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06566" y="983989"/>
              <a:ext cx="4924644" cy="49835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145257" y="55159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05044" y="55987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646050" y="4916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67151" y="4916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418352" y="43405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372511" y="43405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017775" y="5239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983769" y="46111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181852" y="47376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592542" y="538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346799" y="50295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922222" y="538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29352" y="55159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031888" y="50295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02840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955765" y="50295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024518" y="4973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86902" y="24861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993822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842213" y="26978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77080" y="46751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9009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286873" y="45457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177186" y="41962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50178" y="4916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953640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030522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926807" y="55159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040147" y="55987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292376" y="40456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118478" y="41217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069916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155174" y="53362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881342" y="47376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292655" y="46111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518889" y="41217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06162" y="54284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863033" y="30972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34277" y="5136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35905" y="32856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015215" y="52882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736104" y="48585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27372" y="54284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655931" y="41962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92741" y="51886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559393" y="38885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291683" y="35544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64936" y="4916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33858" y="46751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11787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48038" y="4973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62534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5089" y="50295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78747" y="42691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855178" y="46111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973327" y="5136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86615" y="5239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167320" y="39679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5075950" y="40861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06824" y="56769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61304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808332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76941" y="50295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68427" y="4916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940899" y="538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964884" y="52882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678002" y="52882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175012" y="25930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863826" y="45457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742660" y="54284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24262" y="4973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924313" y="52882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66986" y="53362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73896" y="43405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056336" y="35544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805552" y="53362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887047" y="55949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931822" y="38885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099597" y="294866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81597" y="54727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405641" y="41217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51221" y="41217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946325" y="43909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946325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14011" y="50295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993122" y="31923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7834" y="46111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3689" y="51886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831566" y="4916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650859" y="48585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77221" y="47988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314883" y="42691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915003" y="538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46098" y="54284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29313" y="51886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717302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750413" y="5239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807030" y="55987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134973" y="41962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003101" y="50295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029468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45953" y="5239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10171" y="5136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060209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66900" y="41962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66710" y="42691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061718" y="48585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193848" y="36405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248896" y="47988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823061" y="1553551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71174" y="54284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36303" y="41217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076230" y="5239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041240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705881" y="4916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959992" y="50838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65639" y="53362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892555" y="4973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927570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946725" y="5136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946555" y="54727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9440" y="1165362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301252" y="5239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848451" y="47988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46236" y="47376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153471" y="47671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129250" y="4973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180074" y="48585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585262" y="44490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61108" y="40456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29177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866089" y="538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120171" y="54284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04234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117441" y="26978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223134" y="5136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364034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5112" y="5239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89953" y="4916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23153" y="54727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107114" y="538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210947" y="55159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32949" y="54727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46325" y="51126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47546" y="55159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32724" y="50838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692405" y="4973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110492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792130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122174" y="46751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143348" y="4916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73171" y="50295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206633" y="47988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83550" y="5239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2885" y="47988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47792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08418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94283" y="50838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3129" y="54284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65665" y="52882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887786" y="4973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083116" y="38885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245997" y="55987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033764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805672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081168" y="47453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57066" y="53362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778848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11513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46325" y="52843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070501" y="55159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840054" y="55430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737818" y="50838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870759" y="50838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061833" y="4973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2946325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2998599" y="54727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993783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265926" y="42691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246738" y="4973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2148249" y="30972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380977" y="54727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012361" y="50838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2868373" y="54284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139160" y="52410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2967190" y="5638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6062211" y="3171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015643" y="5557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991477" y="983989"/>
              <a:ext cx="0" cy="4983555"/>
            </a:xfrm>
            <a:custGeom>
              <a:avLst/>
              <a:pathLst>
                <a:path w="0" h="4983555">
                  <a:moveTo>
                    <a:pt x="0" y="4983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406566" y="1886177"/>
              <a:ext cx="4924644" cy="0"/>
            </a:xfrm>
            <a:custGeom>
              <a:avLst/>
              <a:pathLst>
                <a:path w="4924644" h="0">
                  <a:moveTo>
                    <a:pt x="0" y="0"/>
                  </a:moveTo>
                  <a:lnTo>
                    <a:pt x="4924644" y="0"/>
                  </a:lnTo>
                  <a:lnTo>
                    <a:pt x="4924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2373079" y="1663092"/>
              <a:ext cx="74094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Trimethylamine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744195" y="1295378"/>
              <a:ext cx="43383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L-Proline</a:t>
              </a:r>
            </a:p>
          </p:txBody>
        </p:sp>
        <p:sp>
          <p:nvSpPr>
            <p:cNvPr id="199" name="pl198"/>
            <p:cNvSpPr/>
            <p:nvPr/>
          </p:nvSpPr>
          <p:spPr>
            <a:xfrm>
              <a:off x="1406566" y="983989"/>
              <a:ext cx="0" cy="4983555"/>
            </a:xfrm>
            <a:custGeom>
              <a:avLst/>
              <a:pathLst>
                <a:path w="0" h="4983555">
                  <a:moveTo>
                    <a:pt x="0" y="4983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1148183" y="5693642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1148183" y="4212184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1148183" y="273072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1148183" y="1249269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04" name="pl203"/>
            <p:cNvSpPr/>
            <p:nvPr/>
          </p:nvSpPr>
          <p:spPr>
            <a:xfrm>
              <a:off x="1352566" y="5741019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52566" y="4259561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52566" y="2778104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52566" y="1296646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406566" y="5967544"/>
              <a:ext cx="4924644" cy="0"/>
            </a:xfrm>
            <a:custGeom>
              <a:avLst/>
              <a:pathLst>
                <a:path w="4924644" h="0">
                  <a:moveTo>
                    <a:pt x="0" y="0"/>
                  </a:moveTo>
                  <a:lnTo>
                    <a:pt x="49246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1477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704242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0"/>
            <p:cNvSpPr/>
            <p:nvPr/>
          </p:nvSpPr>
          <p:spPr>
            <a:xfrm>
              <a:off x="2956161" y="6047457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668926" y="6049008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3278744" y="6170706"/>
              <a:ext cx="118028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log10(After/Before)</a:t>
              </a:r>
            </a:p>
          </p:txBody>
        </p:sp>
        <p:sp>
          <p:nvSpPr>
            <p:cNvPr id="214" name="tx213"/>
            <p:cNvSpPr/>
            <p:nvPr/>
          </p:nvSpPr>
          <p:spPr>
            <a:xfrm rot="-5400000">
              <a:off x="552508" y="3410214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 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2024-09-25T18:26:27Z</dcterms:modified>
  <cp:category/>
</cp:coreProperties>
</file>