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06566" y="983989"/>
              <a:ext cx="4924644" cy="4983555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3369153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3894322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957635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751732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598686" y="45536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675538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672560" y="52366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4444806" y="46926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976831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813192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265426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989143" y="49954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829570" y="3951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4570888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448908" y="41545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4184099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436521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4623993" y="53731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28542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534896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367774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5440355" y="52966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642764" y="42515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655823" y="33856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3589260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506965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101577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047773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117638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3910499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570818" y="52366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448445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599105" y="44664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4476611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185144" y="4971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993432" y="44664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4347862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00636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4167918" y="46926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97808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637316" y="4436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894333" y="44367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677300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794058" y="45820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454811" y="43146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940077" y="3951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151467" y="53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823065" y="5256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475814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73110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816273" y="4971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276055" y="539163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011213" y="53544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6062211" y="244368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319769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148977" y="54454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68667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3855116" y="33448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387115" y="56414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27465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188336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039024" y="56534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282170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4906734" y="35054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884651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445334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5076448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304859" y="5546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96079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72720" y="54454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607802" y="31780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317258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957832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89903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874038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868521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312209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131018" y="48240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022561" y="46992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49707" y="531624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324136" y="239405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548242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387115" y="55053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387115" y="302675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214110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073908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33182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552008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196901" y="3844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350740" y="51952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935932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279899" y="54801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358341" y="51952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547100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919503" y="52967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8923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121513" y="56678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27890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470931" y="55624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22798" y="55302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49420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183309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050973" y="5131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06744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414826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441899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46805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85318" y="54098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280948" y="43456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500231" y="45536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604714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32538" y="569586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2948" y="46379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24273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446443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650293" y="42195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489786" y="494791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4499123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4644870" y="42832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4704417" y="41214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4478879" y="5578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4414904" y="51311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4507313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4320582" y="40543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615372" y="36219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850967" y="1165362"/>
              <a:ext cx="90303" cy="90303"/>
            </a:xfrm>
            <a:prstGeom prst="ellipse">
              <a:avLst/>
            </a:prstGeom>
            <a:solidFill>
              <a:srgbClr val="009ACD">
                <a:alpha val="100000"/>
              </a:srgbClr>
            </a:solidFill>
            <a:ln w="9000" cap="rnd">
              <a:solidFill>
                <a:srgbClr val="009AC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477200" y="5256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54582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87115" y="34766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714287" y="563889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771008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482056" y="508704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158240" y="56090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365477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385206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344786" y="562408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077404" y="51741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582333" y="48240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90712" y="51528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614842" y="37349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530723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82562" y="5462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5030339" y="46101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387115" y="32155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4678556" y="47195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4540507" y="458205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4311144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4456784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470441" y="48493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4625112" y="418722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4863746" y="45248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4537001" y="47723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4841120" y="36599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4506828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4599170" y="449580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4247316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4593605" y="437632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4445007" y="51549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4336536" y="533547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4499218" y="50418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4385548" y="38084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4638072" y="504180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4420477" y="47983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4853877" y="46654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4549217" y="47983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4387115" y="50041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4278106" y="5109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4586084" y="5216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4433287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4387115" y="53543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4801783" y="33329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4654677" y="38446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4971183" y="52161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5027805" y="213890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4230220" y="50826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4387115" y="52936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3904028" y="47461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4044469" y="55138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4791473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405214" y="5018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4554932" y="559376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4526431" y="489923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4334567" y="5064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4357965" y="52769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5686623" y="52257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4619624" y="54971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1585262" y="54905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4233397" y="56819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432267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1406566" y="3185384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  <a:lnTo>
                    <a:pt x="4924644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3904028" y="1119968"/>
              <a:ext cx="53986" cy="78976"/>
            </a:xfrm>
            <a:custGeom>
              <a:avLst/>
              <a:pathLst>
                <a:path w="53986" h="78976">
                  <a:moveTo>
                    <a:pt x="53986" y="0"/>
                  </a:moveTo>
                  <a:lnTo>
                    <a:pt x="0" y="78976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tx197"/>
            <p:cNvSpPr/>
            <p:nvPr/>
          </p:nvSpPr>
          <p:spPr>
            <a:xfrm>
              <a:off x="5480863" y="2509988"/>
              <a:ext cx="542448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Xanthosine</a:t>
              </a:r>
            </a:p>
          </p:txBody>
        </p:sp>
        <p:sp>
          <p:nvSpPr>
            <p:cNvPr id="199" name="tx198"/>
            <p:cNvSpPr/>
            <p:nvPr/>
          </p:nvSpPr>
          <p:spPr>
            <a:xfrm>
              <a:off x="2674853" y="2505502"/>
              <a:ext cx="1139099" cy="991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Adenosine triphosphate</a:t>
              </a:r>
            </a:p>
          </p:txBody>
        </p:sp>
        <p:sp>
          <p:nvSpPr>
            <p:cNvPr id="200" name="tx199"/>
            <p:cNvSpPr/>
            <p:nvPr/>
          </p:nvSpPr>
          <p:spPr>
            <a:xfrm>
              <a:off x="3980874" y="1056913"/>
              <a:ext cx="295361" cy="788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Indole</a:t>
              </a:r>
            </a:p>
          </p:txBody>
        </p:sp>
        <p:sp>
          <p:nvSpPr>
            <p:cNvPr id="201" name="tx200"/>
            <p:cNvSpPr/>
            <p:nvPr/>
          </p:nvSpPr>
          <p:spPr>
            <a:xfrm>
              <a:off x="4418897" y="2247040"/>
              <a:ext cx="1057107" cy="10178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53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53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2'-O-Methyladenosine</a:t>
              </a:r>
            </a:p>
          </p:txBody>
        </p:sp>
        <p:sp>
          <p:nvSpPr>
            <p:cNvPr id="202" name="pl201"/>
            <p:cNvSpPr/>
            <p:nvPr/>
          </p:nvSpPr>
          <p:spPr>
            <a:xfrm>
              <a:off x="1406566" y="983989"/>
              <a:ext cx="0" cy="4983555"/>
            </a:xfrm>
            <a:custGeom>
              <a:avLst/>
              <a:pathLst>
                <a:path w="0" h="4983555">
                  <a:moveTo>
                    <a:pt x="0" y="4983555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tx202"/>
            <p:cNvSpPr/>
            <p:nvPr/>
          </p:nvSpPr>
          <p:spPr>
            <a:xfrm>
              <a:off x="1148183" y="5693642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04" name="tx203"/>
            <p:cNvSpPr/>
            <p:nvPr/>
          </p:nvSpPr>
          <p:spPr>
            <a:xfrm>
              <a:off x="1148183" y="4711484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05" name="tx204"/>
            <p:cNvSpPr/>
            <p:nvPr/>
          </p:nvSpPr>
          <p:spPr>
            <a:xfrm>
              <a:off x="1148183" y="3729325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1.0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1148183" y="2747166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1.5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1148183" y="1765008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2.0</a:t>
              </a:r>
            </a:p>
          </p:txBody>
        </p:sp>
        <p:sp>
          <p:nvSpPr>
            <p:cNvPr id="208" name="pl207"/>
            <p:cNvSpPr/>
            <p:nvPr/>
          </p:nvSpPr>
          <p:spPr>
            <a:xfrm>
              <a:off x="1352566" y="5741019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1352566" y="4758860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1352566" y="3776702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1352566" y="2794543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1352566" y="1812385"/>
              <a:ext cx="53999" cy="0"/>
            </a:xfrm>
            <a:custGeom>
              <a:avLst/>
              <a:pathLst>
                <a:path w="53999" h="0">
                  <a:moveTo>
                    <a:pt x="0" y="0"/>
                  </a:moveTo>
                  <a:lnTo>
                    <a:pt x="53999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1406566" y="5967544"/>
              <a:ext cx="4924644" cy="0"/>
            </a:xfrm>
            <a:custGeom>
              <a:avLst/>
              <a:pathLst>
                <a:path w="4924644" h="0">
                  <a:moveTo>
                    <a:pt x="0" y="0"/>
                  </a:moveTo>
                  <a:lnTo>
                    <a:pt x="492464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1739619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3085943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4432267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5778591" y="5967544"/>
              <a:ext cx="0" cy="53999"/>
            </a:xfrm>
            <a:custGeom>
              <a:avLst/>
              <a:pathLst>
                <a:path w="0" h="53999">
                  <a:moveTo>
                    <a:pt x="0" y="53999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tx217"/>
            <p:cNvSpPr/>
            <p:nvPr/>
          </p:nvSpPr>
          <p:spPr>
            <a:xfrm>
              <a:off x="1630199" y="6047457"/>
              <a:ext cx="218839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-1.0</a:t>
              </a:r>
            </a:p>
          </p:txBody>
        </p:sp>
        <p:sp>
          <p:nvSpPr>
            <p:cNvPr id="219" name="tx218"/>
            <p:cNvSpPr/>
            <p:nvPr/>
          </p:nvSpPr>
          <p:spPr>
            <a:xfrm>
              <a:off x="2976523" y="6047457"/>
              <a:ext cx="218839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-0.5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4343993" y="604745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5690317" y="6047457"/>
              <a:ext cx="176547" cy="9283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0.5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3278744" y="6170706"/>
              <a:ext cx="1180287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log10(After/Before)</a:t>
              </a:r>
            </a:p>
          </p:txBody>
        </p:sp>
        <p:sp>
          <p:nvSpPr>
            <p:cNvPr id="223" name="tx222"/>
            <p:cNvSpPr/>
            <p:nvPr/>
          </p:nvSpPr>
          <p:spPr>
            <a:xfrm rot="-5400000">
              <a:off x="552508" y="3410214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2024-09-25T18:26:22Z</dcterms:modified>
  <cp:category/>
</cp:coreProperties>
</file>