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369C-AB74-8946-B16E-00B0C20F3E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6E78-BE5C-CD44-B7C0-813CA00DEB8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Classifier</a:t>
            </a:r>
            <a:endParaRPr lang="en-US" dirty="0"/>
          </a:p>
        </p:txBody>
      </p:sp>
      <p:sp>
        <p:nvSpPr>
          <p:cNvPr id="6" name="Untertitel 7"/>
          <p:cNvSpPr>
            <a:spLocks noGrp="1"/>
          </p:cNvSpPr>
          <p:nvPr>
            <p:ph type="subTitle" idx="1"/>
          </p:nvPr>
        </p:nvSpPr>
        <p:spPr>
          <a:xfrm>
            <a:off x="3097789" y="5170156"/>
            <a:ext cx="7886700" cy="656165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de-DE" dirty="0" err="1"/>
              <a:t>Dehong</a:t>
            </a:r>
            <a:r>
              <a:rPr lang="de-DE" dirty="0"/>
              <a:t> Yuan </a:t>
            </a:r>
            <a:endParaRPr lang="de-DE" dirty="0"/>
          </a:p>
          <a:p>
            <a:pPr algn="r"/>
            <a:r>
              <a:rPr lang="de-DE" dirty="0"/>
              <a:t>21.04.2022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overview</a:t>
            </a:r>
            <a:endParaRPr lang="en-US" dirty="0"/>
          </a:p>
          <a:p>
            <a:r>
              <a:rPr lang="en-US" dirty="0"/>
              <a:t>Model insights</a:t>
            </a:r>
            <a:endParaRPr lang="en-US" dirty="0"/>
          </a:p>
          <a:p>
            <a:pPr lvl="1"/>
            <a:r>
              <a:rPr lang="en-US" dirty="0"/>
              <a:t>Data preprocessing</a:t>
            </a:r>
            <a:endParaRPr lang="en-US" dirty="0"/>
          </a:p>
          <a:p>
            <a:pPr lvl="1"/>
            <a:r>
              <a:rPr lang="en-US" dirty="0"/>
              <a:t>Models</a:t>
            </a:r>
            <a:endParaRPr lang="en-US" dirty="0"/>
          </a:p>
          <a:p>
            <a:r>
              <a:rPr lang="en-US" dirty="0"/>
              <a:t>Project structure</a:t>
            </a:r>
            <a:endParaRPr lang="en-US" dirty="0"/>
          </a:p>
          <a:p>
            <a:r>
              <a:rPr lang="en-US" dirty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 predictive model to classify news headlines into 4 categories</a:t>
            </a:r>
            <a:endParaRPr lang="en-GB" dirty="0"/>
          </a:p>
          <a:p>
            <a:r>
              <a:rPr lang="en-US" dirty="0"/>
              <a:t>Categories of news: </a:t>
            </a:r>
            <a:endParaRPr lang="en-GB" b="1" dirty="0"/>
          </a:p>
          <a:p>
            <a:pPr lvl="1"/>
            <a:r>
              <a:rPr lang="en-GB" dirty="0"/>
              <a:t>Business (b)</a:t>
            </a:r>
            <a:endParaRPr lang="en-GB" dirty="0"/>
          </a:p>
          <a:p>
            <a:pPr lvl="1"/>
            <a:r>
              <a:rPr lang="en-GB" dirty="0"/>
              <a:t>Science and technology (t)</a:t>
            </a:r>
            <a:endParaRPr lang="en-GB" dirty="0"/>
          </a:p>
          <a:p>
            <a:pPr lvl="1"/>
            <a:r>
              <a:rPr lang="en-GB" dirty="0"/>
              <a:t>Entertainment</a:t>
            </a:r>
            <a:r>
              <a:rPr lang="en-US" dirty="0"/>
              <a:t> (e)</a:t>
            </a:r>
            <a:endParaRPr lang="en-GB" dirty="0"/>
          </a:p>
          <a:p>
            <a:pPr lvl="1"/>
            <a:r>
              <a:rPr lang="en-GB" dirty="0"/>
              <a:t>Health</a:t>
            </a:r>
            <a:r>
              <a:rPr lang="en-US" dirty="0"/>
              <a:t> (m)</a:t>
            </a:r>
            <a:endParaRPr lang="en-US" dirty="0"/>
          </a:p>
          <a:p>
            <a:r>
              <a:rPr lang="en-US" dirty="0"/>
              <a:t>Web API </a:t>
            </a:r>
            <a:endParaRPr lang="en-US" dirty="0"/>
          </a:p>
        </p:txBody>
      </p:sp>
      <p:pic>
        <p:nvPicPr>
          <p:cNvPr id="6" name="Picture 5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273" y="2356405"/>
            <a:ext cx="6458528" cy="414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Insights - </a:t>
            </a:r>
            <a:r>
              <a:rPr lang="en-US" sz="3200" dirty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Data validation</a:t>
            </a:r>
            <a:endParaRPr lang="en-US" sz="3200" dirty="0"/>
          </a:p>
          <a:p>
            <a:r>
              <a:rPr lang="en-US" sz="3200" dirty="0"/>
              <a:t>Clean text</a:t>
            </a:r>
            <a:endParaRPr lang="en-US" sz="3200" dirty="0"/>
          </a:p>
          <a:p>
            <a:r>
              <a:rPr lang="en-US" sz="3200" dirty="0"/>
              <a:t>Remove stop words</a:t>
            </a:r>
            <a:endParaRPr lang="en-US" sz="3200" dirty="0"/>
          </a:p>
          <a:p>
            <a:r>
              <a:rPr lang="en-US" sz="3200" dirty="0"/>
              <a:t>Convert text to a matrix of TF-IDF features</a:t>
            </a:r>
            <a:endParaRPr lang="en-US" sz="3200" dirty="0"/>
          </a:p>
          <a:p>
            <a:r>
              <a:rPr lang="en-US" sz="3200" dirty="0"/>
              <a:t>Encode labels into numbers</a:t>
            </a:r>
            <a:endParaRPr lang="en-US" sz="3200" dirty="0"/>
          </a:p>
          <a:p>
            <a:r>
              <a:rPr lang="en-US" sz="3200" dirty="0"/>
              <a:t>Split the dataset into train and test sets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Insights - </a:t>
            </a:r>
            <a:r>
              <a:rPr lang="en-US" sz="3200" dirty="0"/>
              <a:t>Models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trained for document classification</a:t>
            </a:r>
            <a:endParaRPr lang="en-US" dirty="0"/>
          </a:p>
          <a:p>
            <a:r>
              <a:rPr lang="en-US" dirty="0"/>
              <a:t>Logistic Regression Model</a:t>
            </a:r>
            <a:endParaRPr lang="en-US" dirty="0"/>
          </a:p>
          <a:p>
            <a:r>
              <a:rPr lang="en-US" dirty="0"/>
              <a:t>Random Forest Model</a:t>
            </a:r>
            <a:endParaRPr lang="en-US" dirty="0"/>
          </a:p>
          <a:p>
            <a:r>
              <a:rPr lang="en-US" dirty="0"/>
              <a:t>Gradient Boosting Model</a:t>
            </a:r>
            <a:endParaRPr lang="en-US" dirty="0"/>
          </a:p>
        </p:txBody>
      </p:sp>
      <p:pic>
        <p:nvPicPr>
          <p:cNvPr id="16" name="Picture 15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73079"/>
            <a:ext cx="5759773" cy="3006568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45" y="3696594"/>
            <a:ext cx="4598883" cy="3159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Insights - </a:t>
            </a:r>
            <a:r>
              <a:rPr lang="en-US" sz="3200" dirty="0"/>
              <a:t>Evaluation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Confusion Matrix</a:t>
            </a:r>
            <a:endParaRPr lang="en-US" dirty="0"/>
          </a:p>
          <a:p>
            <a:r>
              <a:rPr lang="en-US" dirty="0"/>
              <a:t>Accuracy</a:t>
            </a:r>
            <a:endParaRPr lang="en-US" dirty="0"/>
          </a:p>
          <a:p>
            <a:r>
              <a:rPr lang="en-US" dirty="0"/>
              <a:t>Recall</a:t>
            </a:r>
            <a:endParaRPr lang="en-US" dirty="0"/>
          </a:p>
          <a:p>
            <a:r>
              <a:rPr lang="en-US" dirty="0"/>
              <a:t>Precision</a:t>
            </a:r>
            <a:endParaRPr lang="en-US" dirty="0"/>
          </a:p>
          <a:p>
            <a:r>
              <a:rPr lang="en-US" dirty="0"/>
              <a:t>F1 score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1150" y="1690688"/>
            <a:ext cx="6307014" cy="4554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Content Placeholder 1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rcRect t="13804"/>
          <a:stretch>
            <a:fillRect/>
          </a:stretch>
        </p:blipFill>
        <p:spPr>
          <a:xfrm>
            <a:off x="1254760" y="2057400"/>
            <a:ext cx="3378200" cy="2287905"/>
          </a:xfrm>
        </p:spPr>
      </p:pic>
      <p:pic>
        <p:nvPicPr>
          <p:cNvPr id="17" name="Picture 16" descr="Text&#10;&#10;Description automatically generated"/>
          <p:cNvPicPr>
            <a:picLocks noChangeAspect="1"/>
          </p:cNvPicPr>
          <p:nvPr/>
        </p:nvPicPr>
        <p:blipFill>
          <a:blip r:embed="rId2"/>
          <a:srcRect t="3197"/>
          <a:stretch>
            <a:fillRect/>
          </a:stretch>
        </p:blipFill>
        <p:spPr>
          <a:xfrm>
            <a:off x="6327775" y="675640"/>
            <a:ext cx="2450465" cy="6076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Imbalance</a:t>
            </a:r>
            <a:endParaRPr lang="en-US" dirty="0"/>
          </a:p>
          <a:p>
            <a:pPr lvl="1"/>
            <a:r>
              <a:rPr lang="en-US" dirty="0" err="1"/>
              <a:t>Undersampling</a:t>
            </a:r>
            <a:r>
              <a:rPr lang="en-US" dirty="0"/>
              <a:t>/ Oversampling</a:t>
            </a:r>
            <a:endParaRPr lang="en-US" dirty="0"/>
          </a:p>
          <a:p>
            <a:pPr lvl="1"/>
            <a:r>
              <a:rPr lang="en-US" dirty="0"/>
              <a:t>Class weights</a:t>
            </a:r>
            <a:endParaRPr lang="en-US" dirty="0"/>
          </a:p>
          <a:p>
            <a:r>
              <a:rPr lang="en-US" dirty="0" err="1"/>
              <a:t>MLflow</a:t>
            </a:r>
            <a:r>
              <a:rPr lang="en-US" dirty="0"/>
              <a:t> Experiments</a:t>
            </a:r>
            <a:endParaRPr lang="en-US" dirty="0"/>
          </a:p>
          <a:p>
            <a:r>
              <a:rPr lang="en-US" dirty="0"/>
              <a:t>Database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9964" y="2871669"/>
            <a:ext cx="42456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en-GB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Presentation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Document Classification</vt:lpstr>
      <vt:lpstr>Agenda</vt:lpstr>
      <vt:lpstr>App Overview</vt:lpstr>
      <vt:lpstr>Model Insights - Data preprocessing</vt:lpstr>
      <vt:lpstr>Model Insights - Models</vt:lpstr>
      <vt:lpstr>Model Insights - Evaluation</vt:lpstr>
      <vt:lpstr>Project Structure </vt:lpstr>
      <vt:lpstr>Future work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Classification</dc:title>
  <dc:creator>Yuan, Dehong (SMS digital GmbH)</dc:creator>
  <cp:lastModifiedBy>YM00VU</cp:lastModifiedBy>
  <cp:revision>4</cp:revision>
  <dcterms:created xsi:type="dcterms:W3CDTF">2023-06-09T16:33:17Z</dcterms:created>
  <dcterms:modified xsi:type="dcterms:W3CDTF">2023-06-09T16:33:17Z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1033-5.2.0.7913</vt:lpwstr>
  </property>
</Properties>
</file>