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5" r:id="rId8"/>
    <p:sldId id="264" r:id="rId9"/>
    <p:sldId id="263" r:id="rId10"/>
    <p:sldId id="286" r:id="rId11"/>
    <p:sldId id="290" r:id="rId12"/>
    <p:sldId id="291" r:id="rId13"/>
    <p:sldId id="292" r:id="rId14"/>
    <p:sldId id="293" r:id="rId15"/>
    <p:sldId id="285" r:id="rId16"/>
    <p:sldId id="266" r:id="rId17"/>
    <p:sldId id="284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A4DB3-2832-46B7-856B-14AB5380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49DE62-1906-4987-B1DA-79F47640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4687A3-289C-42B8-80D2-1607C3B9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BDB25A-A8FF-4BBF-A491-E0E0FB1A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8AACA-93D2-464B-9312-BB6473B8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9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55F30-34DE-44FA-92C1-AF400AC5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5FA012-08BF-4D7E-9BEF-C9853841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169F2-C37E-44AF-AB23-13FAB64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F2E5B-F801-4566-8453-343AC52A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22EA7-CC60-4543-B104-5376E655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197060-242B-4479-828C-0C7C16E8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0238E6-DF91-40A2-BD66-2FFB2E29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BA7B5-D84E-46BF-BDA5-EB4718E2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BD84C1-759E-44DE-96C1-FEFDACA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591F4-9BF7-46E7-A45C-78CBD87A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B0C7C-22B7-444D-8115-23E46281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39E97-BB25-4919-82A3-666AF784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5C421-046F-40FC-85C2-46AD7BA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F3B1EF-5B2C-4A8E-BD03-84894A32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CECDE7-88AF-4F36-AE1D-726CAACD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7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93ED8-6F25-4F27-A559-7E36D6DA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F7E95F-0381-4790-AE43-E1A68235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D0C37-A9DD-4C51-A1DE-89D0F92A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EDEE8-B1CB-410B-A56A-67286BA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51EE0-E48A-4B59-9831-BD69CC9B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669EB-8C67-4B52-89D7-082EE9ED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88559-6C5E-47AC-A223-4B69B4E8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038E5E-04C0-4E98-8F67-1A2CF525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C20E3E-88F1-4238-BB39-6CC4D53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DACF21-93AC-4E62-A11D-0FFB3C70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CEED7-A4C2-4F49-833B-2179D5A9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6772-EE7E-437C-90AB-7F334324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51890C-28A5-47D3-BA8C-048A5992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3D87B8-5D06-46FA-89A1-A7931487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8345CA-2346-4E28-9F63-C6C91CDEA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97E91EC-1A9C-4AB9-BF51-021BD162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99CDA5-C1A7-499A-BC14-1C89715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146C83-CA38-4943-A785-0B56AC32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D9B96A-CE25-456E-9A2C-FF6E077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74B36-CFB1-4C39-8AE0-11F3F59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8058D-3E74-470F-B097-38004D3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13C798-A1F5-46EA-87F6-964473B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15A09-CB7B-477A-ADD1-95ABE1FC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0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AE5680-FC7B-41A5-B85D-DB4F9D23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DBD6B5-2141-4EAF-88F0-9C76BBF9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CF2089-0790-4861-8B61-8E20A1B1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5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DCF16-6F10-47EB-993F-7E990C89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15D2A-DF32-4AB8-A415-A4879A99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8898A0-11B4-45E6-A33E-72C83393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468AF4-FE9F-465B-B55A-74FAB89F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62C9C-9633-4F23-B45C-5FC49FEF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BDE64D-BAF1-4A73-AFD4-9C766AEB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9C19B-06D3-4D35-9C3A-EBA0F6C8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6987FB-49C5-41AE-AC9B-F61069E72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B994D6-24A6-4D62-8D46-2918AE89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9134E1-039E-4176-BACE-D40024E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1007F9-2153-4A00-AAAA-3FAAF8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16DD3D-993D-41C1-9CA3-2E22ADB2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C69F4A-94FA-4500-8938-04709F56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E15B03-F565-400E-BBEF-7D6FEEF5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450A1-C3C1-4996-A8FD-D9617E65B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D104-31BD-43C3-B152-A338CD43286C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DAEAA-CCDE-4764-AD9F-12B8D9705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2AD97-9DCC-4EC4-A72C-C8D9F4A2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F8C0-6D9B-48A8-909A-FA3F8BE80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1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10810EECS204001</a:t>
            </a:r>
            <a:br>
              <a:rPr lang="en-US" altLang="zh-TW" dirty="0"/>
            </a:br>
            <a:r>
              <a:rPr lang="en-US" altLang="zh-TW" dirty="0">
                <a:solidFill>
                  <a:srgbClr val="3F3F3F"/>
                </a:solidFill>
              </a:rPr>
              <a:t>Data Structures</a:t>
            </a:r>
            <a:br>
              <a:rPr lang="en-US" altLang="zh-TW" dirty="0">
                <a:solidFill>
                  <a:srgbClr val="3F3F3F"/>
                </a:solidFill>
              </a:rPr>
            </a:br>
            <a:r>
              <a:rPr lang="en-US" altLang="zh-TW" dirty="0">
                <a:solidFill>
                  <a:srgbClr val="3F3F3F"/>
                </a:solidFill>
              </a:rPr>
              <a:t>Homework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2019/12/9 10:10</a:t>
            </a:r>
          </a:p>
          <a:p>
            <a:r>
              <a:rPr lang="en-US" altLang="zh-TW" dirty="0"/>
              <a:t>~</a:t>
            </a:r>
          </a:p>
          <a:p>
            <a:r>
              <a:rPr lang="en-US" altLang="zh-TW" dirty="0"/>
              <a:t>2019/12/23 23:59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07857-02DF-4C09-A5B4-1C2471F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Process (r=4)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74E8-DA93-4DC7-AC32-FC19A4D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example: </a:t>
            </a:r>
            <a:r>
              <a:rPr lang="en-US" altLang="zh-TW" b="1" dirty="0"/>
              <a:t>A = [57, 67, 59, 7, 82]</a:t>
            </a:r>
          </a:p>
          <a:p>
            <a:pPr marL="0" indent="0">
              <a:buNone/>
            </a:pPr>
            <a:r>
              <a:rPr lang="en-US" altLang="zh-TW" b="1" dirty="0"/>
              <a:t>                           r = 4</a:t>
            </a:r>
          </a:p>
          <a:p>
            <a:endParaRPr lang="en-US" altLang="zh-TW" dirty="0"/>
          </a:p>
          <a:p>
            <a:r>
              <a:rPr lang="en-US" altLang="zh-TW" dirty="0"/>
              <a:t>You should output: 57 7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82 59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67 59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7 82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29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1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06E058-FFFD-41BF-AB9E-13B1BFF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57 = 032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/>
              <a:t>67 = 100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/>
              <a:t>59 = 032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/>
              <a:t>7 = 001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dirty="0"/>
              <a:t>82 = 110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0E7C1B-D769-4CC9-8A06-98B633F1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74" y="1481294"/>
            <a:ext cx="54646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2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043C6E-9AD5-4425-8911-4A3239A2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57 = 03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82 = 11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67 = 10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59 = 03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7 = 00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3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D6F9C7-F46D-4216-90B1-F10827E02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35" y="1481294"/>
            <a:ext cx="528038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3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961975-7C16-4469-926F-C3AE15DA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82 = 1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02</a:t>
            </a:r>
          </a:p>
          <a:p>
            <a:r>
              <a:rPr lang="en-US" altLang="zh-TW" dirty="0"/>
              <a:t>67 = 1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03</a:t>
            </a:r>
          </a:p>
          <a:p>
            <a:r>
              <a:rPr lang="en-US" altLang="zh-TW" dirty="0"/>
              <a:t>7 = 0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13</a:t>
            </a:r>
          </a:p>
          <a:p>
            <a:r>
              <a:rPr lang="en-US" altLang="zh-TW" dirty="0"/>
              <a:t>57 = 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21</a:t>
            </a:r>
          </a:p>
          <a:p>
            <a:r>
              <a:rPr lang="en-US" altLang="zh-TW" dirty="0"/>
              <a:t>59 = 0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23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A9CEBD-C559-45DF-B9E6-E816813E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46" y="1481294"/>
            <a:ext cx="524031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7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4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961975-7C16-4469-926F-C3AE15DA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67 =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003</a:t>
            </a:r>
          </a:p>
          <a:p>
            <a:r>
              <a:rPr lang="en-US" altLang="zh-TW" dirty="0"/>
              <a:t>7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013</a:t>
            </a:r>
          </a:p>
          <a:p>
            <a:r>
              <a:rPr lang="en-US" altLang="zh-TW" dirty="0"/>
              <a:t>82 =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102</a:t>
            </a:r>
          </a:p>
          <a:p>
            <a:r>
              <a:rPr lang="en-US" altLang="zh-TW" dirty="0"/>
              <a:t>57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321</a:t>
            </a:r>
          </a:p>
          <a:p>
            <a:r>
              <a:rPr lang="en-US" altLang="zh-TW" dirty="0"/>
              <a:t>59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323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9DFC9-6DCC-4F1D-A09B-A4B604C0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96" y="1481294"/>
            <a:ext cx="522429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3300" dirty="0"/>
                  <a:t>Input</a:t>
                </a:r>
              </a:p>
              <a:p>
                <a:pPr lvl="1"/>
                <a:r>
                  <a:rPr lang="en-US" altLang="zh-TW" sz="2800" dirty="0"/>
                  <a:t>First line contains two integers n and r, representing </a:t>
                </a:r>
              </a:p>
              <a:p>
                <a:pPr marL="457200" lvl="1" indent="0">
                  <a:buNone/>
                </a:pPr>
                <a:r>
                  <a:rPr lang="en-US" altLang="zh-TW" sz="2800" dirty="0"/>
                  <a:t>   the number of elements, and the radix.</a:t>
                </a:r>
              </a:p>
              <a:p>
                <a:pPr lvl="1"/>
                <a:r>
                  <a:rPr lang="en-US" altLang="zh-TW" sz="2800" dirty="0"/>
                  <a:t>The next line is the sequence.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800" dirty="0"/>
                      <m:t>the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number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of</m:t>
                    </m:r>
                    <m:r>
                      <m:rPr>
                        <m:nor/>
                      </m:rPr>
                      <a:rPr lang="en-US" altLang="zh-TW" sz="2800" dirty="0"/>
                      <m:t> </m:t>
                    </m:r>
                    <m:r>
                      <m:rPr>
                        <m:nor/>
                      </m:rPr>
                      <a:rPr lang="en-US" altLang="zh-TW" sz="2800" dirty="0"/>
                      <m:t>elements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</m:t>
                    </m:r>
                  </m:oMath>
                </a14:m>
                <a:endParaRPr lang="en-US" altLang="zh-TW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radix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TW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value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of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each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sz="2800" b="0" i="0" dirty="0" smtClean="0"/>
                      <m:t>element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sz="2800" dirty="0"/>
              </a:p>
              <a:p>
                <a:pPr marL="457200" lvl="1" indent="0">
                  <a:buNone/>
                </a:pPr>
                <a:r>
                  <a:rPr lang="en-US" altLang="zh-TW" sz="2800" dirty="0"/>
                  <a:t>   (each value is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decimal integer</a:t>
                </a:r>
                <a:r>
                  <a:rPr lang="en-US" altLang="zh-TW" sz="2800" dirty="0"/>
                  <a:t>)</a:t>
                </a:r>
              </a:p>
              <a:p>
                <a:pPr marL="457200" lvl="1" indent="0">
                  <a:buNone/>
                </a:pPr>
                <a:endParaRPr lang="en-US" altLang="zh-TW" sz="2900" dirty="0"/>
              </a:p>
              <a:p>
                <a:r>
                  <a:rPr lang="en-US" altLang="zh-TW" sz="3300" dirty="0"/>
                  <a:t>Output</a:t>
                </a:r>
              </a:p>
              <a:p>
                <a:pPr lvl="1"/>
                <a:r>
                  <a:rPr lang="en-US" altLang="zh-TW" sz="2800" dirty="0"/>
                  <a:t>Inversion pairs count.</a:t>
                </a:r>
              </a:p>
              <a:p>
                <a:pPr lvl="1"/>
                <a:r>
                  <a:rPr lang="en-US" altLang="zh-TW" sz="2800" dirty="0"/>
                  <a:t>first element and last element of results in every pass of the radix sort.</a:t>
                </a:r>
                <a:endParaRPr lang="zh-TW" altLang="en-US" sz="28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20"/>
                <a:ext cx="10515600" cy="5220775"/>
              </a:xfrm>
              <a:blipFill>
                <a:blip r:embed="rId2"/>
                <a:stretch>
                  <a:fillRect l="-1275" t="-3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7BE70-A335-4521-AC53-145D3E06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&amp; Sample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94ED5-E07D-45D2-9B62-5723C5F9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9CFDE0-4C14-4149-B1C9-866AB074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2284481"/>
            <a:ext cx="4365105" cy="1241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A943ED-5F43-494E-9E39-1206EA13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54" y="4393643"/>
            <a:ext cx="4365104" cy="2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You are </a:t>
            </a:r>
            <a:r>
              <a:rPr lang="en-US" altLang="zh-TW"/>
              <a:t>allowed to use </a:t>
            </a:r>
            <a:r>
              <a:rPr lang="en-US" altLang="zh-TW" dirty="0"/>
              <a:t>STL.</a:t>
            </a:r>
          </a:p>
          <a:p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don’t use any STL related to sort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46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DB2CC-40C1-41D9-8783-6C345565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FCB8A5-DF19-49E1-8857-35ECD7F5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67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10000" dirty="0"/>
          </a:p>
          <a:p>
            <a:pPr marL="0" indent="0" algn="ctr">
              <a:buNone/>
            </a:pPr>
            <a:r>
              <a:rPr lang="en-US" altLang="zh-TW" sz="10000" dirty="0"/>
              <a:t>The End</a:t>
            </a:r>
            <a:endParaRPr lang="zh-TW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46481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01959-C8F1-4086-A9A7-5B5D7468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DE733-EB69-4EE7-9424-1551D451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 this homework, you have to implement 2 functions</a:t>
            </a:r>
          </a:p>
          <a:p>
            <a:pPr lvl="1"/>
            <a:r>
              <a:rPr lang="en-US" altLang="zh-TW" sz="2800" dirty="0"/>
              <a:t>1. Inversion pairs count </a:t>
            </a:r>
          </a:p>
          <a:p>
            <a:pPr lvl="1"/>
            <a:r>
              <a:rPr lang="en-US" altLang="zh-TW" sz="2800" dirty="0"/>
              <a:t>2. Radix sort(</a:t>
            </a:r>
            <a:r>
              <a:rPr lang="en-US" altLang="zh-TW" sz="2800" dirty="0">
                <a:solidFill>
                  <a:srgbClr val="FF0000"/>
                </a:solidFill>
              </a:rPr>
              <a:t>LSD</a:t>
            </a:r>
            <a:r>
              <a:rPr lang="en-US" altLang="zh-TW" sz="2800" dirty="0"/>
              <a:t>) process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5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F3150-818A-4736-BD76-9489350F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Inversion Pair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FFC29-FC47-4A4B-B4B5-55A709BC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Let </a:t>
            </a:r>
            <a:r>
              <a:rPr lang="en-US" altLang="zh-TW" b="1" dirty="0"/>
              <a:t>A</a:t>
            </a:r>
            <a:r>
              <a:rPr lang="en-US" altLang="zh-TW" dirty="0"/>
              <a:t> be a sequence of numbers.</a:t>
            </a:r>
          </a:p>
          <a:p>
            <a:r>
              <a:rPr lang="en-US" altLang="zh-TW" b="1" dirty="0"/>
              <a:t>(</a:t>
            </a:r>
            <a:r>
              <a:rPr lang="en-US" altLang="zh-TW" b="1" dirty="0" err="1"/>
              <a:t>i</a:t>
            </a:r>
            <a:r>
              <a:rPr lang="en-US" altLang="zh-TW" b="1" dirty="0"/>
              <a:t> , j)</a:t>
            </a:r>
            <a:r>
              <a:rPr lang="en-US" altLang="zh-TW" dirty="0"/>
              <a:t> is an inversion pair if </a:t>
            </a:r>
            <a:r>
              <a:rPr lang="en-US" altLang="zh-TW" b="1" dirty="0" err="1"/>
              <a:t>i</a:t>
            </a:r>
            <a:r>
              <a:rPr lang="en-US" altLang="zh-TW" b="1" dirty="0"/>
              <a:t> &lt; j </a:t>
            </a:r>
            <a:r>
              <a:rPr lang="en-US" altLang="zh-TW" dirty="0"/>
              <a:t>but </a:t>
            </a:r>
            <a:r>
              <a:rPr lang="en-US" altLang="zh-TW" b="1" dirty="0"/>
              <a:t>A[</a:t>
            </a:r>
            <a:r>
              <a:rPr lang="en-US" altLang="zh-TW" b="1" dirty="0" err="1"/>
              <a:t>i</a:t>
            </a:r>
            <a:r>
              <a:rPr lang="en-US" altLang="zh-TW" b="1" dirty="0"/>
              <a:t>] &gt; A[j]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dirty="0"/>
              <a:t>A = [1, 2, 3, 4]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then </a:t>
            </a:r>
            <a:r>
              <a:rPr lang="en-US" altLang="zh-TW" b="1" dirty="0"/>
              <a:t>A</a:t>
            </a:r>
            <a:r>
              <a:rPr lang="en-US" altLang="zh-TW" dirty="0"/>
              <a:t> has no inversion pair.</a:t>
            </a:r>
          </a:p>
          <a:p>
            <a:endParaRPr lang="en-US" altLang="zh-TW" dirty="0"/>
          </a:p>
          <a:p>
            <a:r>
              <a:rPr lang="en-US" altLang="zh-TW" dirty="0"/>
              <a:t>Example: </a:t>
            </a:r>
            <a:r>
              <a:rPr lang="en-US" altLang="zh-TW" b="1" dirty="0"/>
              <a:t>B = [4, 3, 2 ,1]</a:t>
            </a:r>
            <a:r>
              <a:rPr lang="en-US" altLang="zh-TW" dirty="0"/>
              <a:t>,</a:t>
            </a:r>
            <a:r>
              <a:rPr lang="en-US" altLang="zh-TW" b="1" dirty="0"/>
              <a:t> B</a:t>
            </a:r>
            <a:r>
              <a:rPr lang="en-US" altLang="zh-TW" dirty="0"/>
              <a:t> has 6 inversion pairs: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  <a:r>
              <a:rPr lang="en-US" altLang="zh-TW" b="1" dirty="0"/>
              <a:t>(1, 2)</a:t>
            </a:r>
            <a:r>
              <a:rPr lang="en-US" altLang="zh-TW" dirty="0"/>
              <a:t>,</a:t>
            </a:r>
            <a:r>
              <a:rPr lang="en-US" altLang="zh-TW" b="1" dirty="0"/>
              <a:t> (1, 3)</a:t>
            </a:r>
            <a:r>
              <a:rPr lang="en-US" altLang="zh-TW" dirty="0"/>
              <a:t>,</a:t>
            </a:r>
            <a:r>
              <a:rPr lang="en-US" altLang="zh-TW" b="1" dirty="0"/>
              <a:t> (1, 4)</a:t>
            </a:r>
            <a:r>
              <a:rPr lang="en-US" altLang="zh-TW" dirty="0"/>
              <a:t>,</a:t>
            </a:r>
            <a:r>
              <a:rPr lang="en-US" altLang="zh-TW" b="1" dirty="0"/>
              <a:t> (2, 3)</a:t>
            </a:r>
            <a:r>
              <a:rPr lang="en-US" altLang="zh-TW" dirty="0"/>
              <a:t>,</a:t>
            </a:r>
            <a:r>
              <a:rPr lang="en-US" altLang="zh-TW" b="1" dirty="0"/>
              <a:t> (2, 4)</a:t>
            </a:r>
            <a:r>
              <a:rPr lang="en-US" altLang="zh-TW" dirty="0"/>
              <a:t>,</a:t>
            </a:r>
            <a:r>
              <a:rPr lang="en-US" altLang="zh-TW" b="1" dirty="0"/>
              <a:t> (3, 4)</a:t>
            </a:r>
            <a:r>
              <a:rPr lang="en-US" altLang="zh-TW" dirty="0"/>
              <a:t>.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A0C09-8D8D-457A-9C29-0F0DA041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Inversion Pairs Count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D6850-47A8-4937-AEE6-1CD75D83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a sequence of numbers</a:t>
            </a:r>
          </a:p>
          <a:p>
            <a:r>
              <a:rPr lang="en-US" altLang="zh-TW" dirty="0"/>
              <a:t>Output: the number of inversion pairs</a:t>
            </a:r>
          </a:p>
          <a:p>
            <a:endParaRPr lang="en-US" altLang="zh-TW" dirty="0"/>
          </a:p>
          <a:p>
            <a:r>
              <a:rPr lang="en-US" altLang="zh-TW" dirty="0"/>
              <a:t>For example: </a:t>
            </a:r>
            <a:r>
              <a:rPr lang="en-US" altLang="zh-TW" b="1" dirty="0"/>
              <a:t>A = [9, 4, 5, 3]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en-US" altLang="zh-TW" dirty="0"/>
              <a:t>                           the output is 5.</a:t>
            </a:r>
          </a:p>
          <a:p>
            <a:pPr marL="0" indent="0">
              <a:buNone/>
            </a:pPr>
            <a:r>
              <a:rPr lang="en-US" altLang="zh-TW" dirty="0"/>
              <a:t>  Because </a:t>
            </a:r>
            <a:r>
              <a:rPr lang="en-US" altLang="zh-TW" b="1" dirty="0"/>
              <a:t>A</a:t>
            </a:r>
            <a:r>
              <a:rPr lang="en-US" altLang="zh-TW" dirty="0"/>
              <a:t> has inversion pairs: </a:t>
            </a:r>
            <a:r>
              <a:rPr lang="en-US" altLang="zh-TW" b="1" dirty="0"/>
              <a:t>(1, 2)</a:t>
            </a:r>
            <a:r>
              <a:rPr lang="en-US" altLang="zh-TW" dirty="0"/>
              <a:t>,</a:t>
            </a:r>
            <a:r>
              <a:rPr lang="en-US" altLang="zh-TW" b="1" dirty="0"/>
              <a:t> (1, 3)</a:t>
            </a:r>
            <a:r>
              <a:rPr lang="en-US" altLang="zh-TW" dirty="0"/>
              <a:t>,</a:t>
            </a:r>
            <a:r>
              <a:rPr lang="en-US" altLang="zh-TW" b="1" dirty="0"/>
              <a:t> (1, 4)</a:t>
            </a:r>
            <a:r>
              <a:rPr lang="en-US" altLang="zh-TW" dirty="0"/>
              <a:t>,</a:t>
            </a:r>
            <a:r>
              <a:rPr lang="en-US" altLang="zh-TW" b="1" dirty="0"/>
              <a:t> (2, 4)</a:t>
            </a:r>
            <a:r>
              <a:rPr lang="en-US" altLang="zh-TW" dirty="0"/>
              <a:t>,</a:t>
            </a:r>
            <a:r>
              <a:rPr lang="en-US" altLang="zh-TW" b="1" dirty="0"/>
              <a:t> (3, 4)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4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BBEB3-CCD5-4D48-BB64-6BC226E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Process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ECF8C-2DF8-459F-B1B1-837D128E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Input: a sequence of numbers </a:t>
            </a:r>
          </a:p>
          <a:p>
            <a:pPr marL="0" indent="0">
              <a:buNone/>
            </a:pPr>
            <a:r>
              <a:rPr lang="en-US" altLang="zh-TW" dirty="0"/>
              <a:t>              and </a:t>
            </a:r>
            <a:r>
              <a:rPr lang="en-US" altLang="zh-TW" b="1" dirty="0"/>
              <a:t>r</a:t>
            </a:r>
            <a:r>
              <a:rPr lang="en-US" altLang="zh-TW" dirty="0"/>
              <a:t>(radix)</a:t>
            </a:r>
          </a:p>
          <a:p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element and </a:t>
            </a:r>
            <a:r>
              <a:rPr lang="en-US" altLang="zh-TW" dirty="0">
                <a:solidFill>
                  <a:srgbClr val="FF0000"/>
                </a:solidFill>
              </a:rPr>
              <a:t>last</a:t>
            </a:r>
            <a:r>
              <a:rPr lang="en-US" altLang="zh-TW" dirty="0"/>
              <a:t> element of results </a:t>
            </a:r>
          </a:p>
          <a:p>
            <a:pPr marL="0" indent="0">
              <a:buNone/>
            </a:pPr>
            <a:r>
              <a:rPr lang="en-US" altLang="zh-TW" dirty="0"/>
              <a:t>                  in every pass of the radix sort(LSD)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1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07857-02DF-4C09-A5B4-1C2471F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Process (r=10)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674E8-DA93-4DC7-AC32-FC19A4D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example: </a:t>
            </a:r>
            <a:r>
              <a:rPr lang="en-US" altLang="zh-TW" b="1" dirty="0"/>
              <a:t>A = [179, 208, 306, 93, 859, 984, 55, 9, 271, 33]</a:t>
            </a:r>
          </a:p>
          <a:p>
            <a:pPr marL="0" indent="0">
              <a:buNone/>
            </a:pPr>
            <a:r>
              <a:rPr lang="en-US" altLang="zh-TW" b="1" dirty="0"/>
              <a:t>                           r = 10</a:t>
            </a:r>
          </a:p>
          <a:p>
            <a:endParaRPr lang="en-US" altLang="zh-TW" dirty="0"/>
          </a:p>
          <a:p>
            <a:r>
              <a:rPr lang="en-US" altLang="zh-TW" dirty="0"/>
              <a:t>You should output: 271 9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306 93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9 984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8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B0709-1ADC-4822-BC6A-906E2A9D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1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C8E19F9-03E6-42B5-814F-F836A90A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78" y="1571515"/>
            <a:ext cx="9000000" cy="4762332"/>
          </a:xfrm>
        </p:spPr>
      </p:pic>
    </p:spTree>
    <p:extLst>
      <p:ext uri="{BB962C8B-B14F-4D97-AF65-F5344CB8AC3E}">
        <p14:creationId xmlns:p14="http://schemas.microsoft.com/office/powerpoint/2010/main" val="147222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B9B7E-00C2-46B5-ADB3-E856133D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2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1BF08CF-E460-4882-AC73-35B3D5C8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25" y="1825625"/>
            <a:ext cx="9909349" cy="4351338"/>
          </a:xfrm>
        </p:spPr>
      </p:pic>
    </p:spTree>
    <p:extLst>
      <p:ext uri="{BB962C8B-B14F-4D97-AF65-F5344CB8AC3E}">
        <p14:creationId xmlns:p14="http://schemas.microsoft.com/office/powerpoint/2010/main" val="341526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F92DB-B668-4B17-847C-38AA55B7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 (LSD) Pass 3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F6DE24-2D6C-45FC-A88D-D4D753DEA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01" y="1825625"/>
            <a:ext cx="8997798" cy="4351338"/>
          </a:xfrm>
        </p:spPr>
      </p:pic>
    </p:spTree>
    <p:extLst>
      <p:ext uri="{BB962C8B-B14F-4D97-AF65-F5344CB8AC3E}">
        <p14:creationId xmlns:p14="http://schemas.microsoft.com/office/powerpoint/2010/main" val="40337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557</Words>
  <Application>Microsoft Office PowerPoint</Application>
  <PresentationFormat>寬螢幕</PresentationFormat>
  <Paragraphs>102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Office 佈景主題</vt:lpstr>
      <vt:lpstr>10810EECS204001 Data Structures Homework 5</vt:lpstr>
      <vt:lpstr>HW5</vt:lpstr>
      <vt:lpstr>Inversion Pair</vt:lpstr>
      <vt:lpstr>Inversion Pairs Count</vt:lpstr>
      <vt:lpstr>Radix Sort (LSD) Process</vt:lpstr>
      <vt:lpstr>Radix Sort (LSD) Process (r=10)</vt:lpstr>
      <vt:lpstr>Radix Sort (LSD) Pass 1</vt:lpstr>
      <vt:lpstr>Radix Sort (LSD) Pass 2</vt:lpstr>
      <vt:lpstr>Radix Sort (LSD) Pass 3</vt:lpstr>
      <vt:lpstr>Radix Sort (LSD) Process (r=4)</vt:lpstr>
      <vt:lpstr>Radix Sort (LSD) Pass 1</vt:lpstr>
      <vt:lpstr>Radix Sort (LSD) Pass 2</vt:lpstr>
      <vt:lpstr>Radix Sort (LSD) Pass 3</vt:lpstr>
      <vt:lpstr>Radix Sort (LSD) Pass 4</vt:lpstr>
      <vt:lpstr>Input &amp; Output</vt:lpstr>
      <vt:lpstr>Sample Input &amp; Sample Output</vt:lpstr>
      <vt:lpstr>STL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10810EECS204001 Data Structures Homework 5</dc:title>
  <dc:creator>兆恩 沈</dc:creator>
  <cp:lastModifiedBy>兆恩 沈</cp:lastModifiedBy>
  <cp:revision>48</cp:revision>
  <dcterms:created xsi:type="dcterms:W3CDTF">2019-12-04T11:55:19Z</dcterms:created>
  <dcterms:modified xsi:type="dcterms:W3CDTF">2019-12-05T10:15:29Z</dcterms:modified>
</cp:coreProperties>
</file>