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1" r:id="rId1"/>
  </p:sldMasterIdLst>
  <p:sldIdLst>
    <p:sldId id="256" r:id="rId2"/>
    <p:sldId id="260" r:id="rId3"/>
    <p:sldId id="262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698"/>
    <a:srgbClr val="443B57"/>
    <a:srgbClr val="573B47"/>
    <a:srgbClr val="52404C"/>
    <a:srgbClr val="CE3646"/>
    <a:srgbClr val="664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2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94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8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CE3646"/>
                </a:solidFill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89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4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7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7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89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5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72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0DE6D44-0E3C-4FDC-AE84-26C9B4383E59}" type="datetimeFigureOut">
              <a:rPr lang="zh-TW" altLang="en-US" smtClean="0"/>
              <a:t>2017/3/17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15C25F65-FE9F-48F0-8134-A4F573DC1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452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4800" dirty="0" smtClean="0"/>
              <a:t>You should know:</a:t>
            </a:r>
            <a:r>
              <a:rPr lang="en-US" altLang="zh-TW" sz="6600" dirty="0" smtClean="0"/>
              <a:t/>
            </a:r>
            <a:br>
              <a:rPr lang="en-US" altLang="zh-TW" sz="6600" dirty="0" smtClean="0"/>
            </a:br>
            <a:r>
              <a:rPr lang="en-US" altLang="zh-TW" sz="6600" dirty="0" smtClean="0"/>
              <a:t>Homework 1</a:t>
            </a: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35414" y="4226118"/>
            <a:ext cx="6921151" cy="1645920"/>
          </a:xfrm>
        </p:spPr>
        <p:txBody>
          <a:bodyPr>
            <a:normAutofit/>
          </a:bodyPr>
          <a:lstStyle/>
          <a:p>
            <a:pPr algn="ctr"/>
            <a:r>
              <a:rPr lang="en-US" altLang="zh-TW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CS 3570 Introduction to Multimedia</a:t>
            </a:r>
            <a:endParaRPr lang="zh-TW" alt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7205" y="1993393"/>
            <a:ext cx="8262721" cy="42843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Plagiarism</a:t>
            </a:r>
          </a:p>
          <a:p>
            <a:pPr marL="3429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Copy from classmates or from </a:t>
            </a:r>
            <a:r>
              <a:rPr lang="en-US" altLang="zh-TW" dirty="0"/>
              <a:t>who ever took this course</a:t>
            </a:r>
          </a:p>
          <a:p>
            <a:pPr marL="3429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If you refer any code from public web, Google / </a:t>
            </a:r>
            <a:r>
              <a:rPr lang="en-US" altLang="zh-TW" dirty="0" err="1"/>
              <a:t>Stackoverflow</a:t>
            </a:r>
            <a:r>
              <a:rPr lang="en-US" altLang="zh-TW" dirty="0"/>
              <a:t>, you </a:t>
            </a:r>
            <a:r>
              <a:rPr lang="en-US" altLang="zh-TW" dirty="0" smtClean="0"/>
              <a:t>must cite and </a:t>
            </a:r>
            <a:r>
              <a:rPr lang="en-US" altLang="zh-TW" dirty="0"/>
              <a:t>explain how it works in your report.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complete homework package</a:t>
            </a:r>
          </a:p>
          <a:p>
            <a:pPr marL="3429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Readme [-10%], should mention how to execute the code, or  you’ll get zero.</a:t>
            </a:r>
          </a:p>
          <a:p>
            <a:pPr marL="34290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Image results [-5</a:t>
            </a:r>
            <a:r>
              <a:rPr lang="en-US" altLang="zh-TW" dirty="0" smtClean="0"/>
              <a:t>%]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TW" sz="2800" dirty="0">
                <a:solidFill>
                  <a:srgbClr val="E47698"/>
                </a:solidFill>
              </a:rPr>
              <a:t>Late </a:t>
            </a:r>
            <a:r>
              <a:rPr lang="en-US" altLang="zh-TW" sz="2800" dirty="0" smtClean="0">
                <a:solidFill>
                  <a:srgbClr val="E47698"/>
                </a:solidFill>
              </a:rPr>
              <a:t>hand-in will get 20% off every day</a:t>
            </a:r>
            <a:endParaRPr lang="en-US" altLang="zh-TW" sz="2800" dirty="0" smtClean="0">
              <a:solidFill>
                <a:srgbClr val="E476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Prob1. Sample Result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/>
          <a:stretch/>
        </p:blipFill>
        <p:spPr>
          <a:xfrm>
            <a:off x="2549236" y="2623509"/>
            <a:ext cx="5906749" cy="4005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92919" y="1763545"/>
                <a:ext cx="5518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Example of </a:t>
                </a:r>
                <a:r>
                  <a:rPr lang="en-US" altLang="zh-TW" sz="2400" dirty="0"/>
                  <a:t>compressed </a:t>
                </a:r>
                <a:r>
                  <a:rPr lang="en-US" altLang="zh-TW" sz="2400" dirty="0" smtClean="0"/>
                  <a:t>image with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9" y="1763545"/>
                <a:ext cx="5518947" cy="461665"/>
              </a:xfrm>
              <a:prstGeom prst="rect">
                <a:avLst/>
              </a:prstGeom>
              <a:blipFill>
                <a:blip r:embed="rId3"/>
                <a:stretch>
                  <a:fillRect l="-17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131127" y="2623509"/>
            <a:ext cx="2371483" cy="22255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1" r="50742" b="44969"/>
          <a:stretch/>
        </p:blipFill>
        <p:spPr>
          <a:xfrm>
            <a:off x="229683" y="2365766"/>
            <a:ext cx="3621881" cy="3450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線接點 7"/>
          <p:cNvCxnSpPr/>
          <p:nvPr/>
        </p:nvCxnSpPr>
        <p:spPr>
          <a:xfrm flipH="1">
            <a:off x="3851564" y="4849091"/>
            <a:ext cx="1651046" cy="96685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 flipV="1">
            <a:off x="3851564" y="2365766"/>
            <a:ext cx="1651046" cy="25774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5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Use `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altLang="zh-TW" dirty="0"/>
              <a:t>` </a:t>
            </a:r>
            <a:r>
              <a:rPr lang="en-US" altLang="zh-TW" dirty="0" smtClean="0"/>
              <a:t>for </a:t>
            </a:r>
            <a:r>
              <a:rPr lang="en-US" altLang="zh-TW" dirty="0"/>
              <a:t>calculation to preserve the numerical precision.</a:t>
            </a:r>
          </a:p>
          <a:p>
            <a:pPr marL="3429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/>
              <a:t>While computing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PSNR between </a:t>
            </a:r>
            <a:r>
              <a:rPr lang="en-US" altLang="zh-TW" dirty="0" smtClean="0"/>
              <a:t>original </a:t>
            </a:r>
            <a:r>
              <a:rPr lang="en-US" altLang="zh-TW" dirty="0"/>
              <a:t>and processed images, </a:t>
            </a:r>
            <a:r>
              <a:rPr lang="en-US" altLang="zh-TW" dirty="0" smtClean="0"/>
              <a:t>you had better </a:t>
            </a:r>
            <a:r>
              <a:rPr lang="en-US" altLang="zh-TW" dirty="0"/>
              <a:t>use `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altLang="zh-TW" dirty="0"/>
              <a:t>` instead of `</a:t>
            </a:r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uint8</a:t>
            </a:r>
            <a:r>
              <a:rPr lang="en-US" altLang="zh-TW" dirty="0" smtClean="0"/>
              <a:t>`.</a:t>
            </a:r>
          </a:p>
          <a:p>
            <a:pPr marL="3429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You might use the Matlab built-in functions not allowed in this homework to </a:t>
            </a:r>
            <a:r>
              <a:rPr lang="en-US" altLang="zh-TW" dirty="0">
                <a:solidFill>
                  <a:schemeClr val="accent4"/>
                </a:solidFill>
              </a:rPr>
              <a:t>evaluate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4"/>
                </a:solidFill>
              </a:rPr>
              <a:t>your implementations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5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任何會直接得到我們作業要求結果的內建</a:t>
            </a:r>
            <a:r>
              <a:rPr lang="en-US" altLang="zh-TW" sz="2800" dirty="0" smtClean="0"/>
              <a:t>functions </a:t>
            </a:r>
            <a:r>
              <a:rPr lang="zh-TW" altLang="en-US" sz="2800" dirty="0" smtClean="0"/>
              <a:t>一律</a:t>
            </a:r>
            <a:r>
              <a:rPr lang="zh-TW" altLang="en-US" sz="2800" dirty="0"/>
              <a:t>都不能使用，</a:t>
            </a:r>
            <a:r>
              <a:rPr lang="zh-TW" altLang="en-US" sz="2800" dirty="0" smtClean="0"/>
              <a:t>除非特別補充。</a:t>
            </a:r>
            <a:endParaRPr lang="en-US" altLang="zh-TW" sz="2800" dirty="0" smtClean="0"/>
          </a:p>
          <a:p>
            <a:pPr marL="342900"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In report, it should contains at least</a:t>
            </a:r>
          </a:p>
          <a:p>
            <a:pPr marL="617220"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 i="0" dirty="0" smtClean="0"/>
              <a:t>how you </a:t>
            </a:r>
            <a:r>
              <a:rPr lang="en-US" altLang="zh-TW" sz="2400" i="0" dirty="0" smtClean="0">
                <a:solidFill>
                  <a:schemeClr val="accent4"/>
                </a:solidFill>
              </a:rPr>
              <a:t>implement the methods</a:t>
            </a:r>
            <a:endParaRPr lang="en-US" altLang="zh-TW" sz="2400" i="0" dirty="0"/>
          </a:p>
          <a:p>
            <a:pPr marL="617220"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TW" sz="2400" i="0" dirty="0" smtClean="0"/>
              <a:t>and </a:t>
            </a:r>
            <a:r>
              <a:rPr lang="en-US" altLang="zh-TW" sz="2400" i="0" dirty="0" smtClean="0">
                <a:solidFill>
                  <a:schemeClr val="accent4"/>
                </a:solidFill>
              </a:rPr>
              <a:t>discussion</a:t>
            </a:r>
            <a:r>
              <a:rPr lang="en-US" altLang="zh-TW" sz="2400" i="0" dirty="0" smtClean="0"/>
              <a:t> to the output results</a:t>
            </a:r>
            <a:endParaRPr lang="en-US" altLang="zh-TW" sz="2400" i="0" dirty="0"/>
          </a:p>
        </p:txBody>
      </p:sp>
    </p:spTree>
    <p:extLst>
      <p:ext uri="{BB962C8B-B14F-4D97-AF65-F5344CB8AC3E}">
        <p14:creationId xmlns:p14="http://schemas.microsoft.com/office/powerpoint/2010/main" val="26777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都會">
  <a:themeElements>
    <a:clrScheme name="自訂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657530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3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大都會</Template>
  <TotalTime>351</TotalTime>
  <Words>185</Words>
  <Application>Microsoft Office PowerPoint</Application>
  <PresentationFormat>如螢幕大小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Cambria Math</vt:lpstr>
      <vt:lpstr>都會</vt:lpstr>
      <vt:lpstr>You should know: Homework 1</vt:lpstr>
      <vt:lpstr>Rules</vt:lpstr>
      <vt:lpstr>Prob1. Sample Result</vt:lpstr>
      <vt:lpstr>Hints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 Jin Lin</dc:creator>
  <cp:lastModifiedBy>Hung Jin Lin</cp:lastModifiedBy>
  <cp:revision>271</cp:revision>
  <dcterms:created xsi:type="dcterms:W3CDTF">2017-03-13T03:06:23Z</dcterms:created>
  <dcterms:modified xsi:type="dcterms:W3CDTF">2017-03-17T03:46:07Z</dcterms:modified>
</cp:coreProperties>
</file>