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3" r:id="rId27"/>
    <p:sldId id="28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15E0E-8938-499A-AB61-C5B6C00123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79968-EB9D-445D-9F03-469E4F7C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那麼矩陣怎麼做？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D2FC-8BAA-4B98-BFE3-3BE61F9D14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83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怎麼取出一部分？</a:t>
            </a:r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79968-EB9D-445D-9F03-469E4F7CB1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加減乘除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79968-EB9D-445D-9F03-469E4F7CB1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D92C-7212-463E-B253-92A42F30567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C905-7F96-4ED7-B0E1-6858E04E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教一教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2017/3/10</a:t>
            </a:r>
          </a:p>
          <a:p>
            <a:r>
              <a:rPr lang="en-US" altLang="zh-CN" dirty="0"/>
              <a:t>by</a:t>
            </a:r>
            <a:r>
              <a:rPr lang="zh-CN" altLang="en-US" dirty="0"/>
              <a:t>（沒錢的臨時）助教 許煜正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3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2624137"/>
            <a:ext cx="5324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zh-TW" altLang="en-US" dirty="0"/>
              <a:t>中的變數可以用來儲存向量</a:t>
            </a:r>
            <a:r>
              <a:rPr lang="en-US" altLang="zh-TW" dirty="0"/>
              <a:t>(Vector)</a:t>
            </a:r>
            <a:r>
              <a:rPr lang="zh-TW" altLang="en-US" dirty="0"/>
              <a:t>或者矩陣</a:t>
            </a:r>
            <a:r>
              <a:rPr lang="en-US" altLang="zh-TW" dirty="0"/>
              <a:t>(Matrix)</a:t>
            </a:r>
            <a:r>
              <a:rPr lang="zh-TW" altLang="en-US" dirty="0"/>
              <a:t>以進行各種運算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32" y="1976128"/>
            <a:ext cx="1752600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32" y="3580219"/>
            <a:ext cx="236003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232" y="5184310"/>
            <a:ext cx="2065566" cy="13144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3908587" y="2371743"/>
            <a:ext cx="637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以空白隔開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元素，宣告一個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Vector</a:t>
            </a:r>
            <a:endParaRPr lang="zh-TW" altLang="en-US" sz="28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08587" y="3760390"/>
            <a:ext cx="6373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在指定的位置新增一個元素，向量長度增長，中間的位置自動補上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8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08587" y="5579925"/>
            <a:ext cx="749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利用空集合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[]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來刪除元素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，向量長度會減少</a:t>
            </a:r>
          </a:p>
        </p:txBody>
      </p:sp>
    </p:spTree>
    <p:extLst>
      <p:ext uri="{BB962C8B-B14F-4D97-AF65-F5344CB8AC3E}">
        <p14:creationId xmlns:p14="http://schemas.microsoft.com/office/powerpoint/2010/main" val="107672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9" y="1325563"/>
            <a:ext cx="3759187" cy="2510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4590705" y="1888148"/>
            <a:ext cx="6097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宣告矩陣時，是以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row-major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的形式，每個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row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隔開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，直接在</a:t>
            </a:r>
            <a:r>
              <a:rPr lang="en-US" altLang="zh-TW" sz="2800" dirty="0" err="1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commandline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輸入變數名稱會直接印出矩陣內容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88" y="3946505"/>
            <a:ext cx="1674298" cy="2722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4590705" y="4830617"/>
            <a:ext cx="6097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在矩陣或向量變數後面加上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’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就能得到其轉置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(transport)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93533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196396" y="1907519"/>
            <a:ext cx="5788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可以進行區間操作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，若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兩邊不加上數字則表示整個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row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column</a:t>
            </a:r>
            <a:endParaRPr lang="zh-TW" altLang="en-US" sz="28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42" y="1325563"/>
            <a:ext cx="2427577" cy="2118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20" y="3671976"/>
            <a:ext cx="3128220" cy="2739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4196396" y="4564453"/>
            <a:ext cx="5743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宣告或指派時，矩陣或向量的元素也可以是矩陣或向量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555" y="897122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726826" y="1907516"/>
            <a:ext cx="578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矩陣和一般純量加減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26826" y="4578016"/>
            <a:ext cx="637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相加或相減的矩陣必須具有相同的維度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6" y="1373788"/>
            <a:ext cx="34671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8" y="3477551"/>
            <a:ext cx="383857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99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79879" y="2006928"/>
            <a:ext cx="323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純量的乘除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453694" y="4744623"/>
            <a:ext cx="637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矩陣相乘需要滿足 </a:t>
            </a:r>
            <a:r>
              <a:rPr lang="en-US" altLang="zh-TW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by</a:t>
            </a:r>
            <a:r>
              <a:rPr lang="zh-TW" altLang="en-US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by K</a:t>
            </a:r>
            <a:endParaRPr lang="zh-TW" altLang="en-US" sz="2800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3" y="1325563"/>
            <a:ext cx="64293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93" y="3486996"/>
            <a:ext cx="239077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5871"/>
              </p:ext>
            </p:extLst>
          </p:nvPr>
        </p:nvGraphicFramePr>
        <p:xfrm>
          <a:off x="5539415" y="3439796"/>
          <a:ext cx="4813300" cy="1097280"/>
        </p:xfrm>
        <a:graphic>
          <a:graphicData uri="http://schemas.openxmlformats.org/drawingml/2006/table">
            <a:tbl>
              <a:tblPr/>
              <a:tblGrid>
                <a:gridCol w="4813300">
                  <a:extLst>
                    <a:ext uri="{9D8B030D-6E8A-4147-A177-3AD203B41FA5}">
                      <a16:colId xmlns:a16="http://schemas.microsoft.com/office/drawing/2014/main" val="4111248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Matlab</a:t>
                      </a:r>
                      <a:r>
                        <a:rPr lang="zh-TW" altLang="en-US" dirty="0">
                          <a:effectLst/>
                        </a:rPr>
                        <a:t>提供了兩種除法運算：左除（</a:t>
                      </a:r>
                      <a:r>
                        <a:rPr lang="en-US" altLang="zh-TW" dirty="0">
                          <a:effectLst/>
                        </a:rPr>
                        <a:t>\</a:t>
                      </a:r>
                      <a:r>
                        <a:rPr lang="zh-TW" altLang="en-US" dirty="0">
                          <a:effectLst/>
                        </a:rPr>
                        <a:t>）和右除（</a:t>
                      </a:r>
                      <a:r>
                        <a:rPr lang="en-US" altLang="zh-TW" dirty="0">
                          <a:effectLst/>
                        </a:rPr>
                        <a:t>/</a:t>
                      </a:r>
                      <a:r>
                        <a:rPr lang="zh-TW" altLang="en-US" dirty="0">
                          <a:effectLst/>
                        </a:rPr>
                        <a:t>）。</a:t>
                      </a:r>
                      <a:br>
                        <a:rPr lang="zh-TW" altLang="en-US" dirty="0">
                          <a:effectLst/>
                        </a:rPr>
                      </a:br>
                      <a:r>
                        <a:rPr lang="zh-TW" altLang="en-US" dirty="0">
                          <a:effectLst/>
                        </a:rPr>
                        <a:t>一般情況下，</a:t>
                      </a:r>
                      <a:r>
                        <a:rPr lang="en-US" dirty="0">
                          <a:effectLst/>
                        </a:rPr>
                        <a:t>x=a\b</a:t>
                      </a:r>
                      <a:r>
                        <a:rPr lang="zh-TW" altLang="en-US" dirty="0">
                          <a:effectLst/>
                        </a:rPr>
                        <a:t>是方程</a:t>
                      </a:r>
                      <a:r>
                        <a:rPr lang="en-US" dirty="0">
                          <a:effectLst/>
                        </a:rPr>
                        <a:t>a*x =b</a:t>
                      </a:r>
                      <a:r>
                        <a:rPr lang="zh-TW" altLang="en-US" dirty="0">
                          <a:effectLst/>
                        </a:rPr>
                        <a:t>的解，而</a:t>
                      </a:r>
                      <a:r>
                        <a:rPr lang="en-US" dirty="0">
                          <a:effectLst/>
                        </a:rPr>
                        <a:t>x=b/a</a:t>
                      </a:r>
                      <a:r>
                        <a:rPr lang="zh-TW" altLang="en-US" dirty="0">
                          <a:effectLst/>
                        </a:rPr>
                        <a:t>是方程</a:t>
                      </a:r>
                      <a:r>
                        <a:rPr lang="en-US" dirty="0">
                          <a:effectLst/>
                        </a:rPr>
                        <a:t>x*a=b</a:t>
                      </a:r>
                      <a:r>
                        <a:rPr lang="zh-TW" altLang="en-US" dirty="0">
                          <a:effectLst/>
                        </a:rPr>
                        <a:t>的解。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4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85469" y="2006928"/>
            <a:ext cx="539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點積或點除，矩陣大小必須相同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9" y="1268413"/>
            <a:ext cx="4962525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1" y="4010870"/>
            <a:ext cx="400050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5985469" y="4744622"/>
            <a:ext cx="539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方陣可以用</a:t>
            </a:r>
            <a:r>
              <a:rPr lang="en-US" altLang="zh-TW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^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來進行次方運算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020" y="662781"/>
            <a:ext cx="34099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-1" y="1325563"/>
            <a:ext cx="1099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內建了許多數學函數，例如以下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71335" y="1954700"/>
          <a:ext cx="459443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= abs(x)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取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的絕對值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sin(x)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取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的正弦值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自然指數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= log(x)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自然對數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極小值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max(x)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極大值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= mean(x)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= sum(x)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sort(x)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533497" y="2009444"/>
            <a:ext cx="321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這些函數不僅限於向量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一維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，用在矩陣時預設為對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進行操作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59" y="1954700"/>
            <a:ext cx="2415808" cy="1679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59" y="3935900"/>
            <a:ext cx="2415808" cy="1930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8533496" y="4300979"/>
            <a:ext cx="321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在函數後面加上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,2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可以讓函數變成對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進行操作</a:t>
            </a:r>
          </a:p>
        </p:txBody>
      </p:sp>
    </p:spTree>
    <p:extLst>
      <p:ext uri="{BB962C8B-B14F-4D97-AF65-F5344CB8AC3E}">
        <p14:creationId xmlns:p14="http://schemas.microsoft.com/office/powerpoint/2010/main" val="152991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提供重複迴圈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(Loops)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及條件判斷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(Conditions)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等流程控制指令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23" y="2779135"/>
            <a:ext cx="2141698" cy="1887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10" y="2779136"/>
            <a:ext cx="2185032" cy="18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31" y="2779136"/>
            <a:ext cx="2138566" cy="3906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467156" y="2255915"/>
            <a:ext cx="21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054343" y="2255915"/>
            <a:ext cx="21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703399" y="2255915"/>
            <a:ext cx="21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385" y="2779135"/>
            <a:ext cx="1690655" cy="2097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8294883" y="2255915"/>
            <a:ext cx="21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/ else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23" y="4876800"/>
            <a:ext cx="35528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zh-TW" altLang="en-US" dirty="0"/>
              <a:t> 若要一次執行大量的</a:t>
            </a:r>
            <a:r>
              <a:rPr lang="en-US" altLang="zh-TW" dirty="0" err="1"/>
              <a:t>Matlab</a:t>
            </a:r>
            <a:r>
              <a:rPr lang="zh-TW" altLang="en-US" dirty="0"/>
              <a:t>指令，可以將指令寫成一個副檔名為</a:t>
            </a:r>
            <a:r>
              <a:rPr lang="en-US" altLang="zh-TW" dirty="0"/>
              <a:t>m</a:t>
            </a:r>
            <a:r>
              <a:rPr lang="zh-TW" altLang="en-US" dirty="0"/>
              <a:t>的</a:t>
            </a:r>
            <a:r>
              <a:rPr lang="en-US" altLang="zh-TW" dirty="0"/>
              <a:t>script</a:t>
            </a:r>
          </a:p>
          <a:p>
            <a:r>
              <a:rPr lang="zh-TW" altLang="en-US" dirty="0"/>
              <a:t> 建立</a:t>
            </a:r>
            <a:r>
              <a:rPr lang="en-US" altLang="zh-TW" dirty="0"/>
              <a:t>.m</a:t>
            </a:r>
            <a:r>
              <a:rPr lang="zh-TW" altLang="en-US" dirty="0"/>
              <a:t>檔時，若選擇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r>
              <a:rPr lang="en-US" altLang="zh-TW" dirty="0" err="1"/>
              <a:t>Matlab</a:t>
            </a:r>
            <a:r>
              <a:rPr lang="zh-TW" altLang="en-US" dirty="0"/>
              <a:t>會內建預設的格式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4" y="2531361"/>
            <a:ext cx="9881309" cy="3275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6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怎麼裝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學校</a:t>
            </a:r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校務資訊系統→計通中心相關服務→校園授權軟體下載系統→</a:t>
            </a:r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中文→其他類→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M6_MATLAB_</a:t>
            </a:r>
            <a:r>
              <a:rPr lang="en-US" altLang="zh-TW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R2016A</a:t>
            </a:r>
            <a:r>
              <a:rPr lang="zh-CN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_for_Windows</a:t>
            </a:r>
          </a:p>
          <a:p>
            <a:pPr marL="0" indent="0">
              <a:buNone/>
            </a:pPr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But</a:t>
            </a:r>
          </a:p>
          <a:p>
            <a:pPr marL="0" indent="0">
              <a:buNone/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學校的可能不好用</a:t>
            </a:r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768" y="1444316"/>
            <a:ext cx="6694638" cy="1192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123211"/>
            <a:ext cx="6694638" cy="261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76" y="2798103"/>
            <a:ext cx="4550609" cy="1025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27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zh-TW" altLang="en-US" dirty="0"/>
              <a:t> 不論要執行的是</a:t>
            </a:r>
            <a:r>
              <a:rPr lang="en-US" altLang="zh-TW" dirty="0"/>
              <a:t>Script</a:t>
            </a:r>
            <a:r>
              <a:rPr lang="zh-TW" altLang="en-US" dirty="0"/>
              <a:t>還是</a:t>
            </a:r>
            <a:r>
              <a:rPr lang="en-US" altLang="zh-TW" dirty="0"/>
              <a:t>Function</a:t>
            </a:r>
            <a:r>
              <a:rPr lang="zh-TW" altLang="en-US" dirty="0"/>
              <a:t>，都必須在目前目錄下，</a:t>
            </a:r>
            <a:r>
              <a:rPr lang="en-US" altLang="zh-TW" dirty="0" err="1"/>
              <a:t>Matlab</a:t>
            </a:r>
            <a:r>
              <a:rPr lang="zh-TW" altLang="en-US" dirty="0"/>
              <a:t>才找得到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，否則就必須使用</a:t>
            </a:r>
            <a:r>
              <a:rPr lang="en-US" altLang="zh-TW" dirty="0" err="1"/>
              <a:t>addpath</a:t>
            </a:r>
            <a:r>
              <a:rPr lang="zh-TW" altLang="en-US" dirty="0"/>
              <a:t>來讓</a:t>
            </a:r>
            <a:r>
              <a:rPr lang="en-US" altLang="zh-TW" dirty="0" err="1"/>
              <a:t>Matlab</a:t>
            </a:r>
            <a:r>
              <a:rPr lang="zh-TW" altLang="en-US" dirty="0"/>
              <a:t>知道要去哪裡找這些檔案。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 使用</a:t>
            </a:r>
            <a:r>
              <a:rPr lang="en-US" altLang="zh-TW" dirty="0" err="1"/>
              <a:t>genpath</a:t>
            </a:r>
            <a:r>
              <a:rPr lang="zh-TW" altLang="en-US" dirty="0"/>
              <a:t>可以一次將所有子目錄也加入。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3" y="2758394"/>
            <a:ext cx="6934758" cy="621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96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image processing toolbox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中提供了很多和影像處理相關的函數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圖片被讀取進來之後會轉換成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Height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Weight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Colors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的三維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uint8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圖片可以分成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uint8(0~255)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double(0~1)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兩種儲存型態，在操作時需要注意變數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型態，若不小心搞錯的時候有可能出現全黑或全白的結果。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可以利用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im2double(A)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im2uint8(A)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轉換變數的型態。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2502" y="17796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TW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imread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(‘filename.png’);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讀取圖片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imshow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(Temp);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顯示圖片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 </a:t>
                      </a:r>
                      <a:r>
                        <a:rPr lang="en-US" altLang="zh-TW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 rgb2gray(A);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圖轉為灰階圖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en-US" altLang="zh-TW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TW" baseline="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imrotate</a:t>
                      </a:r>
                      <a:r>
                        <a:rPr lang="en-US" altLang="zh-TW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(A, angle);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旋轉圖片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 = 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imresize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(A,</a:t>
                      </a:r>
                      <a:r>
                        <a:rPr lang="en-US" altLang="zh-TW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scale);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調整圖片大小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舉個栗子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 err="1"/>
              <a:t>figure,imshow</a:t>
            </a:r>
            <a:r>
              <a:rPr lang="en-US" altLang="zh-CN" dirty="0"/>
              <a:t>(A);</a:t>
            </a:r>
          </a:p>
          <a:p>
            <a:r>
              <a:rPr lang="en-US" altLang="zh-CN" dirty="0" err="1"/>
              <a:t>figure,imshow</a:t>
            </a:r>
            <a:r>
              <a:rPr lang="en-US" altLang="zh-CN" dirty="0"/>
              <a:t>(B);</a:t>
            </a:r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987" y="561975"/>
            <a:ext cx="3067050" cy="4410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18" y="561975"/>
            <a:ext cx="304800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80" y="1690688"/>
            <a:ext cx="30575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影像處理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96" y="1516433"/>
            <a:ext cx="4035355" cy="2409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5184559" y="1516433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讀取圖片時要注意路徑以及副檔名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184559" y="2249456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可以直接用純量加法來調整亮度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9" y="4237247"/>
            <a:ext cx="103536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圖片與矩陣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圖片就是矩陣（</a:t>
            </a:r>
            <a:r>
              <a:rPr lang="en-US" altLang="zh-CN" dirty="0"/>
              <a:t>uint8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04" y="2380031"/>
            <a:ext cx="5753100" cy="3629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55" y="1916849"/>
            <a:ext cx="33147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624012"/>
            <a:ext cx="8963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01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影像處理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17" y="1396117"/>
            <a:ext cx="4906928" cy="1409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55" y="2876550"/>
            <a:ext cx="5595293" cy="38484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1" y="2876550"/>
            <a:ext cx="5606981" cy="384847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189363" y="1316226"/>
            <a:ext cx="5633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使用兩次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mean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取得整張灰階圖的平均值</a:t>
            </a:r>
            <a:endParaRPr lang="en-US" altLang="zh-TW" sz="24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將大於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1.5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倍平均的畫素點設置成白色</a:t>
            </a:r>
            <a:endParaRPr lang="en-US" altLang="zh-TW" sz="24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將小於</a:t>
            </a:r>
            <a:r>
              <a:rPr lang="en-US" altLang="zh-TW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倍平均的畫素點設置成黑色</a:t>
            </a:r>
            <a:endParaRPr lang="en-US" altLang="zh-TW" sz="24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得到強化對比的圖片</a:t>
            </a:r>
          </a:p>
        </p:txBody>
      </p:sp>
    </p:spTree>
    <p:extLst>
      <p:ext uri="{BB962C8B-B14F-4D97-AF65-F5344CB8AC3E}">
        <p14:creationId xmlns:p14="http://schemas.microsoft.com/office/powerpoint/2010/main" val="4118752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8810" y="2680808"/>
            <a:ext cx="53383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加油做作業</a:t>
            </a:r>
            <a:endParaRPr lang="en-US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7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59" y="2367405"/>
            <a:ext cx="1152525" cy="48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2" y="5045869"/>
            <a:ext cx="3657600" cy="9810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401" y="4449394"/>
            <a:ext cx="2647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1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任何未指派結果的數學計算會將結果儲存在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變數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指令最後加上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運算結果就不會顯示於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commandline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變數第一字元必須是英文，後面可以接數字或是底線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變數最多只能有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個字母，大小寫有分別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句尾未加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的指令，會將結果顯示在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commandline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 :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24" y="4391397"/>
            <a:ext cx="2394424" cy="2318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22" y="4391397"/>
            <a:ext cx="2394424" cy="2318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20" y="4395500"/>
            <a:ext cx="2394424" cy="2314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501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2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9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變數儲存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若想要將變數儲存，可以使用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也可以直接在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workspace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上用右鍵選擇變數進行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37503" y="1919074"/>
          <a:ext cx="10557166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5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workspace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中所有變數儲存為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matlab.mat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5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 filename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workspace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中所有變數儲存為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filename.mat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95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 filename var1 var2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將指定變數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var1,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var2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儲存為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filename.mat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95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save(‘filename’,’var1’,’var2’)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9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33"/>
            <a:ext cx="327660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64" y="-21266"/>
            <a:ext cx="2524125" cy="2809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84" y="-63021"/>
            <a:ext cx="2114550" cy="2914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869" y="10964"/>
            <a:ext cx="2295525" cy="3295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296" y="3732691"/>
            <a:ext cx="1390650" cy="1695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214" y="3666016"/>
            <a:ext cx="1866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6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915</Words>
  <Application>Microsoft Office PowerPoint</Application>
  <PresentationFormat>寬螢幕</PresentationFormat>
  <Paragraphs>146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KaiTi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MATLAB教一教</vt:lpstr>
      <vt:lpstr>怎麼裝</vt:lpstr>
      <vt:lpstr>PowerPoint 簡報</vt:lpstr>
      <vt:lpstr>Commandline</vt:lpstr>
      <vt:lpstr>PowerPoint 簡報</vt:lpstr>
      <vt:lpstr>PowerPoint 簡報</vt:lpstr>
      <vt:lpstr>PowerPoint 簡報</vt:lpstr>
      <vt:lpstr>變數儲存</vt:lpstr>
      <vt:lpstr>PowerPoint 簡報</vt:lpstr>
      <vt:lpstr>PowerPoint 簡報</vt:lpstr>
      <vt:lpstr>向量</vt:lpstr>
      <vt:lpstr>矩陣</vt:lpstr>
      <vt:lpstr>矩陣</vt:lpstr>
      <vt:lpstr>矩陣</vt:lpstr>
      <vt:lpstr>矩陣</vt:lpstr>
      <vt:lpstr>矩陣</vt:lpstr>
      <vt:lpstr>矩陣</vt:lpstr>
      <vt:lpstr>迴圈</vt:lpstr>
      <vt:lpstr>函數</vt:lpstr>
      <vt:lpstr>函數</vt:lpstr>
      <vt:lpstr>函數</vt:lpstr>
      <vt:lpstr>影像處理</vt:lpstr>
      <vt:lpstr>舉個栗子</vt:lpstr>
      <vt:lpstr>影像處理</vt:lpstr>
      <vt:lpstr>圖片與矩陣</vt:lpstr>
      <vt:lpstr>PowerPoint 簡報</vt:lpstr>
      <vt:lpstr>影像處理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MATLAB教一教</dc:title>
  <dc:creator>XYZ</dc:creator>
  <cp:lastModifiedBy>XYZ</cp:lastModifiedBy>
  <cp:revision>86</cp:revision>
  <dcterms:created xsi:type="dcterms:W3CDTF">2017-03-09T04:57:57Z</dcterms:created>
  <dcterms:modified xsi:type="dcterms:W3CDTF">2017-03-10T03:43:42Z</dcterms:modified>
</cp:coreProperties>
</file>