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66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9A21-0E1B-4707-9BFA-BA5C3CDB071A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C2408-4214-4BBF-AE9B-173C0FA408F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21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9A21-0E1B-4707-9BFA-BA5C3CDB071A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C2408-4214-4BBF-AE9B-173C0FA40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43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9A21-0E1B-4707-9BFA-BA5C3CDB071A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C2408-4214-4BBF-AE9B-173C0FA40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81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9A21-0E1B-4707-9BFA-BA5C3CDB071A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C2408-4214-4BBF-AE9B-173C0FA40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18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9A21-0E1B-4707-9BFA-BA5C3CDB071A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C2408-4214-4BBF-AE9B-173C0FA408F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97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9A21-0E1B-4707-9BFA-BA5C3CDB071A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C2408-4214-4BBF-AE9B-173C0FA40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53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9A21-0E1B-4707-9BFA-BA5C3CDB071A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C2408-4214-4BBF-AE9B-173C0FA40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79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9A21-0E1B-4707-9BFA-BA5C3CDB071A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C2408-4214-4BBF-AE9B-173C0FA40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40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9A21-0E1B-4707-9BFA-BA5C3CDB071A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C2408-4214-4BBF-AE9B-173C0FA40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99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D79A21-0E1B-4707-9BFA-BA5C3CDB071A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1C2408-4214-4BBF-AE9B-173C0FA40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80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9A21-0E1B-4707-9BFA-BA5C3CDB071A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C2408-4214-4BBF-AE9B-173C0FA40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95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D79A21-0E1B-4707-9BFA-BA5C3CDB071A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1C2408-4214-4BBF-AE9B-173C0FA408F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33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5265F-9A00-46C1-A28F-9BB92D5E89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201912061 </a:t>
            </a:r>
            <a:r>
              <a:rPr lang="ko-KR" altLang="en-US" dirty="0"/>
              <a:t>김은서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1C8CD7-EEB8-4429-8D4A-D20D20A524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홈페이지 기획서</a:t>
            </a:r>
          </a:p>
        </p:txBody>
      </p:sp>
    </p:spTree>
    <p:extLst>
      <p:ext uri="{BB962C8B-B14F-4D97-AF65-F5344CB8AC3E}">
        <p14:creationId xmlns:p14="http://schemas.microsoft.com/office/powerpoint/2010/main" val="732745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E392F3B-7DAA-431B-8C25-732C6FA15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831" y="2545492"/>
            <a:ext cx="7549979" cy="375308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6944C6E-1158-49AB-8DAA-AC3AC485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장바구니</a:t>
            </a:r>
            <a:r>
              <a:rPr lang="en-US" altLang="ko-KR" dirty="0"/>
              <a:t>_1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69D1786-8AC7-41A7-A114-84926035E09A}"/>
              </a:ext>
            </a:extLst>
          </p:cNvPr>
          <p:cNvSpPr/>
          <p:nvPr/>
        </p:nvSpPr>
        <p:spPr>
          <a:xfrm>
            <a:off x="6126480" y="3299254"/>
            <a:ext cx="1225790" cy="1655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B8EAC8-53D9-4D96-8D34-32BA5F627ACA}"/>
              </a:ext>
            </a:extLst>
          </p:cNvPr>
          <p:cNvSpPr txBox="1"/>
          <p:nvPr/>
        </p:nvSpPr>
        <p:spPr>
          <a:xfrm>
            <a:off x="6746788" y="2491122"/>
            <a:ext cx="388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수정을 할 수 있게 만듦</a:t>
            </a:r>
          </a:p>
        </p:txBody>
      </p:sp>
    </p:spTree>
    <p:extLst>
      <p:ext uri="{BB962C8B-B14F-4D97-AF65-F5344CB8AC3E}">
        <p14:creationId xmlns:p14="http://schemas.microsoft.com/office/powerpoint/2010/main" val="3178087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9AB9E-5BAA-4BBD-9558-5223CD92E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푸터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461D89-9A62-486F-9927-504455F13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62" y="2266950"/>
            <a:ext cx="7696200" cy="1162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F88A3D-9D0E-4453-93B9-FA251BFB0B2B}"/>
              </a:ext>
            </a:extLst>
          </p:cNvPr>
          <p:cNvSpPr txBox="1"/>
          <p:nvPr/>
        </p:nvSpPr>
        <p:spPr>
          <a:xfrm>
            <a:off x="1643449" y="3632887"/>
            <a:ext cx="50786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/>
              <a:t>푸터를</a:t>
            </a:r>
            <a:r>
              <a:rPr lang="ko-KR" altLang="en-US" sz="3000" b="1" dirty="0"/>
              <a:t> 사용하여 모든 곳마다 맨 밑에 표시를 하게 만듦</a:t>
            </a:r>
          </a:p>
        </p:txBody>
      </p:sp>
    </p:spTree>
    <p:extLst>
      <p:ext uri="{BB962C8B-B14F-4D97-AF65-F5344CB8AC3E}">
        <p14:creationId xmlns:p14="http://schemas.microsoft.com/office/powerpoint/2010/main" val="8550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F74D9-F4CA-4976-BA97-6DD4BBEA3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FEA753-BC97-4735-BB1A-3E73B45F0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1. </a:t>
            </a:r>
            <a:r>
              <a:rPr lang="ko-KR" altLang="en-US" sz="4000" dirty="0" err="1"/>
              <a:t>메인화면</a:t>
            </a:r>
            <a:endParaRPr lang="en-US" altLang="ko-KR" sz="4000" dirty="0"/>
          </a:p>
          <a:p>
            <a:r>
              <a:rPr lang="en-US" altLang="ko-KR" sz="4000" dirty="0"/>
              <a:t>2. </a:t>
            </a:r>
            <a:r>
              <a:rPr lang="ko-KR" altLang="en-US" sz="4000" dirty="0"/>
              <a:t>상세화면</a:t>
            </a:r>
            <a:endParaRPr lang="en-US" altLang="ko-KR" sz="4000" dirty="0"/>
          </a:p>
          <a:p>
            <a:r>
              <a:rPr lang="en-US" altLang="ko-KR" sz="4000" dirty="0"/>
              <a:t>3. </a:t>
            </a:r>
            <a:r>
              <a:rPr lang="ko-KR" altLang="en-US" sz="4000" dirty="0"/>
              <a:t>장바구니</a:t>
            </a:r>
            <a:endParaRPr lang="en-US" altLang="ko-KR" sz="4000" dirty="0"/>
          </a:p>
          <a:p>
            <a:r>
              <a:rPr lang="en-US" altLang="ko-KR" sz="4000" dirty="0"/>
              <a:t>4. </a:t>
            </a:r>
            <a:r>
              <a:rPr lang="ko-KR" altLang="en-US" sz="4000" dirty="0" err="1"/>
              <a:t>푸터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7682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89586-8616-47BC-BC21-D159E4DA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E4F18-1A43-47D1-ADA5-9B918394B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콘셉트</a:t>
            </a:r>
            <a:endParaRPr lang="en-US" altLang="ko-KR" sz="4000" dirty="0"/>
          </a:p>
          <a:p>
            <a:pPr lvl="1"/>
            <a:r>
              <a:rPr lang="ko-KR" altLang="en-US" sz="3000" dirty="0"/>
              <a:t>인형가게</a:t>
            </a:r>
            <a:endParaRPr lang="en-US" altLang="ko-KR" sz="3000" dirty="0"/>
          </a:p>
          <a:p>
            <a:r>
              <a:rPr lang="ko-KR" altLang="en-US" sz="4000" dirty="0"/>
              <a:t>제작동기</a:t>
            </a:r>
            <a:endParaRPr lang="en-US" altLang="ko-KR" sz="4000" dirty="0"/>
          </a:p>
          <a:p>
            <a:pPr marL="201168" lvl="1" indent="0">
              <a:buNone/>
            </a:pPr>
            <a:r>
              <a:rPr lang="en-US" altLang="ko-KR" sz="2000" dirty="0"/>
              <a:t>	</a:t>
            </a:r>
            <a:r>
              <a:rPr lang="ko-KR" altLang="en-US" sz="2000" dirty="0"/>
              <a:t>온라인에서는 인형을 드물게 파는 거 같기에 </a:t>
            </a:r>
            <a:endParaRPr lang="en-US" altLang="ko-KR" sz="2000" dirty="0"/>
          </a:p>
          <a:p>
            <a:pPr marL="201168" lvl="1" indent="0">
              <a:buNone/>
            </a:pPr>
            <a:r>
              <a:rPr lang="en-US" altLang="ko-KR" sz="2000" dirty="0"/>
              <a:t>	</a:t>
            </a:r>
            <a:r>
              <a:rPr lang="ko-KR" altLang="en-US" sz="2000" dirty="0"/>
              <a:t>보다 다양한 만화의 인형을 한눈에 볼 수 있도록 만들었다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45766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7BD35-FDD2-474E-AA1F-A5B9DFB2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  <a:r>
              <a:rPr lang="en-US" altLang="ko-KR" dirty="0"/>
              <a:t>_1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0F6A32-9DC0-4D1A-8DE5-69D6BFFF4F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50" b="73098"/>
          <a:stretch/>
        </p:blipFill>
        <p:spPr>
          <a:xfrm>
            <a:off x="0" y="1737360"/>
            <a:ext cx="12192000" cy="1203183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1D0BC6E8-F389-4F72-86E3-C450458B3DDD}"/>
              </a:ext>
            </a:extLst>
          </p:cNvPr>
          <p:cNvSpPr/>
          <p:nvPr/>
        </p:nvSpPr>
        <p:spPr>
          <a:xfrm>
            <a:off x="1223319" y="1737360"/>
            <a:ext cx="2137719" cy="8452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84170A-965B-480E-8C2C-8828853FAC75}"/>
              </a:ext>
            </a:extLst>
          </p:cNvPr>
          <p:cNvSpPr txBox="1"/>
          <p:nvPr/>
        </p:nvSpPr>
        <p:spPr>
          <a:xfrm>
            <a:off x="583649" y="3097330"/>
            <a:ext cx="90327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각각 동그라미 친 곳을 누르면 해당 내용으로 들어간다</a:t>
            </a:r>
            <a:r>
              <a:rPr lang="en-US" altLang="ko-KR" sz="3000" b="1" dirty="0"/>
              <a:t> </a:t>
            </a:r>
          </a:p>
          <a:p>
            <a:r>
              <a:rPr lang="en-US" altLang="ko-KR" sz="3000" b="1" dirty="0"/>
              <a:t>(</a:t>
            </a:r>
            <a:r>
              <a:rPr lang="ko-KR" altLang="en-US" sz="3000" b="1" dirty="0"/>
              <a:t>클릭은 </a:t>
            </a:r>
            <a:r>
              <a:rPr lang="ko-KR" altLang="en-US" sz="3000" b="1" dirty="0" err="1"/>
              <a:t>모든곳이</a:t>
            </a:r>
            <a:r>
              <a:rPr lang="ko-KR" altLang="en-US" sz="3000" b="1" dirty="0"/>
              <a:t> 가능</a:t>
            </a:r>
            <a:r>
              <a:rPr lang="en-US" altLang="ko-KR" sz="3000" b="1" dirty="0"/>
              <a:t>)</a:t>
            </a:r>
          </a:p>
          <a:p>
            <a:r>
              <a:rPr lang="en-US" altLang="ko-KR" sz="3000" b="1" dirty="0"/>
              <a:t>+ </a:t>
            </a:r>
            <a:r>
              <a:rPr lang="ko-KR" altLang="en-US" sz="3000" b="1" dirty="0"/>
              <a:t>직접 제작한 로고와 돋보기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AE1412C-B09A-40D1-9AA0-679CE8980CE9}"/>
              </a:ext>
            </a:extLst>
          </p:cNvPr>
          <p:cNvSpPr/>
          <p:nvPr/>
        </p:nvSpPr>
        <p:spPr>
          <a:xfrm>
            <a:off x="2292178" y="2549845"/>
            <a:ext cx="1070919" cy="4234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301E03E-C3E0-4CB7-BA4F-636CD59FF163}"/>
              </a:ext>
            </a:extLst>
          </p:cNvPr>
          <p:cNvSpPr/>
          <p:nvPr/>
        </p:nvSpPr>
        <p:spPr>
          <a:xfrm>
            <a:off x="3922858" y="2566513"/>
            <a:ext cx="1070919" cy="4234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855DA6B-3BC6-477C-8BD6-95D4129F63DD}"/>
              </a:ext>
            </a:extLst>
          </p:cNvPr>
          <p:cNvSpPr/>
          <p:nvPr/>
        </p:nvSpPr>
        <p:spPr>
          <a:xfrm>
            <a:off x="7761485" y="2022699"/>
            <a:ext cx="556054" cy="4234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6584DC-D534-44EA-85AE-FEB523B47453}"/>
              </a:ext>
            </a:extLst>
          </p:cNvPr>
          <p:cNvSpPr txBox="1"/>
          <p:nvPr/>
        </p:nvSpPr>
        <p:spPr>
          <a:xfrm flipH="1">
            <a:off x="7559040" y="1219581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로그인을 누르면 로그인 창으로 들어가진다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592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D72A4-FB83-48DE-BBA0-A8264E04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  <a:r>
              <a:rPr lang="en-US" altLang="ko-KR" dirty="0"/>
              <a:t>1_ </a:t>
            </a:r>
            <a:r>
              <a:rPr lang="ko-KR" altLang="en-US" dirty="0"/>
              <a:t>로그인 창</a:t>
            </a:r>
            <a:r>
              <a:rPr lang="en-US" altLang="ko-KR" dirty="0"/>
              <a:t>+</a:t>
            </a:r>
            <a:r>
              <a:rPr lang="ko-KR" altLang="en-US" dirty="0"/>
              <a:t>회원가입 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A2F517-F8E9-42F8-8A55-272DFB15BA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68" t="25322" r="63818" b="55858"/>
          <a:stretch/>
        </p:blipFill>
        <p:spPr>
          <a:xfrm>
            <a:off x="1265662" y="1929073"/>
            <a:ext cx="2879124" cy="12900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E1E6DD-EFF0-412A-8991-6F284523F2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014" t="11693" r="9506" b="70755"/>
          <a:stretch/>
        </p:blipFill>
        <p:spPr>
          <a:xfrm>
            <a:off x="2903838" y="4519049"/>
            <a:ext cx="3472248" cy="1203183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528E0CDA-C77F-4295-A6E4-2DB13A52B970}"/>
              </a:ext>
            </a:extLst>
          </p:cNvPr>
          <p:cNvSpPr/>
          <p:nvPr/>
        </p:nvSpPr>
        <p:spPr>
          <a:xfrm rot="9919783">
            <a:off x="2557849" y="3429000"/>
            <a:ext cx="1371600" cy="1290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EC611A47-0731-4921-9356-0313710D7F90}"/>
              </a:ext>
            </a:extLst>
          </p:cNvPr>
          <p:cNvSpPr/>
          <p:nvPr/>
        </p:nvSpPr>
        <p:spPr>
          <a:xfrm rot="14856544">
            <a:off x="4879627" y="2854886"/>
            <a:ext cx="747584" cy="22932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357DDA-3D13-4989-9B28-BFBF4FFE1F73}"/>
              </a:ext>
            </a:extLst>
          </p:cNvPr>
          <p:cNvSpPr txBox="1"/>
          <p:nvPr/>
        </p:nvSpPr>
        <p:spPr>
          <a:xfrm>
            <a:off x="4070448" y="1929073"/>
            <a:ext cx="2025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누르면 각각 창이 뜬다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6A5B46E-B29B-4E7A-A1DF-3B67554C4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211" y="1857375"/>
            <a:ext cx="46291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41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DD6E6-1191-4DCA-A641-C0EC2BC8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r>
              <a:rPr lang="en-US" altLang="ko-KR" dirty="0"/>
              <a:t>_2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1FA05F-08BD-488D-B2C0-65C9B9948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737360"/>
            <a:ext cx="2486025" cy="3876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75EAFF-7195-49A9-BA01-37088CF3E08E}"/>
              </a:ext>
            </a:extLst>
          </p:cNvPr>
          <p:cNvSpPr txBox="1"/>
          <p:nvPr/>
        </p:nvSpPr>
        <p:spPr>
          <a:xfrm>
            <a:off x="4559643" y="2281057"/>
            <a:ext cx="55234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이미지와 배경 이미지를 직접 만든 후 글머리에 삽입</a:t>
            </a:r>
            <a:r>
              <a:rPr lang="en-US" altLang="ko-KR" sz="3000" dirty="0"/>
              <a:t>.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6EF313A-80C9-431F-96BE-DAF27DD56856}"/>
              </a:ext>
            </a:extLst>
          </p:cNvPr>
          <p:cNvSpPr/>
          <p:nvPr/>
        </p:nvSpPr>
        <p:spPr>
          <a:xfrm>
            <a:off x="1097280" y="2150076"/>
            <a:ext cx="348461" cy="12789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754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127F129-E7F2-442F-9008-BE592CD35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86" y="1882450"/>
            <a:ext cx="8582412" cy="426619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B13B24B-8BE4-4922-80AA-0691E6AF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  <a:r>
              <a:rPr lang="en-US" altLang="ko-KR" dirty="0"/>
              <a:t>_3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B4B682-3FA9-4E52-931D-2B3510F5473E}"/>
              </a:ext>
            </a:extLst>
          </p:cNvPr>
          <p:cNvSpPr txBox="1"/>
          <p:nvPr/>
        </p:nvSpPr>
        <p:spPr>
          <a:xfrm>
            <a:off x="7766221" y="1618254"/>
            <a:ext cx="30508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인형을 파는</a:t>
            </a:r>
            <a:endParaRPr lang="en-US" altLang="ko-KR" sz="3000" dirty="0"/>
          </a:p>
          <a:p>
            <a:r>
              <a:rPr lang="ko-KR" altLang="en-US" sz="3000" dirty="0"/>
              <a:t>쇼핑몰이기에</a:t>
            </a:r>
            <a:endParaRPr lang="en-US" altLang="ko-KR" sz="3000" dirty="0"/>
          </a:p>
          <a:p>
            <a:r>
              <a:rPr lang="ko-KR" altLang="en-US" sz="3000" dirty="0"/>
              <a:t>신제품 인형 출시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B015C70-8EEC-436B-92E5-2559146FE1D2}"/>
              </a:ext>
            </a:extLst>
          </p:cNvPr>
          <p:cNvSpPr/>
          <p:nvPr/>
        </p:nvSpPr>
        <p:spPr>
          <a:xfrm>
            <a:off x="-210065" y="3336324"/>
            <a:ext cx="9910119" cy="8896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560835-85CD-40C3-894E-58549A2BABB0}"/>
              </a:ext>
            </a:extLst>
          </p:cNvPr>
          <p:cNvSpPr txBox="1"/>
          <p:nvPr/>
        </p:nvSpPr>
        <p:spPr>
          <a:xfrm>
            <a:off x="8976540" y="3610358"/>
            <a:ext cx="2248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 라인의 제품 구분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7213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98E6B10A-B368-4488-A65E-A8B82DF59F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8" t="17795" r="20540" b="22509"/>
          <a:stretch/>
        </p:blipFill>
        <p:spPr>
          <a:xfrm>
            <a:off x="274619" y="2062755"/>
            <a:ext cx="9036908" cy="409193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362164D-F0AE-4E1C-B8D5-011C6216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상세화면</a:t>
            </a:r>
            <a:r>
              <a:rPr lang="en-US" altLang="ko-KR" dirty="0"/>
              <a:t>_1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69DF1ED-E0E7-459C-975B-A1E92A87126B}"/>
              </a:ext>
            </a:extLst>
          </p:cNvPr>
          <p:cNvSpPr/>
          <p:nvPr/>
        </p:nvSpPr>
        <p:spPr>
          <a:xfrm>
            <a:off x="5412260" y="4060430"/>
            <a:ext cx="2137719" cy="8452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975B46-9E5E-4940-9C89-DBAC0CEE1047}"/>
              </a:ext>
            </a:extLst>
          </p:cNvPr>
          <p:cNvSpPr txBox="1"/>
          <p:nvPr/>
        </p:nvSpPr>
        <p:spPr>
          <a:xfrm>
            <a:off x="8106033" y="3429000"/>
            <a:ext cx="34351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선택 가능한 옵션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70359D8-38BA-41D4-B85F-DB21B19EE832}"/>
              </a:ext>
            </a:extLst>
          </p:cNvPr>
          <p:cNvSpPr/>
          <p:nvPr/>
        </p:nvSpPr>
        <p:spPr>
          <a:xfrm>
            <a:off x="28420" y="2062754"/>
            <a:ext cx="2137719" cy="28428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16F6B7-413A-4FBB-B0C6-A8BCC1AF1619}"/>
              </a:ext>
            </a:extLst>
          </p:cNvPr>
          <p:cNvSpPr txBox="1"/>
          <p:nvPr/>
        </p:nvSpPr>
        <p:spPr>
          <a:xfrm>
            <a:off x="1828800" y="2162432"/>
            <a:ext cx="29642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/>
              <a:t>다양한 인형종류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0A64EEE-4947-4155-B1DF-9B71805B4F97}"/>
              </a:ext>
            </a:extLst>
          </p:cNvPr>
          <p:cNvSpPr/>
          <p:nvPr/>
        </p:nvSpPr>
        <p:spPr>
          <a:xfrm>
            <a:off x="3632886" y="5214551"/>
            <a:ext cx="902044" cy="5539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D076D-D8D0-4F0C-8EF9-02C75D619E9F}"/>
              </a:ext>
            </a:extLst>
          </p:cNvPr>
          <p:cNvSpPr txBox="1"/>
          <p:nvPr/>
        </p:nvSpPr>
        <p:spPr>
          <a:xfrm>
            <a:off x="5053914" y="5115697"/>
            <a:ext cx="1989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누르면 큰 이미지가 나옴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1A57090-C1F3-41B4-BC7E-23AE2245DBD2}"/>
              </a:ext>
            </a:extLst>
          </p:cNvPr>
          <p:cNvSpPr/>
          <p:nvPr/>
        </p:nvSpPr>
        <p:spPr>
          <a:xfrm>
            <a:off x="6730314" y="5418095"/>
            <a:ext cx="902044" cy="5539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597398-FAF5-40C9-B539-AA6B348DE2D9}"/>
              </a:ext>
            </a:extLst>
          </p:cNvPr>
          <p:cNvSpPr txBox="1"/>
          <p:nvPr/>
        </p:nvSpPr>
        <p:spPr>
          <a:xfrm>
            <a:off x="7714060" y="5418095"/>
            <a:ext cx="1973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누르면 입력된 값이 전송이 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3693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BA96D-2DAA-43BD-A010-50CCD82C9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상세화면</a:t>
            </a:r>
            <a:r>
              <a:rPr lang="en-US" altLang="ko-KR" dirty="0"/>
              <a:t>_2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08E3E3-3B7C-4945-86C4-B3034897D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37360"/>
            <a:ext cx="6513658" cy="427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07584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추억</Template>
  <TotalTime>114</TotalTime>
  <Words>127</Words>
  <Application>Microsoft Office PowerPoint</Application>
  <PresentationFormat>와이드스크린</PresentationFormat>
  <Paragraphs>37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추억</vt:lpstr>
      <vt:lpstr>201912061 김은서</vt:lpstr>
      <vt:lpstr>INDEX</vt:lpstr>
      <vt:lpstr>목적</vt:lpstr>
      <vt:lpstr>메인 화면_1</vt:lpstr>
      <vt:lpstr>메인 화면1_ 로그인 창+회원가입 창</vt:lpstr>
      <vt:lpstr>메인화면_2</vt:lpstr>
      <vt:lpstr>메인 화면_3</vt:lpstr>
      <vt:lpstr>상세화면_1</vt:lpstr>
      <vt:lpstr>상세화면_2</vt:lpstr>
      <vt:lpstr>장바구니_1</vt:lpstr>
      <vt:lpstr>푸터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201912061 김은서</dc:title>
  <dc:creator>김덕봉</dc:creator>
  <cp:lastModifiedBy>김덕봉</cp:lastModifiedBy>
  <cp:revision>9</cp:revision>
  <dcterms:created xsi:type="dcterms:W3CDTF">2019-06-23T19:54:02Z</dcterms:created>
  <dcterms:modified xsi:type="dcterms:W3CDTF">2019-06-23T21:48:41Z</dcterms:modified>
</cp:coreProperties>
</file>