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2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7DE0-74AB-0944-9194-89AC20913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Dev’s Angels (Team 54)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BE82D-C081-524E-8845-B36A905ED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Marco Fiumara (n9762116), Alice </a:t>
            </a:r>
            <a:r>
              <a:rPr lang="en-US" dirty="0" err="1"/>
              <a:t>Hendicott</a:t>
            </a:r>
            <a:r>
              <a:rPr lang="en-US" dirty="0"/>
              <a:t> (n9366164), Liam Dale (n9741283), Christopher Stock (n9936947), </a:t>
            </a:r>
            <a:r>
              <a:rPr lang="en-US" dirty="0" err="1"/>
              <a:t>Develyn</a:t>
            </a:r>
            <a:r>
              <a:rPr lang="en-US" dirty="0"/>
              <a:t> Evans (n9723200)</a:t>
            </a:r>
          </a:p>
        </p:txBody>
      </p:sp>
    </p:spTree>
    <p:extLst>
      <p:ext uri="{BB962C8B-B14F-4D97-AF65-F5344CB8AC3E}">
        <p14:creationId xmlns:p14="http://schemas.microsoft.com/office/powerpoint/2010/main" val="83713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7BE9-35F6-DB48-840B-A4F81D07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3DF5C-798F-4D4C-BC07-369C49FCC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“Scrum is an agile way to manage a project, usually software development.”</a:t>
            </a:r>
          </a:p>
          <a:p>
            <a:r>
              <a:rPr lang="en-US" dirty="0"/>
              <a:t>2-3 Meetings per Week</a:t>
            </a:r>
          </a:p>
          <a:p>
            <a:r>
              <a:rPr lang="en-US" dirty="0"/>
              <a:t>GitHub tickets</a:t>
            </a:r>
          </a:p>
          <a:p>
            <a:r>
              <a:rPr lang="en-US" dirty="0"/>
              <a:t>Story Points issues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0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6C68-860F-5847-9457-4F2E9622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&amp;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FC637-995D-2D41-9850-8DB9CC85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1 = ‘Must Have’ and a few ’Should Have’ stories</a:t>
            </a:r>
          </a:p>
          <a:p>
            <a:r>
              <a:rPr lang="en-US" dirty="0"/>
              <a:t>Sprint 2 = ‘Should Have’ and a few ’Could Have’ stories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Haves:</a:t>
            </a:r>
          </a:p>
          <a:p>
            <a:pPr lvl="1"/>
            <a:r>
              <a:rPr lang="en-US" dirty="0"/>
              <a:t>Homepage, Data Analysis Reports, Report Dashboard, Cars &amp; Stores Listing, Recommended Car and Staff Login</a:t>
            </a:r>
          </a:p>
          <a:p>
            <a:r>
              <a:rPr lang="en-US" dirty="0"/>
              <a:t>Should Haves:</a:t>
            </a:r>
          </a:p>
          <a:p>
            <a:pPr lvl="1"/>
            <a:r>
              <a:rPr lang="en-US" dirty="0" err="1"/>
              <a:t>Customised</a:t>
            </a:r>
            <a:r>
              <a:rPr lang="en-US" dirty="0"/>
              <a:t> Report, Data Export, Filter &amp; Sort Car List, Customer Feedback, Customer Register, Customer Login, and Customer Listing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352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47</TotalTime>
  <Words>87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Dev’s Angels (Team 54)</vt:lpstr>
      <vt:lpstr>Scrum</vt:lpstr>
      <vt:lpstr>Sprint &amp; Release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Fiumara</dc:creator>
  <cp:lastModifiedBy>Marco Fiumara</cp:lastModifiedBy>
  <cp:revision>4</cp:revision>
  <dcterms:created xsi:type="dcterms:W3CDTF">2018-10-23T08:16:04Z</dcterms:created>
  <dcterms:modified xsi:type="dcterms:W3CDTF">2018-10-23T09:03:20Z</dcterms:modified>
</cp:coreProperties>
</file>