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1504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40d7f49f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40d7f49f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b4bff7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fb4bff7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b4bff7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fb4bff7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a8fe4b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2a8fe4b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03493084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93" name="Google Shape;193;g403493084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283f3b2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0283f3b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d28a54d7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215" name="Google Shape;215;g3fd28a54d7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d28a54d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226" name="Google Shape;226;g3fd28a54d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0d7f4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4040d7f4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220aa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0220aa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349308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40349308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349308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0349308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283f3b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0283f3b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41a5da15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4041a5da15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041a5da15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4041a5da15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893aa35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3893aa35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893aa359_4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25" name="Google Shape;325;g33893aa359_4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893aa359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36" name="Google Shape;336;g33893aa359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893aa359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47" name="Google Shape;347;g33893aa359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893aa359_4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58" name="Google Shape;358;g33893aa359_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893aa359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369" name="Google Shape;369;g33893aa359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93aa359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893aa359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03493084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03493084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0220aac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40220aac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040d7f49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4040d7f49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2a8fe4b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42a8fe4b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041a5da1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4041a5da1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fdb4112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3fdb411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db41128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fdb41128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893aa359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52" name="Google Shape;452;g33893aa359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893aa359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63" name="Google Shape;463;g33893aa359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893aa359_4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474" name="Google Shape;474;g33893aa359_4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893aa359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98" name="Google Shape;98;g33893aa359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0575d781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0575d781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93aa359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09" name="Google Shape;109;g33893aa359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3493084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3493084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3493084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27" name="Google Shape;127;g403493084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3493084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38" name="Google Shape;138;g403493084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349308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Make the story titles 3 words max</a:t>
            </a:r>
            <a:endParaRPr/>
          </a:p>
        </p:txBody>
      </p:sp>
      <p:sp>
        <p:nvSpPr>
          <p:cNvPr id="149" name="Google Shape;149;g40349308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42938" y="2694001"/>
            <a:ext cx="84201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Updated User Stories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06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Available Car Parks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39000" y="1811350"/>
            <a:ext cx="9828000" cy="3214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“Available car parks”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appears in a tabular format appears with locations as the rows and column: parks available now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 displayed to visualise the data.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9150" y="822472"/>
            <a:ext cx="9828000" cy="8679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the number of car parks at each location so that I can manage parking availability.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167" name="Google Shape;167;p2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07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Inactive Cars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9150" y="822473"/>
            <a:ext cx="9828000" cy="1321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which cars based on make and model have not been rented over a selected period of time so that I can manage future car purchases.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9000" y="2312978"/>
            <a:ext cx="9828000" cy="3491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“Inactive cars”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appears in tabular format with distinct cars based on make and model as the rows and columns: Make, model, date last rented.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 displayed based on this data for visualisation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178" name="Google Shape;178;p2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9150" y="5950925"/>
            <a:ext cx="9828000" cy="79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34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 month change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150" y="822473"/>
            <a:ext cx="9828000" cy="1321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to, for any report, be able to change the month the data is based on so that I can see how data changes across time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39000" y="2312978"/>
            <a:ext cx="9828000" cy="3491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any of the reports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base of the page is a filter bar which allows me to click through the months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change month, the data on the page updated based on this change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Points:16</a:t>
            </a:r>
            <a:endParaRPr sz="1300"/>
          </a:p>
        </p:txBody>
      </p:sp>
      <p:sp>
        <p:nvSpPr>
          <p:cNvPr id="189" name="Google Shape;189;p2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9150" y="5950925"/>
            <a:ext cx="9828000" cy="79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Customised Report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9150" y="822475"/>
            <a:ext cx="9828000" cy="8406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manager I want to view a report based on filters I select, so that I can get relevant and specific information as desired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39000" y="1783875"/>
            <a:ext cx="9828000" cy="42909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 b="1"/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page titled customisable report from the reports drop down on the main menu at the top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desired filters and execute.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 of filters: Cars, Customers, Locations, Dates.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filters listed below each heading expand to show checkboxes of options.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Cars: Make, Body type, Series Year, Engine Size, Tank Capacity, Power, Seating Capacity, Transmission, Drive.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Customers: Age, Gender, Occupation.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Locations: list of locations.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Dates: Input from and to dates if selected.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 showing list of all selected items which allows me to select which data will appear as the rows.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9102775" y="109400"/>
            <a:ext cx="7644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Points:32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201" name="Google Shape;201;p25"/>
          <p:cNvSpPr/>
          <p:nvPr/>
        </p:nvSpPr>
        <p:spPr>
          <a:xfrm>
            <a:off x="39150" y="6074775"/>
            <a:ext cx="9828000" cy="67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09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Export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9150" y="782325"/>
            <a:ext cx="9828000" cy="867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export a generated report so that I can have the report in a sendable or printable format.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9000" y="1783907"/>
            <a:ext cx="9828000" cy="31716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generate the report I want to export by opening a report from the dashboard.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export button above the table (on the tight) on the report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is exported as a csv file.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</a:t>
            </a:r>
            <a:r>
              <a:rPr lang="en-AU" sz="1300">
                <a:solidFill>
                  <a:schemeClr val="dk1"/>
                </a:solidFill>
              </a:rPr>
              <a:t>tory Points:8</a:t>
            </a:r>
            <a:endParaRPr sz="1300"/>
          </a:p>
        </p:txBody>
      </p:sp>
      <p:sp>
        <p:nvSpPr>
          <p:cNvPr id="211" name="Google Shape;211;p2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 Dashboard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9150" y="822475"/>
            <a:ext cx="9828000" cy="1224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an overview of data analysis methods on a dashboard so that I can quickly get a visual idea of the general business trends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9000" y="2254250"/>
            <a:ext cx="9828000" cy="34491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general manage by entering my staff ID and password in the fields provided in the menu bar on the top right corner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reports dashboard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titles can be clicked to go to more detailed pages, but the basic displays are as follows: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by season: car model and rental frequency in tabular and bar graph (top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activity: location and rental frequency and pi graph (top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demographic: Age brackets as pie graph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car parks: Location and current available as bar graph (lowest 5)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Inactive cars: pie graph (top 5 inactive longest)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100">
                <a:solidFill>
                  <a:schemeClr val="dk1"/>
                </a:solidFill>
              </a:rPr>
              <a:t>Story Points:</a:t>
            </a:r>
            <a:r>
              <a:rPr lang="en-A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100"/>
          </a:p>
        </p:txBody>
      </p:sp>
      <p:sp>
        <p:nvSpPr>
          <p:cNvPr id="222" name="Google Shape;222;p2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223" name="Google Shape;223;p27"/>
          <p:cNvSpPr/>
          <p:nvPr/>
        </p:nvSpPr>
        <p:spPr>
          <a:xfrm>
            <a:off x="39150" y="5809325"/>
            <a:ext cx="9828000" cy="939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Car Stats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39150" y="822475"/>
            <a:ext cx="9828000" cy="881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view individual car pages with facts &amp; figures so that I can have statistics on the car.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39000" y="1810050"/>
            <a:ext cx="9828000" cy="38934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car listing page by selecting “View cars” from the main menu at the top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clicking on a car name I am taken to a individual car stats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this page there is a list of statistics about the car: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#th most popular car, accompanied by quartile.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popular among age bracket / gender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suited to travel/recreation/general driving.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car info - all supplementary database info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would like to book this car I can scroll down to the bottom of the page and click the “Book now” button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234" name="Google Shape;234;p28"/>
          <p:cNvSpPr/>
          <p:nvPr/>
        </p:nvSpPr>
        <p:spPr>
          <a:xfrm>
            <a:off x="39150" y="5809325"/>
            <a:ext cx="9828000" cy="939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Listings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9150" y="822473"/>
            <a:ext cx="9828000" cy="1307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see a table of store locations so that I can find the best store for 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9150" y="2253538"/>
            <a:ext cx="9828000" cy="2710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go to the Store Listings page by clicking “View Stores” from the main menu at the top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 table of stores and main info (address, phone, email).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stores listed closest to furthest from customers with geolocation enabled, otherwise alphabetical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be a map integration showing all stores as a pin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Story Points:16</a:t>
            </a:r>
            <a:endParaRPr sz="1200"/>
          </a:p>
        </p:txBody>
      </p:sp>
      <p:sp>
        <p:nvSpPr>
          <p:cNvPr id="244" name="Google Shape;244;p2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13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 Listing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9150" y="822472"/>
            <a:ext cx="9828000" cy="1046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am looking to view a full list of cars and see which cars the car rental company can provide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000" y="2017528"/>
            <a:ext cx="9828000" cy="3694200"/>
          </a:xfrm>
          <a:prstGeom prst="rect">
            <a:avLst/>
          </a:prstGeom>
          <a:solidFill>
            <a:srgbClr val="CFE2F3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 in grid layout [car per grid]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listed include: Body type, Transmission, Seating Capacity, Make, 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39150" y="5840980"/>
            <a:ext cx="9828000" cy="90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14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 Car List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39150" y="822472"/>
            <a:ext cx="9828000" cy="9504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be able to sort the list of cars so that I can see cars according to variables more important to me.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39000" y="1865000"/>
            <a:ext cx="9828000" cy="3831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this list according to the following by selecting the desired option from the dropdown position at the top right of the page prior to the listing: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(pickup frequency last month)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(low to high)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Makename A -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Bodytype A - Z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39150" y="5797950"/>
            <a:ext cx="9828000" cy="95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60225" y="867499"/>
            <a:ext cx="9585600" cy="55605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/>
              <a:t>CUSTOMERS</a:t>
            </a:r>
            <a:endParaRPr sz="20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 i="0" u="sng" strike="noStrike" cap="none">
                <a:solidFill>
                  <a:schemeClr val="dk1"/>
                </a:solidFill>
              </a:rPr>
              <a:t>Role 1</a:t>
            </a: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Customer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/>
              <a:t>STAFF</a:t>
            </a:r>
            <a:endParaRPr sz="2000" b="1"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 i="0" u="sng" strike="noStrike" cap="none">
                <a:solidFill>
                  <a:schemeClr val="dk1"/>
                </a:solidFill>
              </a:rPr>
              <a:t>Role 2</a:t>
            </a: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Floor </a:t>
            </a:r>
            <a:r>
              <a:rPr lang="en-AU" sz="2000"/>
              <a:t>Staff Member</a:t>
            </a:r>
            <a:endParaRPr sz="2000"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 u="sng"/>
              <a:t>Role 3</a:t>
            </a:r>
            <a:r>
              <a:rPr lang="en-AU" sz="2000"/>
              <a:t> - General Manager</a:t>
            </a:r>
            <a:endParaRPr sz="2000"/>
          </a:p>
          <a:p>
            <a:pPr marL="0" marR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AU" sz="2000" b="1" u="sng"/>
              <a:t>Role 4</a:t>
            </a:r>
            <a:r>
              <a:rPr lang="en-AU" sz="2000"/>
              <a:t> - Board Member</a:t>
            </a:r>
            <a:endParaRPr sz="2000"/>
          </a:p>
        </p:txBody>
      </p:sp>
      <p:sp>
        <p:nvSpPr>
          <p:cNvPr id="90" name="Google Shape;90;p14"/>
          <p:cNvSpPr/>
          <p:nvPr/>
        </p:nvSpPr>
        <p:spPr>
          <a:xfrm>
            <a:off x="101505" y="109410"/>
            <a:ext cx="96912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15 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 Car List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39150" y="822472"/>
            <a:ext cx="9828000" cy="9504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 want to be able to filter the list of cars so that I can find a car more suited to my preferences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39000" y="1914400"/>
            <a:ext cx="9828000" cy="3931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car listing page by clicking “View Cars”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a list of cars and their specifications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select filters on the sidebar to reduce list. Options are in dropdowns.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Series Year, Body type, Transmission, Seating Capacity, Make, Model, Engine Size, Fuel System, Tank Capacity, Power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 have chosen my desired filters, I select ‘Apply’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of cars updates based on my filters selection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filters I have selected appear at the top of the page to remind me how the cars are filtered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9150" y="5978427"/>
            <a:ext cx="9828000" cy="770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16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Recommended Car</a:t>
            </a: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39150" y="822476"/>
            <a:ext cx="9828000" cy="1241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get a recommendation of a car for my trip type so that I can find the best suited car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39000" y="2168750"/>
            <a:ext cx="9828000" cy="36942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 b="1"/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homepage </a:t>
            </a:r>
            <a:r>
              <a:rPr lang="en-A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“Recommend me a car”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 at the top of every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fill out the survey with options: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purpose of this trip? (4WD, family trip, road trip) [Dropdown list]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people do you need seated in the car?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transmission do you require? (Manual or auto)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month of the year are you intending to use this car? [Optional]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“Find me a car” at the bottom of the page after answering these questions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maximum 15 recommend cars based on these questions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recommended location is also given based on geolocation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200">
                <a:solidFill>
                  <a:schemeClr val="dk1"/>
                </a:solidFill>
              </a:rPr>
              <a:t>16</a:t>
            </a:r>
            <a:endParaRPr sz="1200"/>
          </a:p>
        </p:txBody>
      </p:sp>
      <p:sp>
        <p:nvSpPr>
          <p:cNvPr id="288" name="Google Shape;288;p3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39150" y="5992145"/>
            <a:ext cx="9828000" cy="75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17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Ticket Submission</a:t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39150" y="822476"/>
            <a:ext cx="9828000" cy="1241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advise the staff of incorrect information, or bugs on the website so that the user experience is enhanced for future use.</a:t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39000" y="2212700"/>
            <a:ext cx="9828000" cy="3547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access the webpage.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Submit Bug from the Main Menu.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in the specified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the Error Appears 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info about the issue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occurs?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linked to any dropdowns or buttons?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an Error message appears? If so what does it say?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ticket to the staff.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9150" y="5877127"/>
            <a:ext cx="9828000" cy="87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18</a:t>
            </a: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Rental Request</a:t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39150" y="822475"/>
            <a:ext cx="9828000" cy="8577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send a request to the rental store so when I go to pickup a car the process is expedited.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39000" y="1745900"/>
            <a:ext cx="9828000" cy="4144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homepage.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submit a rental application from the main menu.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 the form: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wanted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 Date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Date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Pickup location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location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details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and Conditions agree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once the submit button is hit at the bottom. It will automatically be sent to the store selected as the pickup location.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39150" y="5992149"/>
            <a:ext cx="9828000" cy="75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19</a:t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Recommendation Feedback</a:t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39150" y="822475"/>
            <a:ext cx="9828000" cy="8814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would like to send feedback on the list of car recommendations to improve the car rental service for future uses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39000" y="1811150"/>
            <a:ext cx="9828000" cy="40812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recommendation page to get a car recommendation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scroll through my recommendations.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the recommendations is a form requesting feedback on this recommendation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 asks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this recommendation helpful? [checkbox]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comments? [text form]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Asks for my name, contacts details [phone, email] and date of birth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and write my responses.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‘Submit feedback’ once complete.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Priority:S</a:t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39150" y="5992149"/>
            <a:ext cx="9828000" cy="756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serves to collect user data for CRC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Register</a:t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39150" y="822475"/>
            <a:ext cx="9828000" cy="8253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create an account so that I can access the extra features available for logged in customers and have use facilitated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39000" y="1751663"/>
            <a:ext cx="9828000" cy="4075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register button next to the login fields in the main menu on any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takes me to a new page with a form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form contains the following: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last names, Email, Phone Number, Date of Birth, Password (8 chars, at least 1 number), Confirm Password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fields are compulsory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 have filled out this form with valid details, I click the submit button at the base of the form. If details are invalid the form rejects.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registered, I will be redirected to the homepage.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login field on the menu bar will be changed to my name and a log out button.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33" name="Google Shape;333;p37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Log in</a:t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log in so that I can access additional features available to customer account holders and facilitate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customer by entering my username and password in the fields provided in the menu bar on the top right corner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logout button will also appear on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44" name="Google Shape;344;p38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Upcoming Bookings</a:t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customer by entering my username and password into the fields provided in the main menu of any page of the website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I look for the heading ‘Upcoming Bookings’ which is located at the top of the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there is a list of all rentals I have booked that are yet to happen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will include the following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pickup location, pickup time, dropoff location, dropoff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view my upcoming bookings so that I can manage my rentals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355" name="Google Shape;355;p3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Update Details</a:t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wish to update my account details so that my account is always up to date with the correct information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 in as a customer by entering my username and password into the fields provided in the main menu of any page of the website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under the ‘My details’ section, the fields are editable.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edit the fields I wish to and click ‘Update details’ below the list of my contact and profile information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366" name="Google Shape;366;p40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History</a:t>
            </a: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my past rentals so that I can look back on my cars rented and payment history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 dirty="0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customer by entering my username and password into the fields provided in the main menu of any page of the website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 in boxes are replaced with the name of the user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navigate to the customer account page by clicking my name in the menu bar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on the page I look for the heading ‘Past Bookings’ located below the upcoming bookings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there is a list of all rentals I have booked and completed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will include the following details: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Dates, Car, Pickup location, Drop off location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Checked </a:t>
            </a: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(Yes/No)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377" name="Google Shape;377;p41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General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Staff Logged In</a:t>
            </a:r>
            <a:endParaRPr b="1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25</a:t>
            </a: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Login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login so that I can access sensitive data and functionality (reports, customer listing) obscured from customers to help with my duties</a:t>
            </a: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39000" y="3335550"/>
            <a:ext cx="9828000" cy="252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now access the fields on the menu bar consistent with my staff level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‘Data’ accessible to all staff members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‘Reports’ accessible only to board members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39150" y="6010399"/>
            <a:ext cx="9828000" cy="7383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26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Listing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view a list of all past customers so that I can see important information about our customers.</a:t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39000" y="2453552"/>
            <a:ext cx="9828000" cy="3129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‘Data’ page from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I select the Customer Listing page which displays the following details: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ID, Name, Phone Number, Birthday, Gender, # of rentals In a tabular format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all customers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search by name or customer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39150" y="5685947"/>
            <a:ext cx="9828000" cy="1062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35</a:t>
            </a:r>
            <a:endParaRPr/>
          </a:p>
        </p:txBody>
      </p:sp>
      <p:sp>
        <p:nvSpPr>
          <p:cNvPr id="411" name="Google Shape;411;p4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Listing Search</a:t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staff member I want to be able to search the customer listing so that I can find a particular customer</a:t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39000" y="2453552"/>
            <a:ext cx="9828000" cy="31293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‘Data’ page from the main menu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I select the Customer Listing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all customers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top of the page is a drop down asking how you are searching, by name or 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a text input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search by selecting my search type and inputting my query.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resultant customer (if exists) will appear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39150" y="5685947"/>
            <a:ext cx="9828000" cy="1062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28</a:t>
            </a:r>
            <a:endParaRPr/>
          </a:p>
        </p:txBody>
      </p:sp>
      <p:sp>
        <p:nvSpPr>
          <p:cNvPr id="422" name="Google Shape;422;p4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Reset</a:t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39150" y="822473"/>
            <a:ext cx="9828000" cy="15342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to be able to reset my password if I have forgotten it.</a:t>
            </a:r>
            <a:endParaRPr sz="2200"/>
          </a:p>
        </p:txBody>
      </p:sp>
      <p:sp>
        <p:nvSpPr>
          <p:cNvPr id="424" name="Google Shape;424;p46"/>
          <p:cNvSpPr/>
          <p:nvPr/>
        </p:nvSpPr>
        <p:spPr>
          <a:xfrm>
            <a:off x="39000" y="2499600"/>
            <a:ext cx="9828000" cy="2565300"/>
          </a:xfrm>
          <a:prstGeom prst="rect">
            <a:avLst/>
          </a:prstGeom>
          <a:solidFill>
            <a:srgbClr val="CFE2F3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attempt to login, but this fails as I can not recall my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to reset my password near the login fields already present on any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email is sent to my active email address with a link to reset my password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link and enter the same password twice to change 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426" name="Google Shape;426;p4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39150" y="5158177"/>
            <a:ext cx="9828000" cy="159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29</a:t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Update</a:t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39150" y="822475"/>
            <a:ext cx="9828000" cy="11256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to be able to update my password.</a:t>
            </a:r>
            <a:endParaRPr sz="2200"/>
          </a:p>
        </p:txBody>
      </p:sp>
      <p:sp>
        <p:nvSpPr>
          <p:cNvPr id="435" name="Google Shape;435;p47"/>
          <p:cNvSpPr/>
          <p:nvPr/>
        </p:nvSpPr>
        <p:spPr>
          <a:xfrm>
            <a:off x="39000" y="2012875"/>
            <a:ext cx="9828000" cy="3790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select ‘Account Options’ from the Staff drop down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opens a dialog that allows me to enter in my current password and a new password and confirm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is correct this will reset my password and confirm that it has been changed.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either the password was not correctly typed twice, or the old password was wrong an error message will appear and advise of the issue.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38" name="Google Shape;438;p47"/>
          <p:cNvSpPr/>
          <p:nvPr/>
        </p:nvSpPr>
        <p:spPr>
          <a:xfrm>
            <a:off x="39150" y="5868476"/>
            <a:ext cx="9828000" cy="87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30</a:t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Staff Password Security</a:t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39150" y="766812"/>
            <a:ext cx="9828000" cy="8658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As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200"/>
              <a:t>a staff member I want my password to be updated every 90 days to ensure security for the company.</a:t>
            </a:r>
            <a:endParaRPr sz="2200"/>
          </a:p>
        </p:txBody>
      </p:sp>
      <p:sp>
        <p:nvSpPr>
          <p:cNvPr id="446" name="Google Shape;446;p48"/>
          <p:cNvSpPr/>
          <p:nvPr/>
        </p:nvSpPr>
        <p:spPr>
          <a:xfrm>
            <a:off x="39000" y="1750025"/>
            <a:ext cx="9828000" cy="40257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email is sent to my active email address which advises that my password needs to be reset in five days, would I like to reset it now with the option to do so now. The update link is mentioned incase staff want to reset it later.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the car link it will will open the update password dialog. That allows me to enter in my current password and a new password and confirm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is correct this will reset my password and confirm that it has been changed.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either the password was not correctly typed twice, or the old password was wrong an error message will appear and advise of the issue.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select no the dialog will automatically pop up on the last day and only give the option to update the password.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8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39150" y="5837476"/>
            <a:ext cx="9828000" cy="911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Order Display</a:t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view current orders so I can manage active rentals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9"/>
          <p:cNvSpPr/>
          <p:nvPr/>
        </p:nvSpPr>
        <p:spPr>
          <a:xfrm>
            <a:off x="39000" y="2075312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Order listing page by clicking the ‘Orders’ tab on the menu at the top of any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current orders (i.e. all orders which involve cars that are not yet returned or checked) appears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order has an ‘Update’ button to the right of the info in the 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order has a ‘Process’ button to the right of the info in the 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460" name="Google Shape;460;p4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Current Orders</a:t>
            </a:r>
            <a:endParaRPr/>
          </a:p>
        </p:txBody>
      </p:sp>
      <p:sp>
        <p:nvSpPr>
          <p:cNvPr id="467" name="Google Shape;467;p50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update current orders when cars are returned or checked so that I can keep the records up to 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800" b="1"/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Order listing page by clicking the ‘Orders’ tab on the menu at the top of any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fields are editable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dropdown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dropdown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‘update’ button adjacent to the row to save and update this order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process order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Popup box appears with a comments field and checkbox for good condition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the accept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closes the checkbox removes the order from the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Story Points:16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/>
          </a:p>
        </p:txBody>
      </p:sp>
      <p:sp>
        <p:nvSpPr>
          <p:cNvPr id="471" name="Google Shape;471;p50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200"/>
          </a:p>
          <a:p>
            <a:pPr marL="179387" marR="0" lvl="0" indent="-1666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33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Customer Details</a:t>
            </a:r>
            <a:endParaRPr/>
          </a:p>
        </p:txBody>
      </p:sp>
      <p:sp>
        <p:nvSpPr>
          <p:cNvPr id="478" name="Google Shape;478;p51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floor staff member I want to be able to update customer details so that I can keep our records up to 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400" b="1"/>
          </a:p>
          <a:p>
            <a:pPr marL="179387" lvl="0" indent="-204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staff member by entering my staff ID and password in the fields provided in the menu bar on the top right corner of any screen.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204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on the the Customer Information page, which is on the main menu visible on all pages.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204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search the Customer list by the identifiers ID and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204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edit the appropriate fields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2047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the ‘Update’ button adjacent to the 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482" name="Google Shape;482;p51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rgbClr val="4372C3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want to view a homepage when I go straight to the website so that I can see an overview of the functionalities available to 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website and I am taken to the homepage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homepage contains links to the pages available to the customers: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AU" sz="1800">
                <a:solidFill>
                  <a:schemeClr val="dk1"/>
                </a:solidFill>
              </a:rPr>
              <a:t>View cars, View Stores, FAQ, Recommend me a car</a:t>
            </a:r>
            <a:endParaRPr sz="1800">
              <a:solidFill>
                <a:schemeClr val="dk1"/>
              </a:solidFill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click any of these links I will be taken to the relevant pages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1800">
                <a:solidFill>
                  <a:schemeClr val="dk1"/>
                </a:solidFill>
              </a:rPr>
              <a:t>There is a ‘recommendation me a car’ form in banner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top 3 cars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3 locations near me (using geolocation)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menu bar across the top which includes all pages and a log-in function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06" name="Google Shape;106;p16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/>
              <a:t>See story for ‘Recommend me a Car’ for more details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References</a:t>
            </a:r>
            <a:endParaRPr b="1"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1"/>
          </p:nvPr>
        </p:nvSpPr>
        <p:spPr>
          <a:xfrm>
            <a:off x="495300" y="1549776"/>
            <a:ext cx="8915400" cy="4526100"/>
          </a:xfrm>
          <a:prstGeom prst="rect">
            <a:avLst/>
          </a:prstGeom>
          <a:solidFill>
            <a:srgbClr val="A4C2F4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Cartoon Car Pictures Free. (2018). [image] Available at: http://secondtofirst.com/cartoon-car-pictures-free/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2100" lvl="0" indent="-279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Koch, J. (2018). </a:t>
            </a:r>
            <a:r>
              <a:rPr lang="en-AU" sz="1800" i="1">
                <a:latin typeface="Arial"/>
                <a:ea typeface="Arial"/>
                <a:cs typeface="Arial"/>
                <a:sym typeface="Arial"/>
              </a:rPr>
              <a:t>Chart Graph Graphic Statistics PNG image</a:t>
            </a:r>
            <a:r>
              <a:rPr lang="en-AU" sz="1800">
                <a:latin typeface="Arial"/>
                <a:ea typeface="Arial"/>
                <a:cs typeface="Arial"/>
                <a:sym typeface="Arial"/>
              </a:rPr>
              <a:t>. [image] Available at: https://www.picpng.com/image/chart-graph-graphic-statistics-png-109122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2100" lvl="0" indent="-279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Man With Computer Clipart. (2018). [image] Available at: https://clipartimage.com/images/clipart-171502.html? [Accessed 19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2100" lvl="0" indent="-2794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latin typeface="Arial"/>
                <a:ea typeface="Arial"/>
                <a:cs typeface="Arial"/>
                <a:sym typeface="Arial"/>
              </a:rPr>
              <a:t>All-free-download.com. (2018). Highway road picture 9 Free stock photos in Image format: jpg, size: 3072x2127 format for free download 2.56MB. [online] Available at: https://all-free-download.com/free-photos/download/highway_road_picture_9_165959_download.html [Accessed 22 Aug. 2018].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831153" y="109985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Page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customer I would like to view a FAQ page so I can read answers to possible questions I have, as well as ask questions that are not on the page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FAQ page by clicking “FAQ” from the main menu at the top of any screen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be presented with a list of questions as accordions which expand when clicked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question is clicked, an box expands containing the answer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is clicked again the box collapses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bottom of the page there is a section ‘Ask a Question’ with a text box that allows me to ask a question and a field asking for my email address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type question into box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click submit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117" name="Google Shape;117;p17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Data Analysis</a:t>
            </a:r>
            <a:endParaRPr b="1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002" y="1600200"/>
            <a:ext cx="5223984" cy="45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Cars By Season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9150" y="822475"/>
            <a:ext cx="9828000" cy="11565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general manager I want to view a report of the number of cars rented of each type (car_bodytype in database) over the most recent month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AU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so we can know the most popular cars in that month.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9000" y="2075275"/>
            <a:ext cx="9828000" cy="3751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“Cars by Season”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selected report appears in a tabulated format with rows representing body type and column representing rental frequency.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bar graph will accompany the report visualising this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dk1"/>
                </a:solidFill>
              </a:rPr>
              <a:t>Story Points:8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35" name="Google Shape;135;p19"/>
          <p:cNvSpPr/>
          <p:nvPr/>
        </p:nvSpPr>
        <p:spPr>
          <a:xfrm>
            <a:off x="39150" y="5923449"/>
            <a:ext cx="9828000" cy="825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car report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Activity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9150" y="822475"/>
            <a:ext cx="9828000" cy="15636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manager I want to view a report showing the number of distinct cars (car_ID in database) picked up and returned from each location over the most recent month </a:t>
            </a: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so that I can gain insight into which location is performing best.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9000" y="2473925"/>
            <a:ext cx="9828000" cy="3538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“Cars by location”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appears based on the most recent month in tabular format with rows representing location, with columns: total car pickups, total car returns, total location activity (total pickups +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 representing rental frequency is also displayed for visual representation of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>
                <a:solidFill>
                  <a:schemeClr val="dk1"/>
                </a:solidFill>
              </a:rPr>
              <a:t>Story Points:</a:t>
            </a:r>
            <a:r>
              <a:rPr lang="en-A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46" name="Google Shape;146;p20"/>
          <p:cNvSpPr/>
          <p:nvPr/>
        </p:nvSpPr>
        <p:spPr>
          <a:xfrm>
            <a:off x="39150" y="6100649"/>
            <a:ext cx="9828000" cy="647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ID: 05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Demographics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9150" y="822475"/>
            <a:ext cx="9828000" cy="117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manager I want to view a report showing trip information by age brackets of our customers so that I can know trip preferences by age bracket to target demographics.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9000" y="2126250"/>
            <a:ext cx="9828000" cy="36615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1"/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login as a general manager by entering my staff ID and password in the fields provided in the menu bar on the top right corner of any screen.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go to the reports dashboard and click on the “Customer Demographics” report title to view the detailed report.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selected report appears in tabular format with the rows representing age brackets and gender: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brackets (30-39, 40-49, 50-59, 60-69, 70-79, 80-89) - Gender (Male, Female).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Columns: number of customers, most popular body type of car rented, most popular location rented / location returned.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charts for both male and female customers broken up by age bracket.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200">
                <a:solidFill>
                  <a:schemeClr val="dk1"/>
                </a:solidFill>
              </a:rPr>
              <a:t>Story Points:</a:t>
            </a: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/>
          </a:p>
        </p:txBody>
      </p:sp>
      <p:sp>
        <p:nvSpPr>
          <p:cNvPr id="156" name="Google Shape;156;p2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Priority: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/>
          </a:p>
        </p:txBody>
      </p:sp>
      <p:sp>
        <p:nvSpPr>
          <p:cNvPr id="157" name="Google Shape;157;p21"/>
          <p:cNvSpPr/>
          <p:nvPr/>
        </p:nvSpPr>
        <p:spPr>
          <a:xfrm>
            <a:off x="39150" y="5854726"/>
            <a:ext cx="9828000" cy="894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marL="179387" marR="0" lvl="0" indent="-1793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5075</Words>
  <Application>Microsoft Macintosh PowerPoint</Application>
  <PresentationFormat>A4 Paper (210x297 mm)</PresentationFormat>
  <Paragraphs>516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Updated User Stories</vt:lpstr>
      <vt:lpstr>PowerPoint Presentation</vt:lpstr>
      <vt:lpstr>General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Staff Logged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User Stories</dc:title>
  <cp:lastModifiedBy>Alice Hendicott</cp:lastModifiedBy>
  <cp:revision>2</cp:revision>
  <dcterms:modified xsi:type="dcterms:W3CDTF">2018-10-11T10:29:22Z</dcterms:modified>
</cp:coreProperties>
</file>