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0"/>
  </p:notesMasterIdLst>
  <p:sldIdLst>
    <p:sldId id="256" r:id="rId5"/>
    <p:sldId id="260" r:id="rId6"/>
    <p:sldId id="262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F99E6-D7C5-43D7-8B9D-B101A7C1AF75}" v="8" dt="2019-10-28T03:13:27.196"/>
    <p1510:client id="{36F3ABB9-DFDC-44CB-B903-B4E1E1D72EE8}" v="15" dt="2019-10-29T01:36:32.292"/>
    <p1510:client id="{77E121A1-C67B-40BC-B892-DEB5DEA3AA22}" v="59" dt="2019-10-28T22:16:33.192"/>
    <p1510:client id="{89699D5A-839F-4BE6-8D79-34E8A1076D5D}" v="309" dt="2019-10-29T17:41:43.142"/>
    <p1510:client id="{952E3EF2-CAB1-47F9-BA37-4F5B55053CD0}" v="26" dt="2019-10-29T18:20:47.169"/>
    <p1510:client id="{B61A52DC-EDAE-43BA-86CD-46C4459F0ED4}" v="243" dt="2019-10-29T17:29:17.767"/>
    <p1510:client id="{BAD80CF7-F34E-48BE-957E-B3D5B64E16A3}" v="544" dt="2019-10-29T16:47:26.333"/>
    <p1510:client id="{DCB7241B-9578-4DD5-9AE7-1D37ABA6E2AF}" v="23" dt="2019-10-29T17:47:04.856"/>
    <p1510:client id="{F9F53154-D3AC-4AAC-9778-7100DAEA6812}" v="182" dt="2019-10-28T22:21:06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ston Michael Shepherd Howard" userId="S::whoward3@uwyo.edu::e161d3d7-b05e-451f-a215-7c5ed6747bef" providerId="AD" clId="Web-{EA9C717C-CF29-434A-8408-A0B05CB7F1E7}"/>
    <pc:docChg chg="addSld modSld">
      <pc:chgData name="Winston Michael Shepherd Howard" userId="S::whoward3@uwyo.edu::e161d3d7-b05e-451f-a215-7c5ed6747bef" providerId="AD" clId="Web-{EA9C717C-CF29-434A-8408-A0B05CB7F1E7}" dt="2019-10-22T23:13:57.746" v="241" actId="1076"/>
      <pc:docMkLst>
        <pc:docMk/>
      </pc:docMkLst>
      <pc:sldChg chg="modSp">
        <pc:chgData name="Winston Michael Shepherd Howard" userId="S::whoward3@uwyo.edu::e161d3d7-b05e-451f-a215-7c5ed6747bef" providerId="AD" clId="Web-{EA9C717C-CF29-434A-8408-A0B05CB7F1E7}" dt="2019-10-22T23:09:31.614" v="36" actId="20577"/>
        <pc:sldMkLst>
          <pc:docMk/>
          <pc:sldMk cId="3107082552" sldId="256"/>
        </pc:sldMkLst>
        <pc:spChg chg="mod">
          <ac:chgData name="Winston Michael Shepherd Howard" userId="S::whoward3@uwyo.edu::e161d3d7-b05e-451f-a215-7c5ed6747bef" providerId="AD" clId="Web-{EA9C717C-CF29-434A-8408-A0B05CB7F1E7}" dt="2019-10-22T23:09:12.957" v="8" actId="20577"/>
          <ac:spMkLst>
            <pc:docMk/>
            <pc:sldMk cId="3107082552" sldId="256"/>
            <ac:spMk id="2" creationId="{AB8C94CB-CDE8-442C-919E-EDA28B99DAF8}"/>
          </ac:spMkLst>
        </pc:spChg>
        <pc:spChg chg="mod">
          <ac:chgData name="Winston Michael Shepherd Howard" userId="S::whoward3@uwyo.edu::e161d3d7-b05e-451f-a215-7c5ed6747bef" providerId="AD" clId="Web-{EA9C717C-CF29-434A-8408-A0B05CB7F1E7}" dt="2019-10-22T23:09:31.614" v="36" actId="20577"/>
          <ac:spMkLst>
            <pc:docMk/>
            <pc:sldMk cId="3107082552" sldId="256"/>
            <ac:spMk id="3" creationId="{AA70972A-5E8E-4C4C-BD5A-C71ACA3D20AE}"/>
          </ac:spMkLst>
        </pc:spChg>
      </pc:sldChg>
      <pc:sldChg chg="modSp add replId">
        <pc:chgData name="Winston Michael Shepherd Howard" userId="S::whoward3@uwyo.edu::e161d3d7-b05e-451f-a215-7c5ed6747bef" providerId="AD" clId="Web-{EA9C717C-CF29-434A-8408-A0B05CB7F1E7}" dt="2019-10-22T23:11:40.867" v="146" actId="20577"/>
        <pc:sldMkLst>
          <pc:docMk/>
          <pc:sldMk cId="2101169379" sldId="257"/>
        </pc:sldMkLst>
        <pc:spChg chg="mod">
          <ac:chgData name="Winston Michael Shepherd Howard" userId="S::whoward3@uwyo.edu::e161d3d7-b05e-451f-a215-7c5ed6747bef" providerId="AD" clId="Web-{EA9C717C-CF29-434A-8408-A0B05CB7F1E7}" dt="2019-10-22T23:10:04.662" v="65" actId="20577"/>
          <ac:spMkLst>
            <pc:docMk/>
            <pc:sldMk cId="2101169379" sldId="257"/>
            <ac:spMk id="2" creationId="{AB8C94CB-CDE8-442C-919E-EDA28B99DAF8}"/>
          </ac:spMkLst>
        </pc:spChg>
        <pc:spChg chg="mod">
          <ac:chgData name="Winston Michael Shepherd Howard" userId="S::whoward3@uwyo.edu::e161d3d7-b05e-451f-a215-7c5ed6747bef" providerId="AD" clId="Web-{EA9C717C-CF29-434A-8408-A0B05CB7F1E7}" dt="2019-10-22T23:11:40.867" v="146" actId="20577"/>
          <ac:spMkLst>
            <pc:docMk/>
            <pc:sldMk cId="2101169379" sldId="257"/>
            <ac:spMk id="3" creationId="{AA70972A-5E8E-4C4C-BD5A-C71ACA3D20AE}"/>
          </ac:spMkLst>
        </pc:spChg>
      </pc:sldChg>
      <pc:sldChg chg="modSp add replId">
        <pc:chgData name="Winston Michael Shepherd Howard" userId="S::whoward3@uwyo.edu::e161d3d7-b05e-451f-a215-7c5ed6747bef" providerId="AD" clId="Web-{EA9C717C-CF29-434A-8408-A0B05CB7F1E7}" dt="2019-10-22T23:12:41.697" v="199" actId="20577"/>
        <pc:sldMkLst>
          <pc:docMk/>
          <pc:sldMk cId="336281995" sldId="258"/>
        </pc:sldMkLst>
        <pc:spChg chg="mod">
          <ac:chgData name="Winston Michael Shepherd Howard" userId="S::whoward3@uwyo.edu::e161d3d7-b05e-451f-a215-7c5ed6747bef" providerId="AD" clId="Web-{EA9C717C-CF29-434A-8408-A0B05CB7F1E7}" dt="2019-10-22T23:11:53.742" v="154" actId="20577"/>
          <ac:spMkLst>
            <pc:docMk/>
            <pc:sldMk cId="336281995" sldId="258"/>
            <ac:spMk id="2" creationId="{AB8C94CB-CDE8-442C-919E-EDA28B99DAF8}"/>
          </ac:spMkLst>
        </pc:spChg>
        <pc:spChg chg="mod">
          <ac:chgData name="Winston Michael Shepherd Howard" userId="S::whoward3@uwyo.edu::e161d3d7-b05e-451f-a215-7c5ed6747bef" providerId="AD" clId="Web-{EA9C717C-CF29-434A-8408-A0B05CB7F1E7}" dt="2019-10-22T23:12:41.697" v="199" actId="20577"/>
          <ac:spMkLst>
            <pc:docMk/>
            <pc:sldMk cId="336281995" sldId="258"/>
            <ac:spMk id="3" creationId="{AA70972A-5E8E-4C4C-BD5A-C71ACA3D20AE}"/>
          </ac:spMkLst>
        </pc:spChg>
      </pc:sldChg>
      <pc:sldChg chg="addSp delSp modSp add replId">
        <pc:chgData name="Winston Michael Shepherd Howard" userId="S::whoward3@uwyo.edu::e161d3d7-b05e-451f-a215-7c5ed6747bef" providerId="AD" clId="Web-{EA9C717C-CF29-434A-8408-A0B05CB7F1E7}" dt="2019-10-22T23:13:57.746" v="241" actId="1076"/>
        <pc:sldMkLst>
          <pc:docMk/>
          <pc:sldMk cId="2457332650" sldId="259"/>
        </pc:sldMkLst>
        <pc:spChg chg="mod">
          <ac:chgData name="Winston Michael Shepherd Howard" userId="S::whoward3@uwyo.edu::e161d3d7-b05e-451f-a215-7c5ed6747bef" providerId="AD" clId="Web-{EA9C717C-CF29-434A-8408-A0B05CB7F1E7}" dt="2019-10-22T23:13:51.089" v="233" actId="20577"/>
          <ac:spMkLst>
            <pc:docMk/>
            <pc:sldMk cId="2457332650" sldId="259"/>
            <ac:spMk id="2" creationId="{AB8C94CB-CDE8-442C-919E-EDA28B99DAF8}"/>
          </ac:spMkLst>
        </pc:spChg>
        <pc:spChg chg="mod">
          <ac:chgData name="Winston Michael Shepherd Howard" userId="S::whoward3@uwyo.edu::e161d3d7-b05e-451f-a215-7c5ed6747bef" providerId="AD" clId="Web-{EA9C717C-CF29-434A-8408-A0B05CB7F1E7}" dt="2019-10-22T23:12:48.869" v="204" actId="20577"/>
          <ac:spMkLst>
            <pc:docMk/>
            <pc:sldMk cId="2457332650" sldId="259"/>
            <ac:spMk id="3" creationId="{AA70972A-5E8E-4C4C-BD5A-C71ACA3D20AE}"/>
          </ac:spMkLst>
        </pc:spChg>
        <pc:spChg chg="add del mod">
          <ac:chgData name="Winston Michael Shepherd Howard" userId="S::whoward3@uwyo.edu::e161d3d7-b05e-451f-a215-7c5ed6747bef" providerId="AD" clId="Web-{EA9C717C-CF29-434A-8408-A0B05CB7F1E7}" dt="2019-10-22T23:13:26.073" v="211"/>
          <ac:spMkLst>
            <pc:docMk/>
            <pc:sldMk cId="2457332650" sldId="259"/>
            <ac:spMk id="6" creationId="{06E1D769-8FF8-42E4-9BD9-336FC8F1995B}"/>
          </ac:spMkLst>
        </pc:spChg>
        <pc:spChg chg="add mod">
          <ac:chgData name="Winston Michael Shepherd Howard" userId="S::whoward3@uwyo.edu::e161d3d7-b05e-451f-a215-7c5ed6747bef" providerId="AD" clId="Web-{EA9C717C-CF29-434A-8408-A0B05CB7F1E7}" dt="2019-10-22T23:13:31.323" v="218"/>
          <ac:spMkLst>
            <pc:docMk/>
            <pc:sldMk cId="2457332650" sldId="259"/>
            <ac:spMk id="9" creationId="{10C75E41-6781-4886-A344-3D6BC2BFE165}"/>
          </ac:spMkLst>
        </pc:spChg>
        <pc:spChg chg="add mod">
          <ac:chgData name="Winston Michael Shepherd Howard" userId="S::whoward3@uwyo.edu::e161d3d7-b05e-451f-a215-7c5ed6747bef" providerId="AD" clId="Web-{EA9C717C-CF29-434A-8408-A0B05CB7F1E7}" dt="2019-10-22T23:13:57.714" v="240" actId="1076"/>
          <ac:spMkLst>
            <pc:docMk/>
            <pc:sldMk cId="2457332650" sldId="259"/>
            <ac:spMk id="12" creationId="{23ED7924-E051-4550-8F28-2956EF168240}"/>
          </ac:spMkLst>
        </pc:spChg>
        <pc:graphicFrameChg chg="add del mod">
          <ac:chgData name="Winston Michael Shepherd Howard" userId="S::whoward3@uwyo.edu::e161d3d7-b05e-451f-a215-7c5ed6747bef" providerId="AD" clId="Web-{EA9C717C-CF29-434A-8408-A0B05CB7F1E7}" dt="2019-10-22T23:13:26.073" v="212"/>
          <ac:graphicFrameMkLst>
            <pc:docMk/>
            <pc:sldMk cId="2457332650" sldId="259"/>
            <ac:graphicFrameMk id="5" creationId="{306E05BE-C684-4802-85AB-7356B43A8C79}"/>
          </ac:graphicFrameMkLst>
        </pc:graphicFrameChg>
        <pc:graphicFrameChg chg="add del mod">
          <ac:chgData name="Winston Michael Shepherd Howard" userId="S::whoward3@uwyo.edu::e161d3d7-b05e-451f-a215-7c5ed6747bef" providerId="AD" clId="Web-{EA9C717C-CF29-434A-8408-A0B05CB7F1E7}" dt="2019-10-22T23:13:34.417" v="219"/>
          <ac:graphicFrameMkLst>
            <pc:docMk/>
            <pc:sldMk cId="2457332650" sldId="259"/>
            <ac:graphicFrameMk id="8" creationId="{C852AE14-A373-4633-B342-FB8F4E066C85}"/>
          </ac:graphicFrameMkLst>
        </pc:graphicFrameChg>
        <pc:graphicFrameChg chg="add mod">
          <ac:chgData name="Winston Michael Shepherd Howard" userId="S::whoward3@uwyo.edu::e161d3d7-b05e-451f-a215-7c5ed6747bef" providerId="AD" clId="Web-{EA9C717C-CF29-434A-8408-A0B05CB7F1E7}" dt="2019-10-22T23:13:57.746" v="241" actId="1076"/>
          <ac:graphicFrameMkLst>
            <pc:docMk/>
            <pc:sldMk cId="2457332650" sldId="259"/>
            <ac:graphicFrameMk id="11" creationId="{1205FF35-80A2-4756-B8FC-82A0C7899511}"/>
          </ac:graphicFrameMkLst>
        </pc:graphicFrameChg>
      </pc:sldChg>
    </pc:docChg>
  </pc:docChgLst>
  <pc:docChgLst>
    <pc:chgData name="Winston Michael Shepherd Howard" userId="S::whoward3@uwyo.edu::e161d3d7-b05e-451f-a215-7c5ed6747bef" providerId="AD" clId="Web-{DCB7241B-9578-4DD5-9AE7-1D37ABA6E2AF}"/>
    <pc:docChg chg="modSld">
      <pc:chgData name="Winston Michael Shepherd Howard" userId="S::whoward3@uwyo.edu::e161d3d7-b05e-451f-a215-7c5ed6747bef" providerId="AD" clId="Web-{DCB7241B-9578-4DD5-9AE7-1D37ABA6E2AF}" dt="2019-10-29T17:47:04.856" v="21" actId="20577"/>
      <pc:docMkLst>
        <pc:docMk/>
      </pc:docMkLst>
      <pc:sldChg chg="addSp modSp">
        <pc:chgData name="Winston Michael Shepherd Howard" userId="S::whoward3@uwyo.edu::e161d3d7-b05e-451f-a215-7c5ed6747bef" providerId="AD" clId="Web-{DCB7241B-9578-4DD5-9AE7-1D37ABA6E2AF}" dt="2019-10-29T17:45:37.793" v="12" actId="1076"/>
        <pc:sldMkLst>
          <pc:docMk/>
          <pc:sldMk cId="336281995" sldId="258"/>
        </pc:sldMkLst>
        <pc:picChg chg="add mod">
          <ac:chgData name="Winston Michael Shepherd Howard" userId="S::whoward3@uwyo.edu::e161d3d7-b05e-451f-a215-7c5ed6747bef" providerId="AD" clId="Web-{DCB7241B-9578-4DD5-9AE7-1D37ABA6E2AF}" dt="2019-10-29T17:45:37.793" v="12" actId="1076"/>
          <ac:picMkLst>
            <pc:docMk/>
            <pc:sldMk cId="336281995" sldId="258"/>
            <ac:picMk id="3" creationId="{61906621-1F5D-4569-939C-5EE15FDE119C}"/>
          </ac:picMkLst>
        </pc:picChg>
        <pc:picChg chg="mod">
          <ac:chgData name="Winston Michael Shepherd Howard" userId="S::whoward3@uwyo.edu::e161d3d7-b05e-451f-a215-7c5ed6747bef" providerId="AD" clId="Web-{DCB7241B-9578-4DD5-9AE7-1D37ABA6E2AF}" dt="2019-10-29T17:45:21.481" v="8" actId="1076"/>
          <ac:picMkLst>
            <pc:docMk/>
            <pc:sldMk cId="336281995" sldId="258"/>
            <ac:picMk id="4" creationId="{B7CDE05F-3856-4B64-A1CD-8C1561870408}"/>
          </ac:picMkLst>
        </pc:picChg>
        <pc:picChg chg="mod">
          <ac:chgData name="Winston Michael Shepherd Howard" userId="S::whoward3@uwyo.edu::e161d3d7-b05e-451f-a215-7c5ed6747bef" providerId="AD" clId="Web-{DCB7241B-9578-4DD5-9AE7-1D37ABA6E2AF}" dt="2019-10-29T17:45:12.434" v="5" actId="1076"/>
          <ac:picMkLst>
            <pc:docMk/>
            <pc:sldMk cId="336281995" sldId="258"/>
            <ac:picMk id="22" creationId="{84EE42D4-2F96-4877-A268-B9F81A29D053}"/>
          </ac:picMkLst>
        </pc:picChg>
        <pc:picChg chg="mod">
          <ac:chgData name="Winston Michael Shepherd Howard" userId="S::whoward3@uwyo.edu::e161d3d7-b05e-451f-a215-7c5ed6747bef" providerId="AD" clId="Web-{DCB7241B-9578-4DD5-9AE7-1D37ABA6E2AF}" dt="2019-10-29T17:44:19.231" v="0" actId="14100"/>
          <ac:picMkLst>
            <pc:docMk/>
            <pc:sldMk cId="336281995" sldId="258"/>
            <ac:picMk id="24" creationId="{D31B351A-B1AE-4214-9750-1FCC2B07EB40}"/>
          </ac:picMkLst>
        </pc:picChg>
        <pc:picChg chg="mod">
          <ac:chgData name="Winston Michael Shepherd Howard" userId="S::whoward3@uwyo.edu::e161d3d7-b05e-451f-a215-7c5ed6747bef" providerId="AD" clId="Web-{DCB7241B-9578-4DD5-9AE7-1D37ABA6E2AF}" dt="2019-10-29T17:45:15.121" v="6" actId="1076"/>
          <ac:picMkLst>
            <pc:docMk/>
            <pc:sldMk cId="336281995" sldId="258"/>
            <ac:picMk id="31" creationId="{F3D3F01B-E8D6-4FFD-A3D2-C944172FEDD1}"/>
          </ac:picMkLst>
        </pc:picChg>
      </pc:sldChg>
      <pc:sldChg chg="modSp">
        <pc:chgData name="Winston Michael Shepherd Howard" userId="S::whoward3@uwyo.edu::e161d3d7-b05e-451f-a215-7c5ed6747bef" providerId="AD" clId="Web-{DCB7241B-9578-4DD5-9AE7-1D37ABA6E2AF}" dt="2019-10-29T17:47:04.856" v="20" actId="20577"/>
        <pc:sldMkLst>
          <pc:docMk/>
          <pc:sldMk cId="2744985664" sldId="262"/>
        </pc:sldMkLst>
        <pc:spChg chg="mod">
          <ac:chgData name="Winston Michael Shepherd Howard" userId="S::whoward3@uwyo.edu::e161d3d7-b05e-451f-a215-7c5ed6747bef" providerId="AD" clId="Web-{DCB7241B-9578-4DD5-9AE7-1D37ABA6E2AF}" dt="2019-10-29T17:47:04.856" v="20" actId="20577"/>
          <ac:spMkLst>
            <pc:docMk/>
            <pc:sldMk cId="2744985664" sldId="262"/>
            <ac:spMk id="3" creationId="{D5186EF4-8532-4013-AC5B-48012141DC92}"/>
          </ac:spMkLst>
        </pc:spChg>
      </pc:sldChg>
    </pc:docChg>
  </pc:docChgLst>
  <pc:docChgLst>
    <pc:chgData name="Ethan J McGarvey" userId="S::emcgarve@uwyo.edu::628737ba-135c-4781-95e7-7b4f3a92f920" providerId="AD" clId="Web-{BAD80CF7-F34E-48BE-957E-B3D5B64E16A3}"/>
    <pc:docChg chg="addSld modSld addMainMaster delMainMaster">
      <pc:chgData name="Ethan J McGarvey" userId="S::emcgarve@uwyo.edu::628737ba-135c-4781-95e7-7b4f3a92f920" providerId="AD" clId="Web-{BAD80CF7-F34E-48BE-957E-B3D5B64E16A3}" dt="2019-10-29T16:47:26.333" v="540" actId="20577"/>
      <pc:docMkLst>
        <pc:docMk/>
      </pc:docMkLst>
      <pc:sldChg chg="delSp modSp mod modClrScheme delDesignElem chgLayout">
        <pc:chgData name="Ethan J McGarvey" userId="S::emcgarve@uwyo.edu::628737ba-135c-4781-95e7-7b4f3a92f920" providerId="AD" clId="Web-{BAD80CF7-F34E-48BE-957E-B3D5B64E16A3}" dt="2019-10-29T16:27:45.632" v="68"/>
        <pc:sldMkLst>
          <pc:docMk/>
          <pc:sldMk cId="3107082552" sldId="256"/>
        </pc:sldMkLst>
        <pc:spChg chg="mod ord">
          <ac:chgData name="Ethan J McGarvey" userId="S::emcgarve@uwyo.edu::628737ba-135c-4781-95e7-7b4f3a92f920" providerId="AD" clId="Web-{BAD80CF7-F34E-48BE-957E-B3D5B64E16A3}" dt="2019-10-29T16:27:45.632" v="68"/>
          <ac:spMkLst>
            <pc:docMk/>
            <pc:sldMk cId="3107082552" sldId="256"/>
            <ac:spMk id="2" creationId="{AB8C94CB-CDE8-442C-919E-EDA28B99DAF8}"/>
          </ac:spMkLst>
        </pc:spChg>
        <pc:spChg chg="mod ord">
          <ac:chgData name="Ethan J McGarvey" userId="S::emcgarve@uwyo.edu::628737ba-135c-4781-95e7-7b4f3a92f920" providerId="AD" clId="Web-{BAD80CF7-F34E-48BE-957E-B3D5B64E16A3}" dt="2019-10-29T16:27:45.632" v="68"/>
          <ac:spMkLst>
            <pc:docMk/>
            <pc:sldMk cId="3107082552" sldId="256"/>
            <ac:spMk id="3" creationId="{AA70972A-5E8E-4C4C-BD5A-C71ACA3D20AE}"/>
          </ac:spMkLst>
        </pc:spChg>
        <pc:spChg chg="del">
          <ac:chgData name="Ethan J McGarvey" userId="S::emcgarve@uwyo.edu::628737ba-135c-4781-95e7-7b4f3a92f920" providerId="AD" clId="Web-{BAD80CF7-F34E-48BE-957E-B3D5B64E16A3}" dt="2019-10-29T16:27:29.444" v="64"/>
          <ac:spMkLst>
            <pc:docMk/>
            <pc:sldMk cId="3107082552" sldId="256"/>
            <ac:spMk id="5" creationId="{2F4AD318-2FB6-4C6E-931E-58E404FA18CD}"/>
          </ac:spMkLst>
        </pc:spChg>
        <pc:spChg chg="del">
          <ac:chgData name="Ethan J McGarvey" userId="S::emcgarve@uwyo.edu::628737ba-135c-4781-95e7-7b4f3a92f920" providerId="AD" clId="Web-{BAD80CF7-F34E-48BE-957E-B3D5B64E16A3}" dt="2019-10-29T16:27:29.444" v="64"/>
          <ac:spMkLst>
            <pc:docMk/>
            <pc:sldMk cId="3107082552" sldId="256"/>
            <ac:spMk id="6" creationId="{1A118E35-1CBF-4863-8497-F4DF1A166D2D}"/>
          </ac:spMkLst>
        </pc:spChg>
        <pc:spChg chg="del">
          <ac:chgData name="Ethan J McGarvey" userId="S::emcgarve@uwyo.edu::628737ba-135c-4781-95e7-7b4f3a92f920" providerId="AD" clId="Web-{BAD80CF7-F34E-48BE-957E-B3D5B64E16A3}" dt="2019-10-29T16:27:29.444" v="64"/>
          <ac:spMkLst>
            <pc:docMk/>
            <pc:sldMk cId="3107082552" sldId="256"/>
            <ac:spMk id="7" creationId="{6E187274-5DC2-4BE0-AF99-925D6D973550}"/>
          </ac:spMkLst>
        </pc:spChg>
      </pc:sldChg>
      <pc:sldChg chg="modSp mod modClrScheme chgLayout">
        <pc:chgData name="Ethan J McGarvey" userId="S::emcgarve@uwyo.edu::628737ba-135c-4781-95e7-7b4f3a92f920" providerId="AD" clId="Web-{BAD80CF7-F34E-48BE-957E-B3D5B64E16A3}" dt="2019-10-29T16:27:45.632" v="68"/>
        <pc:sldMkLst>
          <pc:docMk/>
          <pc:sldMk cId="2101169379" sldId="257"/>
        </pc:sldMkLst>
        <pc:spChg chg="mod ord">
          <ac:chgData name="Ethan J McGarvey" userId="S::emcgarve@uwyo.edu::628737ba-135c-4781-95e7-7b4f3a92f920" providerId="AD" clId="Web-{BAD80CF7-F34E-48BE-957E-B3D5B64E16A3}" dt="2019-10-29T16:27:45.632" v="68"/>
          <ac:spMkLst>
            <pc:docMk/>
            <pc:sldMk cId="2101169379" sldId="257"/>
            <ac:spMk id="2" creationId="{AB8C94CB-CDE8-442C-919E-EDA28B99DAF8}"/>
          </ac:spMkLst>
        </pc:spChg>
        <pc:spChg chg="mod ord">
          <ac:chgData name="Ethan J McGarvey" userId="S::emcgarve@uwyo.edu::628737ba-135c-4781-95e7-7b4f3a92f920" providerId="AD" clId="Web-{BAD80CF7-F34E-48BE-957E-B3D5B64E16A3}" dt="2019-10-29T16:27:45.632" v="68"/>
          <ac:spMkLst>
            <pc:docMk/>
            <pc:sldMk cId="2101169379" sldId="257"/>
            <ac:spMk id="3" creationId="{AA70972A-5E8E-4C4C-BD5A-C71ACA3D20AE}"/>
          </ac:spMkLst>
        </pc:spChg>
      </pc:sldChg>
      <pc:sldChg chg="modSp mod modClrScheme chgLayout">
        <pc:chgData name="Ethan J McGarvey" userId="S::emcgarve@uwyo.edu::628737ba-135c-4781-95e7-7b4f3a92f920" providerId="AD" clId="Web-{BAD80CF7-F34E-48BE-957E-B3D5B64E16A3}" dt="2019-10-29T16:27:45.632" v="68"/>
        <pc:sldMkLst>
          <pc:docMk/>
          <pc:sldMk cId="336281995" sldId="258"/>
        </pc:sldMkLst>
        <pc:spChg chg="mod ord">
          <ac:chgData name="Ethan J McGarvey" userId="S::emcgarve@uwyo.edu::628737ba-135c-4781-95e7-7b4f3a92f920" providerId="AD" clId="Web-{BAD80CF7-F34E-48BE-957E-B3D5B64E16A3}" dt="2019-10-29T16:27:45.632" v="68"/>
          <ac:spMkLst>
            <pc:docMk/>
            <pc:sldMk cId="336281995" sldId="258"/>
            <ac:spMk id="2" creationId="{AB8C94CB-CDE8-442C-919E-EDA28B99DAF8}"/>
          </ac:spMkLst>
        </pc:spChg>
        <pc:spChg chg="mod ord">
          <ac:chgData name="Ethan J McGarvey" userId="S::emcgarve@uwyo.edu::628737ba-135c-4781-95e7-7b4f3a92f920" providerId="AD" clId="Web-{BAD80CF7-F34E-48BE-957E-B3D5B64E16A3}" dt="2019-10-29T16:27:45.632" v="68"/>
          <ac:spMkLst>
            <pc:docMk/>
            <pc:sldMk cId="336281995" sldId="258"/>
            <ac:spMk id="3" creationId="{AA70972A-5E8E-4C4C-BD5A-C71ACA3D20AE}"/>
          </ac:spMkLst>
        </pc:spChg>
      </pc:sldChg>
      <pc:sldChg chg="modSp mod modClrScheme chgLayout">
        <pc:chgData name="Ethan J McGarvey" userId="S::emcgarve@uwyo.edu::628737ba-135c-4781-95e7-7b4f3a92f920" providerId="AD" clId="Web-{BAD80CF7-F34E-48BE-957E-B3D5B64E16A3}" dt="2019-10-29T16:27:45.632" v="68"/>
        <pc:sldMkLst>
          <pc:docMk/>
          <pc:sldMk cId="3162262946" sldId="260"/>
        </pc:sldMkLst>
        <pc:spChg chg="mod ord">
          <ac:chgData name="Ethan J McGarvey" userId="S::emcgarve@uwyo.edu::628737ba-135c-4781-95e7-7b4f3a92f920" providerId="AD" clId="Web-{BAD80CF7-F34E-48BE-957E-B3D5B64E16A3}" dt="2019-10-29T16:27:45.632" v="68"/>
          <ac:spMkLst>
            <pc:docMk/>
            <pc:sldMk cId="3162262946" sldId="260"/>
            <ac:spMk id="2" creationId="{EB04E08F-1CFA-4D30-9646-AEF8D451106E}"/>
          </ac:spMkLst>
        </pc:spChg>
        <pc:spChg chg="mod ord">
          <ac:chgData name="Ethan J McGarvey" userId="S::emcgarve@uwyo.edu::628737ba-135c-4781-95e7-7b4f3a92f920" providerId="AD" clId="Web-{BAD80CF7-F34E-48BE-957E-B3D5B64E16A3}" dt="2019-10-29T16:27:45.632" v="68"/>
          <ac:spMkLst>
            <pc:docMk/>
            <pc:sldMk cId="3162262946" sldId="260"/>
            <ac:spMk id="3" creationId="{3C1A8DF5-1CC7-42E3-B736-F65936B6C02F}"/>
          </ac:spMkLst>
        </pc:spChg>
      </pc:sldChg>
      <pc:sldChg chg="modSp mod modClrScheme chgLayout">
        <pc:chgData name="Ethan J McGarvey" userId="S::emcgarve@uwyo.edu::628737ba-135c-4781-95e7-7b4f3a92f920" providerId="AD" clId="Web-{BAD80CF7-F34E-48BE-957E-B3D5B64E16A3}" dt="2019-10-29T16:27:45.632" v="68"/>
        <pc:sldMkLst>
          <pc:docMk/>
          <pc:sldMk cId="1973968343" sldId="261"/>
        </pc:sldMkLst>
        <pc:spChg chg="mod ord">
          <ac:chgData name="Ethan J McGarvey" userId="S::emcgarve@uwyo.edu::628737ba-135c-4781-95e7-7b4f3a92f920" providerId="AD" clId="Web-{BAD80CF7-F34E-48BE-957E-B3D5B64E16A3}" dt="2019-10-29T16:27:45.632" v="68"/>
          <ac:spMkLst>
            <pc:docMk/>
            <pc:sldMk cId="1973968343" sldId="261"/>
            <ac:spMk id="2" creationId="{BF581848-3AEF-4985-B226-71F6F919E509}"/>
          </ac:spMkLst>
        </pc:spChg>
      </pc:sldChg>
      <pc:sldChg chg="addSp modSp new mod modClrScheme chgLayout">
        <pc:chgData name="Ethan J McGarvey" userId="S::emcgarve@uwyo.edu::628737ba-135c-4781-95e7-7b4f3a92f920" providerId="AD" clId="Web-{BAD80CF7-F34E-48BE-957E-B3D5B64E16A3}" dt="2019-10-29T16:47:26.333" v="539" actId="20577"/>
        <pc:sldMkLst>
          <pc:docMk/>
          <pc:sldMk cId="2744985664" sldId="262"/>
        </pc:sldMkLst>
        <pc:spChg chg="mod ord">
          <ac:chgData name="Ethan J McGarvey" userId="S::emcgarve@uwyo.edu::628737ba-135c-4781-95e7-7b4f3a92f920" providerId="AD" clId="Web-{BAD80CF7-F34E-48BE-957E-B3D5B64E16A3}" dt="2019-10-29T16:41:48.859" v="350" actId="20577"/>
          <ac:spMkLst>
            <pc:docMk/>
            <pc:sldMk cId="2744985664" sldId="262"/>
            <ac:spMk id="2" creationId="{93AFBD6B-E056-4D11-B8A9-DF52D0EC7636}"/>
          </ac:spMkLst>
        </pc:spChg>
        <pc:spChg chg="mod ord">
          <ac:chgData name="Ethan J McGarvey" userId="S::emcgarve@uwyo.edu::628737ba-135c-4781-95e7-7b4f3a92f920" providerId="AD" clId="Web-{BAD80CF7-F34E-48BE-957E-B3D5B64E16A3}" dt="2019-10-29T16:47:26.333" v="539" actId="20577"/>
          <ac:spMkLst>
            <pc:docMk/>
            <pc:sldMk cId="2744985664" sldId="262"/>
            <ac:spMk id="3" creationId="{D5186EF4-8532-4013-AC5B-48012141DC92}"/>
          </ac:spMkLst>
        </pc:spChg>
        <pc:picChg chg="add mod">
          <ac:chgData name="Ethan J McGarvey" userId="S::emcgarve@uwyo.edu::628737ba-135c-4781-95e7-7b4f3a92f920" providerId="AD" clId="Web-{BAD80CF7-F34E-48BE-957E-B3D5B64E16A3}" dt="2019-10-29T16:23:37.708" v="14" actId="1076"/>
          <ac:picMkLst>
            <pc:docMk/>
            <pc:sldMk cId="2744985664" sldId="262"/>
            <ac:picMk id="4" creationId="{BC56F737-B54F-483E-9396-53ED81991147}"/>
          </ac:picMkLst>
        </pc:picChg>
      </pc:sldChg>
      <pc:sldMasterChg chg="del delSldLayout">
        <pc:chgData name="Ethan J McGarvey" userId="S::emcgarve@uwyo.edu::628737ba-135c-4781-95e7-7b4f3a92f920" providerId="AD" clId="Web-{BAD80CF7-F34E-48BE-957E-B3D5B64E16A3}" dt="2019-10-29T16:27:29.444" v="64"/>
        <pc:sldMasterMkLst>
          <pc:docMk/>
          <pc:sldMasterMk cId="890557070" sldId="2147483672"/>
        </pc:sldMasterMkLst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2108403081" sldId="2147483673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3557596364" sldId="2147483674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1273797044" sldId="2147483675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1898903271" sldId="2147483676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3315232095" sldId="2147483677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1125938774" sldId="2147483678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2581924798" sldId="2147483679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4058471148" sldId="2147483680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3569842885" sldId="2147483681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1381859660" sldId="2147483682"/>
          </pc:sldLayoutMkLst>
        </pc:sldLayoutChg>
        <pc:sldLayoutChg chg="del">
          <pc:chgData name="Ethan J McGarvey" userId="S::emcgarve@uwyo.edu::628737ba-135c-4781-95e7-7b4f3a92f920" providerId="AD" clId="Web-{BAD80CF7-F34E-48BE-957E-B3D5B64E16A3}" dt="2019-10-29T16:27:29.444" v="64"/>
          <pc:sldLayoutMkLst>
            <pc:docMk/>
            <pc:sldMasterMk cId="890557070" sldId="2147483672"/>
            <pc:sldLayoutMk cId="2187692150" sldId="2147483683"/>
          </pc:sldLayoutMkLst>
        </pc:sldLayoutChg>
      </pc:sldMasterChg>
      <pc:sldMasterChg chg="add del addSldLayout delSldLayout modSldLayout">
        <pc:chgData name="Ethan J McGarvey" userId="S::emcgarve@uwyo.edu::628737ba-135c-4781-95e7-7b4f3a92f920" providerId="AD" clId="Web-{BAD80CF7-F34E-48BE-957E-B3D5B64E16A3}" dt="2019-10-29T16:27:30.523" v="65"/>
        <pc:sldMasterMkLst>
          <pc:docMk/>
          <pc:sldMasterMk cId="1349637450" sldId="2147483684"/>
        </pc:sldMasterMkLst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4273437491" sldId="2147483685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2291782451" sldId="2147483686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3563246727" sldId="2147483687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2782687011" sldId="2147483688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647279061" sldId="2147483689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526819532" sldId="2147483690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3066688651" sldId="2147483691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2830516090" sldId="2147483692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4006653519" sldId="2147483693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2531299202" sldId="2147483694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0.523" v="65"/>
          <pc:sldLayoutMkLst>
            <pc:docMk/>
            <pc:sldMasterMk cId="1349637450" sldId="2147483684"/>
            <pc:sldLayoutMk cId="1980035414" sldId="2147483695"/>
          </pc:sldLayoutMkLst>
        </pc:sldLayoutChg>
      </pc:sldMasterChg>
      <pc:sldMasterChg chg="add del addSldLayout delSldLayout modSldLayout">
        <pc:chgData name="Ethan J McGarvey" userId="S::emcgarve@uwyo.edu::628737ba-135c-4781-95e7-7b4f3a92f920" providerId="AD" clId="Web-{BAD80CF7-F34E-48BE-957E-B3D5B64E16A3}" dt="2019-10-29T16:27:33.913" v="66"/>
        <pc:sldMasterMkLst>
          <pc:docMk/>
          <pc:sldMasterMk cId="1906108341" sldId="2147483696"/>
        </pc:sldMasterMkLst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4106827190" sldId="2147483697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4239341156" sldId="2147483698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1212762338" sldId="2147483699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3971023257" sldId="2147483700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1845859390" sldId="2147483701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1984619280" sldId="2147483702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3526747743" sldId="2147483703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1852433091" sldId="2147483704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3289032666" sldId="2147483705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2871373172" sldId="2147483706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33.913" v="66"/>
          <pc:sldLayoutMkLst>
            <pc:docMk/>
            <pc:sldMasterMk cId="1906108341" sldId="2147483696"/>
            <pc:sldLayoutMk cId="2217403873" sldId="2147483707"/>
          </pc:sldLayoutMkLst>
        </pc:sldLayoutChg>
      </pc:sldMasterChg>
      <pc:sldMasterChg chg="add del addSldLayout delSldLayout modSldLayout">
        <pc:chgData name="Ethan J McGarvey" userId="S::emcgarve@uwyo.edu::628737ba-135c-4781-95e7-7b4f3a92f920" providerId="AD" clId="Web-{BAD80CF7-F34E-48BE-957E-B3D5B64E16A3}" dt="2019-10-29T16:27:42.741" v="67"/>
        <pc:sldMasterMkLst>
          <pc:docMk/>
          <pc:sldMasterMk cId="2415412534" sldId="2147483708"/>
        </pc:sldMasterMkLst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2535405173" sldId="2147483709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4060561719" sldId="2147483710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1201312611" sldId="2147483711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582201974" sldId="2147483712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541269042" sldId="2147483713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598329613" sldId="2147483714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638362753" sldId="2147483715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4206907692" sldId="2147483716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4149079438" sldId="2147483717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840913070" sldId="2147483718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2.741" v="67"/>
          <pc:sldLayoutMkLst>
            <pc:docMk/>
            <pc:sldMasterMk cId="2415412534" sldId="2147483708"/>
            <pc:sldLayoutMk cId="2567030267" sldId="2147483719"/>
          </pc:sldLayoutMkLst>
        </pc:sldLayoutChg>
      </pc:sldMasterChg>
      <pc:sldMasterChg chg="add del addSldLayout delSldLayout modSldLayout">
        <pc:chgData name="Ethan J McGarvey" userId="S::emcgarve@uwyo.edu::628737ba-135c-4781-95e7-7b4f3a92f920" providerId="AD" clId="Web-{BAD80CF7-F34E-48BE-957E-B3D5B64E16A3}" dt="2019-10-29T16:27:45.632" v="68"/>
        <pc:sldMasterMkLst>
          <pc:docMk/>
          <pc:sldMasterMk cId="581486721" sldId="2147483720"/>
        </pc:sldMasterMkLst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213794993" sldId="2147483721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266923611" sldId="2147483722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137615580" sldId="2147483723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1225989683" sldId="2147483724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3024576847" sldId="2147483725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2340968991" sldId="2147483726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2317868619" sldId="2147483727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50345588" sldId="2147483728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3966526703" sldId="2147483729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1931385656" sldId="2147483730"/>
          </pc:sldLayoutMkLst>
        </pc:sldLayoutChg>
        <pc:sldLayoutChg chg="add del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81486721" sldId="2147483720"/>
            <pc:sldLayoutMk cId="34309243" sldId="2147483731"/>
          </pc:sldLayoutMkLst>
        </pc:sldLayoutChg>
      </pc:sldMasterChg>
      <pc:sldMasterChg chg="add addSldLayout modSldLayout">
        <pc:chgData name="Ethan J McGarvey" userId="S::emcgarve@uwyo.edu::628737ba-135c-4781-95e7-7b4f3a92f920" providerId="AD" clId="Web-{BAD80CF7-F34E-48BE-957E-B3D5B64E16A3}" dt="2019-10-29T16:27:45.632" v="68"/>
        <pc:sldMasterMkLst>
          <pc:docMk/>
          <pc:sldMasterMk cId="503194674" sldId="2147483732"/>
        </pc:sldMasterMkLst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2437993330" sldId="2147483733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3107706263" sldId="2147483734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1494700474" sldId="2147483735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2740418345" sldId="2147483736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2593084540" sldId="2147483737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244931904" sldId="2147483738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452528438" sldId="2147483739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1320348311" sldId="2147483740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3435270210" sldId="2147483741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812452640" sldId="2147483742"/>
          </pc:sldLayoutMkLst>
        </pc:sldLayoutChg>
        <pc:sldLayoutChg chg="add mod replId">
          <pc:chgData name="Ethan J McGarvey" userId="S::emcgarve@uwyo.edu::628737ba-135c-4781-95e7-7b4f3a92f920" providerId="AD" clId="Web-{BAD80CF7-F34E-48BE-957E-B3D5B64E16A3}" dt="2019-10-29T16:27:45.632" v="68"/>
          <pc:sldLayoutMkLst>
            <pc:docMk/>
            <pc:sldMasterMk cId="503194674" sldId="2147483732"/>
            <pc:sldLayoutMk cId="2355225611" sldId="2147483743"/>
          </pc:sldLayoutMkLst>
        </pc:sldLayoutChg>
      </pc:sldMasterChg>
    </pc:docChg>
  </pc:docChgLst>
  <pc:docChgLst>
    <pc:chgData name="Samuel Austin Blair" userId="S::sblair3@uwyo.edu::86fa8f0a-c817-4c41-a896-649cb2776676" providerId="AD" clId="Web-{F9F53154-D3AC-4AAC-9778-7100DAEA6812}"/>
    <pc:docChg chg="modSld">
      <pc:chgData name="Samuel Austin Blair" userId="S::sblair3@uwyo.edu::86fa8f0a-c817-4c41-a896-649cb2776676" providerId="AD" clId="Web-{F9F53154-D3AC-4AAC-9778-7100DAEA6812}" dt="2019-10-28T22:21:06.205" v="180" actId="20577"/>
      <pc:docMkLst>
        <pc:docMk/>
      </pc:docMkLst>
      <pc:sldChg chg="modSp">
        <pc:chgData name="Samuel Austin Blair" userId="S::sblair3@uwyo.edu::86fa8f0a-c817-4c41-a896-649cb2776676" providerId="AD" clId="Web-{F9F53154-D3AC-4AAC-9778-7100DAEA6812}" dt="2019-10-28T22:17:31.892" v="6" actId="20577"/>
        <pc:sldMkLst>
          <pc:docMk/>
          <pc:sldMk cId="3107082552" sldId="256"/>
        </pc:sldMkLst>
        <pc:spChg chg="mod">
          <ac:chgData name="Samuel Austin Blair" userId="S::sblair3@uwyo.edu::86fa8f0a-c817-4c41-a896-649cb2776676" providerId="AD" clId="Web-{F9F53154-D3AC-4AAC-9778-7100DAEA6812}" dt="2019-10-28T22:17:31.892" v="6" actId="20577"/>
          <ac:spMkLst>
            <pc:docMk/>
            <pc:sldMk cId="3107082552" sldId="256"/>
            <ac:spMk id="3" creationId="{AA70972A-5E8E-4C4C-BD5A-C71ACA3D20AE}"/>
          </ac:spMkLst>
        </pc:spChg>
      </pc:sldChg>
      <pc:sldChg chg="modSp">
        <pc:chgData name="Samuel Austin Blair" userId="S::sblair3@uwyo.edu::86fa8f0a-c817-4c41-a896-649cb2776676" providerId="AD" clId="Web-{F9F53154-D3AC-4AAC-9778-7100DAEA6812}" dt="2019-10-28T22:21:06.205" v="179" actId="20577"/>
        <pc:sldMkLst>
          <pc:docMk/>
          <pc:sldMk cId="3162262946" sldId="260"/>
        </pc:sldMkLst>
        <pc:spChg chg="mod">
          <ac:chgData name="Samuel Austin Blair" userId="S::sblair3@uwyo.edu::86fa8f0a-c817-4c41-a896-649cb2776676" providerId="AD" clId="Web-{F9F53154-D3AC-4AAC-9778-7100DAEA6812}" dt="2019-10-28T22:21:06.205" v="179" actId="20577"/>
          <ac:spMkLst>
            <pc:docMk/>
            <pc:sldMk cId="3162262946" sldId="260"/>
            <ac:spMk id="3" creationId="{3C1A8DF5-1CC7-42E3-B736-F65936B6C02F}"/>
          </ac:spMkLst>
        </pc:spChg>
      </pc:sldChg>
    </pc:docChg>
  </pc:docChgLst>
  <pc:docChgLst>
    <pc:chgData name="Samuel Austin Blair" userId="S::sblair3@uwyo.edu::86fa8f0a-c817-4c41-a896-649cb2776676" providerId="AD" clId="Web-{77E121A1-C67B-40BC-B892-DEB5DEA3AA22}"/>
    <pc:docChg chg="modSld">
      <pc:chgData name="Samuel Austin Blair" userId="S::sblair3@uwyo.edu::86fa8f0a-c817-4c41-a896-649cb2776676" providerId="AD" clId="Web-{77E121A1-C67B-40BC-B892-DEB5DEA3AA22}" dt="2019-10-28T22:16:33.192" v="58" actId="20577"/>
      <pc:docMkLst>
        <pc:docMk/>
      </pc:docMkLst>
      <pc:sldChg chg="modSp">
        <pc:chgData name="Samuel Austin Blair" userId="S::sblair3@uwyo.edu::86fa8f0a-c817-4c41-a896-649cb2776676" providerId="AD" clId="Web-{77E121A1-C67B-40BC-B892-DEB5DEA3AA22}" dt="2019-10-28T22:16:33.192" v="57" actId="20577"/>
        <pc:sldMkLst>
          <pc:docMk/>
          <pc:sldMk cId="3107082552" sldId="256"/>
        </pc:sldMkLst>
        <pc:spChg chg="mod">
          <ac:chgData name="Samuel Austin Blair" userId="S::sblair3@uwyo.edu::86fa8f0a-c817-4c41-a896-649cb2776676" providerId="AD" clId="Web-{77E121A1-C67B-40BC-B892-DEB5DEA3AA22}" dt="2019-10-28T22:16:33.192" v="57" actId="20577"/>
          <ac:spMkLst>
            <pc:docMk/>
            <pc:sldMk cId="3107082552" sldId="256"/>
            <ac:spMk id="3" creationId="{AA70972A-5E8E-4C4C-BD5A-C71ACA3D20AE}"/>
          </ac:spMkLst>
        </pc:spChg>
      </pc:sldChg>
    </pc:docChg>
  </pc:docChgLst>
  <pc:docChgLst>
    <pc:chgData name="Samuel Austin Blair" userId="S::sblair3@uwyo.edu::86fa8f0a-c817-4c41-a896-649cb2776676" providerId="AD" clId="Web-{3AED2AE5-294A-4D76-B25D-4A6B6E42DCD7}"/>
    <pc:docChg chg="addSld modSld addMainMaster delMainMaster">
      <pc:chgData name="Samuel Austin Blair" userId="S::sblair3@uwyo.edu::86fa8f0a-c817-4c41-a896-649cb2776676" providerId="AD" clId="Web-{3AED2AE5-294A-4D76-B25D-4A6B6E42DCD7}" dt="2019-10-24T02:48:25.495" v="37" actId="20577"/>
      <pc:docMkLst>
        <pc:docMk/>
      </pc:docMkLst>
      <pc:sldChg chg="addSp delSp modSp mod setBg modClrScheme chgLayout">
        <pc:chgData name="Samuel Austin Blair" userId="S::sblair3@uwyo.edu::86fa8f0a-c817-4c41-a896-649cb2776676" providerId="AD" clId="Web-{3AED2AE5-294A-4D76-B25D-4A6B6E42DCD7}" dt="2019-10-24T02:47:33.120" v="30"/>
        <pc:sldMkLst>
          <pc:docMk/>
          <pc:sldMk cId="3107082552" sldId="256"/>
        </pc:sldMkLst>
        <pc:spChg chg="mod ord">
          <ac:chgData name="Samuel Austin Blair" userId="S::sblair3@uwyo.edu::86fa8f0a-c817-4c41-a896-649cb2776676" providerId="AD" clId="Web-{3AED2AE5-294A-4D76-B25D-4A6B6E42DCD7}" dt="2019-10-24T02:47:33.120" v="30"/>
          <ac:spMkLst>
            <pc:docMk/>
            <pc:sldMk cId="3107082552" sldId="256"/>
            <ac:spMk id="2" creationId="{AB8C94CB-CDE8-442C-919E-EDA28B99DAF8}"/>
          </ac:spMkLst>
        </pc:spChg>
        <pc:spChg chg="mod ord">
          <ac:chgData name="Samuel Austin Blair" userId="S::sblair3@uwyo.edu::86fa8f0a-c817-4c41-a896-649cb2776676" providerId="AD" clId="Web-{3AED2AE5-294A-4D76-B25D-4A6B6E42DCD7}" dt="2019-10-24T02:47:33.120" v="30"/>
          <ac:spMkLst>
            <pc:docMk/>
            <pc:sldMk cId="3107082552" sldId="256"/>
            <ac:spMk id="3" creationId="{AA70972A-5E8E-4C4C-BD5A-C71ACA3D20AE}"/>
          </ac:spMkLst>
        </pc:spChg>
        <pc:spChg chg="add">
          <ac:chgData name="Samuel Austin Blair" userId="S::sblair3@uwyo.edu::86fa8f0a-c817-4c41-a896-649cb2776676" providerId="AD" clId="Web-{3AED2AE5-294A-4D76-B25D-4A6B6E42DCD7}" dt="2019-10-24T02:47:33.120" v="30"/>
          <ac:spMkLst>
            <pc:docMk/>
            <pc:sldMk cId="3107082552" sldId="256"/>
            <ac:spMk id="5" creationId="{2F4AD318-2FB6-4C6E-931E-58E404FA18CD}"/>
          </ac:spMkLst>
        </pc:spChg>
        <pc:spChg chg="add">
          <ac:chgData name="Samuel Austin Blair" userId="S::sblair3@uwyo.edu::86fa8f0a-c817-4c41-a896-649cb2776676" providerId="AD" clId="Web-{3AED2AE5-294A-4D76-B25D-4A6B6E42DCD7}" dt="2019-10-24T02:47:33.120" v="30"/>
          <ac:spMkLst>
            <pc:docMk/>
            <pc:sldMk cId="3107082552" sldId="256"/>
            <ac:spMk id="6" creationId="{1A118E35-1CBF-4863-8497-F4DF1A166D2D}"/>
          </ac:spMkLst>
        </pc:spChg>
        <pc:spChg chg="add">
          <ac:chgData name="Samuel Austin Blair" userId="S::sblair3@uwyo.edu::86fa8f0a-c817-4c41-a896-649cb2776676" providerId="AD" clId="Web-{3AED2AE5-294A-4D76-B25D-4A6B6E42DCD7}" dt="2019-10-24T02:47:33.120" v="30"/>
          <ac:spMkLst>
            <pc:docMk/>
            <pc:sldMk cId="3107082552" sldId="256"/>
            <ac:spMk id="7" creationId="{6E187274-5DC2-4BE0-AF99-925D6D973550}"/>
          </ac:spMkLst>
        </pc:spChg>
        <pc:spChg chg="add del">
          <ac:chgData name="Samuel Austin Blair" userId="S::sblair3@uwyo.edu::86fa8f0a-c817-4c41-a896-649cb2776676" providerId="AD" clId="Web-{3AED2AE5-294A-4D76-B25D-4A6B6E42DCD7}" dt="2019-10-24T02:47:33.120" v="29"/>
          <ac:spMkLst>
            <pc:docMk/>
            <pc:sldMk cId="3107082552" sldId="256"/>
            <ac:spMk id="8" creationId="{90EB472E-7CA6-4C2D-81E9-CD39A44F0B83}"/>
          </ac:spMkLst>
        </pc:spChg>
        <pc:spChg chg="add del">
          <ac:chgData name="Samuel Austin Blair" userId="S::sblair3@uwyo.edu::86fa8f0a-c817-4c41-a896-649cb2776676" providerId="AD" clId="Web-{3AED2AE5-294A-4D76-B25D-4A6B6E42DCD7}" dt="2019-10-24T02:47:33.120" v="29"/>
          <ac:spMkLst>
            <pc:docMk/>
            <pc:sldMk cId="3107082552" sldId="256"/>
            <ac:spMk id="10" creationId="{AE0A0486-F672-4FEF-A0A9-E6C3B7E3A545}"/>
          </ac:spMkLst>
        </pc:spChg>
        <pc:spChg chg="add del">
          <ac:chgData name="Samuel Austin Blair" userId="S::sblair3@uwyo.edu::86fa8f0a-c817-4c41-a896-649cb2776676" providerId="AD" clId="Web-{3AED2AE5-294A-4D76-B25D-4A6B6E42DCD7}" dt="2019-10-24T02:47:33.120" v="29"/>
          <ac:spMkLst>
            <pc:docMk/>
            <pc:sldMk cId="3107082552" sldId="256"/>
            <ac:spMk id="12" creationId="{4689BC21-5566-4B70-91EA-44B4299CB337}"/>
          </ac:spMkLst>
        </pc:spChg>
        <pc:spChg chg="add del">
          <ac:chgData name="Samuel Austin Blair" userId="S::sblair3@uwyo.edu::86fa8f0a-c817-4c41-a896-649cb2776676" providerId="AD" clId="Web-{3AED2AE5-294A-4D76-B25D-4A6B6E42DCD7}" dt="2019-10-24T02:47:33.120" v="29"/>
          <ac:spMkLst>
            <pc:docMk/>
            <pc:sldMk cId="3107082552" sldId="256"/>
            <ac:spMk id="14" creationId="{7F1FCE6A-97BC-41EB-809A-50936E0F940B}"/>
          </ac:spMkLst>
        </pc:spChg>
      </pc:sldChg>
      <pc:sldChg chg="modSp mod modClrScheme chgLayout">
        <pc:chgData name="Samuel Austin Blair" userId="S::sblair3@uwyo.edu::86fa8f0a-c817-4c41-a896-649cb2776676" providerId="AD" clId="Web-{3AED2AE5-294A-4D76-B25D-4A6B6E42DCD7}" dt="2019-10-24T02:47:17.073" v="27"/>
        <pc:sldMkLst>
          <pc:docMk/>
          <pc:sldMk cId="2101169379" sldId="257"/>
        </pc:sldMkLst>
        <pc:spChg chg="mod ord">
          <ac:chgData name="Samuel Austin Blair" userId="S::sblair3@uwyo.edu::86fa8f0a-c817-4c41-a896-649cb2776676" providerId="AD" clId="Web-{3AED2AE5-294A-4D76-B25D-4A6B6E42DCD7}" dt="2019-10-24T02:47:17.073" v="27"/>
          <ac:spMkLst>
            <pc:docMk/>
            <pc:sldMk cId="2101169379" sldId="257"/>
            <ac:spMk id="2" creationId="{AB8C94CB-CDE8-442C-919E-EDA28B99DAF8}"/>
          </ac:spMkLst>
        </pc:spChg>
        <pc:spChg chg="mod ord">
          <ac:chgData name="Samuel Austin Blair" userId="S::sblair3@uwyo.edu::86fa8f0a-c817-4c41-a896-649cb2776676" providerId="AD" clId="Web-{3AED2AE5-294A-4D76-B25D-4A6B6E42DCD7}" dt="2019-10-24T02:47:17.073" v="27"/>
          <ac:spMkLst>
            <pc:docMk/>
            <pc:sldMk cId="2101169379" sldId="257"/>
            <ac:spMk id="3" creationId="{AA70972A-5E8E-4C4C-BD5A-C71ACA3D20AE}"/>
          </ac:spMkLst>
        </pc:spChg>
      </pc:sldChg>
      <pc:sldChg chg="modSp mod modClrScheme chgLayout">
        <pc:chgData name="Samuel Austin Blair" userId="S::sblair3@uwyo.edu::86fa8f0a-c817-4c41-a896-649cb2776676" providerId="AD" clId="Web-{3AED2AE5-294A-4D76-B25D-4A6B6E42DCD7}" dt="2019-10-24T02:47:17.073" v="27"/>
        <pc:sldMkLst>
          <pc:docMk/>
          <pc:sldMk cId="336281995" sldId="258"/>
        </pc:sldMkLst>
        <pc:spChg chg="mod ord">
          <ac:chgData name="Samuel Austin Blair" userId="S::sblair3@uwyo.edu::86fa8f0a-c817-4c41-a896-649cb2776676" providerId="AD" clId="Web-{3AED2AE5-294A-4D76-B25D-4A6B6E42DCD7}" dt="2019-10-24T02:47:17.073" v="27"/>
          <ac:spMkLst>
            <pc:docMk/>
            <pc:sldMk cId="336281995" sldId="258"/>
            <ac:spMk id="2" creationId="{AB8C94CB-CDE8-442C-919E-EDA28B99DAF8}"/>
          </ac:spMkLst>
        </pc:spChg>
        <pc:spChg chg="mod ord">
          <ac:chgData name="Samuel Austin Blair" userId="S::sblair3@uwyo.edu::86fa8f0a-c817-4c41-a896-649cb2776676" providerId="AD" clId="Web-{3AED2AE5-294A-4D76-B25D-4A6B6E42DCD7}" dt="2019-10-24T02:47:17.073" v="27"/>
          <ac:spMkLst>
            <pc:docMk/>
            <pc:sldMk cId="336281995" sldId="258"/>
            <ac:spMk id="3" creationId="{AA70972A-5E8E-4C4C-BD5A-C71ACA3D20AE}"/>
          </ac:spMkLst>
        </pc:spChg>
      </pc:sldChg>
      <pc:sldChg chg="modSp mod modClrScheme chgLayout">
        <pc:chgData name="Samuel Austin Blair" userId="S::sblair3@uwyo.edu::86fa8f0a-c817-4c41-a896-649cb2776676" providerId="AD" clId="Web-{3AED2AE5-294A-4D76-B25D-4A6B6E42DCD7}" dt="2019-10-24T02:47:17.073" v="27"/>
        <pc:sldMkLst>
          <pc:docMk/>
          <pc:sldMk cId="2457332650" sldId="259"/>
        </pc:sldMkLst>
        <pc:spChg chg="mod ord">
          <ac:chgData name="Samuel Austin Blair" userId="S::sblair3@uwyo.edu::86fa8f0a-c817-4c41-a896-649cb2776676" providerId="AD" clId="Web-{3AED2AE5-294A-4D76-B25D-4A6B6E42DCD7}" dt="2019-10-24T02:47:17.073" v="27"/>
          <ac:spMkLst>
            <pc:docMk/>
            <pc:sldMk cId="2457332650" sldId="259"/>
            <ac:spMk id="2" creationId="{AB8C94CB-CDE8-442C-919E-EDA28B99DAF8}"/>
          </ac:spMkLst>
        </pc:spChg>
        <pc:spChg chg="mod ord">
          <ac:chgData name="Samuel Austin Blair" userId="S::sblair3@uwyo.edu::86fa8f0a-c817-4c41-a896-649cb2776676" providerId="AD" clId="Web-{3AED2AE5-294A-4D76-B25D-4A6B6E42DCD7}" dt="2019-10-24T02:47:17.073" v="27"/>
          <ac:spMkLst>
            <pc:docMk/>
            <pc:sldMk cId="2457332650" sldId="259"/>
            <ac:spMk id="3" creationId="{AA70972A-5E8E-4C4C-BD5A-C71ACA3D20AE}"/>
          </ac:spMkLst>
        </pc:spChg>
      </pc:sldChg>
      <pc:sldChg chg="modSp new">
        <pc:chgData name="Samuel Austin Blair" userId="S::sblair3@uwyo.edu::86fa8f0a-c817-4c41-a896-649cb2776676" providerId="AD" clId="Web-{3AED2AE5-294A-4D76-B25D-4A6B6E42DCD7}" dt="2019-10-24T02:48:25.495" v="36" actId="20577"/>
        <pc:sldMkLst>
          <pc:docMk/>
          <pc:sldMk cId="3162262946" sldId="260"/>
        </pc:sldMkLst>
        <pc:spChg chg="mod">
          <ac:chgData name="Samuel Austin Blair" userId="S::sblair3@uwyo.edu::86fa8f0a-c817-4c41-a896-649cb2776676" providerId="AD" clId="Web-{3AED2AE5-294A-4D76-B25D-4A6B6E42DCD7}" dt="2019-10-24T02:48:25.495" v="36" actId="20577"/>
          <ac:spMkLst>
            <pc:docMk/>
            <pc:sldMk cId="3162262946" sldId="260"/>
            <ac:spMk id="2" creationId="{EB04E08F-1CFA-4D30-9646-AEF8D451106E}"/>
          </ac:spMkLst>
        </pc:spChg>
      </pc:sldChg>
      <pc:sldMasterChg chg="add addSldLayout modSldLayout">
        <pc:chgData name="Samuel Austin Blair" userId="S::sblair3@uwyo.edu::86fa8f0a-c817-4c41-a896-649cb2776676" providerId="AD" clId="Web-{3AED2AE5-294A-4D76-B25D-4A6B6E42DCD7}" dt="2019-10-24T02:47:17.073" v="27"/>
        <pc:sldMasterMkLst>
          <pc:docMk/>
          <pc:sldMasterMk cId="890557070" sldId="2147483672"/>
        </pc:sldMasterMkLst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2108403081" sldId="2147483673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3557596364" sldId="2147483674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1273797044" sldId="2147483675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1898903271" sldId="2147483676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3315232095" sldId="2147483677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1125938774" sldId="2147483678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2581924798" sldId="2147483679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4058471148" sldId="2147483680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3569842885" sldId="2147483681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1381859660" sldId="2147483682"/>
          </pc:sldLayoutMkLst>
        </pc:sldLayoutChg>
        <pc:sldLayoutChg chg="add mod replId">
          <pc:chgData name="Samuel Austin Blair" userId="S::sblair3@uwyo.edu::86fa8f0a-c817-4c41-a896-649cb2776676" providerId="AD" clId="Web-{3AED2AE5-294A-4D76-B25D-4A6B6E42DCD7}" dt="2019-10-24T02:47:17.073" v="27"/>
          <pc:sldLayoutMkLst>
            <pc:docMk/>
            <pc:sldMasterMk cId="890557070" sldId="2147483672"/>
            <pc:sldLayoutMk cId="2187692150" sldId="2147483683"/>
          </pc:sldLayoutMkLst>
        </pc:sldLayoutChg>
      </pc:sldMasterChg>
    </pc:docChg>
  </pc:docChgLst>
  <pc:docChgLst>
    <pc:chgData name="Winston Michael Shepherd Howard" userId="S::whoward3@uwyo.edu::e161d3d7-b05e-451f-a215-7c5ed6747bef" providerId="AD" clId="Web-{155F99E6-D7C5-43D7-8B9D-B101A7C1AF75}"/>
    <pc:docChg chg="modSld">
      <pc:chgData name="Winston Michael Shepherd Howard" userId="S::whoward3@uwyo.edu::e161d3d7-b05e-451f-a215-7c5ed6747bef" providerId="AD" clId="Web-{155F99E6-D7C5-43D7-8B9D-B101A7C1AF75}" dt="2019-10-28T03:13:26.759" v="5" actId="20577"/>
      <pc:docMkLst>
        <pc:docMk/>
      </pc:docMkLst>
      <pc:sldChg chg="modSp">
        <pc:chgData name="Winston Michael Shepherd Howard" userId="S::whoward3@uwyo.edu::e161d3d7-b05e-451f-a215-7c5ed6747bef" providerId="AD" clId="Web-{155F99E6-D7C5-43D7-8B9D-B101A7C1AF75}" dt="2019-10-28T03:13:26.759" v="4" actId="20577"/>
        <pc:sldMkLst>
          <pc:docMk/>
          <pc:sldMk cId="3107082552" sldId="256"/>
        </pc:sldMkLst>
        <pc:spChg chg="mod">
          <ac:chgData name="Winston Michael Shepherd Howard" userId="S::whoward3@uwyo.edu::e161d3d7-b05e-451f-a215-7c5ed6747bef" providerId="AD" clId="Web-{155F99E6-D7C5-43D7-8B9D-B101A7C1AF75}" dt="2019-10-28T03:13:26.759" v="4" actId="20577"/>
          <ac:spMkLst>
            <pc:docMk/>
            <pc:sldMk cId="3107082552" sldId="256"/>
            <ac:spMk id="3" creationId="{AA70972A-5E8E-4C4C-BD5A-C71ACA3D20AE}"/>
          </ac:spMkLst>
        </pc:spChg>
      </pc:sldChg>
    </pc:docChg>
  </pc:docChgLst>
  <pc:docChgLst>
    <pc:chgData name="Ethan J McGarvey" userId="S::emcgarve@uwyo.edu::628737ba-135c-4781-95e7-7b4f3a92f920" providerId="AD" clId="Web-{952E3EF2-CAB1-47F9-BA37-4F5B55053CD0}"/>
    <pc:docChg chg="modSld">
      <pc:chgData name="Ethan J McGarvey" userId="S::emcgarve@uwyo.edu::628737ba-135c-4781-95e7-7b4f3a92f920" providerId="AD" clId="Web-{952E3EF2-CAB1-47F9-BA37-4F5B55053CD0}" dt="2019-10-29T18:20:46.372" v="24" actId="20577"/>
      <pc:docMkLst>
        <pc:docMk/>
      </pc:docMkLst>
      <pc:sldChg chg="modSp">
        <pc:chgData name="Ethan J McGarvey" userId="S::emcgarve@uwyo.edu::628737ba-135c-4781-95e7-7b4f3a92f920" providerId="AD" clId="Web-{952E3EF2-CAB1-47F9-BA37-4F5B55053CD0}" dt="2019-10-29T18:20:46.372" v="23" actId="20577"/>
        <pc:sldMkLst>
          <pc:docMk/>
          <pc:sldMk cId="3107082552" sldId="256"/>
        </pc:sldMkLst>
        <pc:spChg chg="mod">
          <ac:chgData name="Ethan J McGarvey" userId="S::emcgarve@uwyo.edu::628737ba-135c-4781-95e7-7b4f3a92f920" providerId="AD" clId="Web-{952E3EF2-CAB1-47F9-BA37-4F5B55053CD0}" dt="2019-10-29T18:20:46.372" v="23" actId="20577"/>
          <ac:spMkLst>
            <pc:docMk/>
            <pc:sldMk cId="3107082552" sldId="256"/>
            <ac:spMk id="3" creationId="{AA70972A-5E8E-4C4C-BD5A-C71ACA3D20AE}"/>
          </ac:spMkLst>
        </pc:spChg>
      </pc:sldChg>
      <pc:sldChg chg="modSp">
        <pc:chgData name="Ethan J McGarvey" userId="S::emcgarve@uwyo.edu::628737ba-135c-4781-95e7-7b4f3a92f920" providerId="AD" clId="Web-{952E3EF2-CAB1-47F9-BA37-4F5B55053CD0}" dt="2019-10-29T18:20:36.372" v="11" actId="20577"/>
        <pc:sldMkLst>
          <pc:docMk/>
          <pc:sldMk cId="2744985664" sldId="262"/>
        </pc:sldMkLst>
        <pc:spChg chg="mod">
          <ac:chgData name="Ethan J McGarvey" userId="S::emcgarve@uwyo.edu::628737ba-135c-4781-95e7-7b4f3a92f920" providerId="AD" clId="Web-{952E3EF2-CAB1-47F9-BA37-4F5B55053CD0}" dt="2019-10-29T18:20:36.372" v="11" actId="20577"/>
          <ac:spMkLst>
            <pc:docMk/>
            <pc:sldMk cId="2744985664" sldId="262"/>
            <ac:spMk id="3" creationId="{D5186EF4-8532-4013-AC5B-48012141DC92}"/>
          </ac:spMkLst>
        </pc:spChg>
      </pc:sldChg>
    </pc:docChg>
  </pc:docChgLst>
  <pc:docChgLst>
    <pc:chgData name="Winston Michael Shepherd Howard" userId="S::whoward3@uwyo.edu::e161d3d7-b05e-451f-a215-7c5ed6747bef" providerId="AD" clId="Web-{89699D5A-839F-4BE6-8D79-34E8A1076D5D}"/>
    <pc:docChg chg="modSld">
      <pc:chgData name="Winston Michael Shepherd Howard" userId="S::whoward3@uwyo.edu::e161d3d7-b05e-451f-a215-7c5ed6747bef" providerId="AD" clId="Web-{89699D5A-839F-4BE6-8D79-34E8A1076D5D}" dt="2019-10-29T17:41:43.142" v="297" actId="1076"/>
      <pc:docMkLst>
        <pc:docMk/>
      </pc:docMkLst>
      <pc:sldChg chg="modSp">
        <pc:chgData name="Winston Michael Shepherd Howard" userId="S::whoward3@uwyo.edu::e161d3d7-b05e-451f-a215-7c5ed6747bef" providerId="AD" clId="Web-{89699D5A-839F-4BE6-8D79-34E8A1076D5D}" dt="2019-10-29T17:27:14.275" v="101" actId="20577"/>
        <pc:sldMkLst>
          <pc:docMk/>
          <pc:sldMk cId="3107082552" sldId="256"/>
        </pc:sldMkLst>
        <pc:spChg chg="mod">
          <ac:chgData name="Winston Michael Shepherd Howard" userId="S::whoward3@uwyo.edu::e161d3d7-b05e-451f-a215-7c5ed6747bef" providerId="AD" clId="Web-{89699D5A-839F-4BE6-8D79-34E8A1076D5D}" dt="2019-10-29T17:27:14.275" v="101" actId="20577"/>
          <ac:spMkLst>
            <pc:docMk/>
            <pc:sldMk cId="3107082552" sldId="256"/>
            <ac:spMk id="2" creationId="{AB8C94CB-CDE8-442C-919E-EDA28B99DAF8}"/>
          </ac:spMkLst>
        </pc:spChg>
      </pc:sldChg>
      <pc:sldChg chg="addSp delSp modSp">
        <pc:chgData name="Winston Michael Shepherd Howard" userId="S::whoward3@uwyo.edu::e161d3d7-b05e-451f-a215-7c5ed6747bef" providerId="AD" clId="Web-{89699D5A-839F-4BE6-8D79-34E8A1076D5D}" dt="2019-10-29T17:41:43.142" v="297" actId="1076"/>
        <pc:sldMkLst>
          <pc:docMk/>
          <pc:sldMk cId="336281995" sldId="258"/>
        </pc:sldMkLst>
        <pc:spChg chg="mod">
          <ac:chgData name="Winston Michael Shepherd Howard" userId="S::whoward3@uwyo.edu::e161d3d7-b05e-451f-a215-7c5ed6747bef" providerId="AD" clId="Web-{89699D5A-839F-4BE6-8D79-34E8A1076D5D}" dt="2019-10-29T17:34:21.044" v="243" actId="20577"/>
          <ac:spMkLst>
            <pc:docMk/>
            <pc:sldMk cId="336281995" sldId="258"/>
            <ac:spMk id="2" creationId="{AB8C94CB-CDE8-442C-919E-EDA28B99DAF8}"/>
          </ac:spMkLst>
        </pc:spChg>
        <pc:spChg chg="del mod">
          <ac:chgData name="Winston Michael Shepherd Howard" userId="S::whoward3@uwyo.edu::e161d3d7-b05e-451f-a215-7c5ed6747bef" providerId="AD" clId="Web-{89699D5A-839F-4BE6-8D79-34E8A1076D5D}" dt="2019-10-29T17:07:16.420" v="17"/>
          <ac:spMkLst>
            <pc:docMk/>
            <pc:sldMk cId="336281995" sldId="258"/>
            <ac:spMk id="3" creationId="{AA70972A-5E8E-4C4C-BD5A-C71ACA3D20AE}"/>
          </ac:spMkLst>
        </pc:spChg>
        <pc:spChg chg="add del mod">
          <ac:chgData name="Winston Michael Shepherd Howard" userId="S::whoward3@uwyo.edu::e161d3d7-b05e-451f-a215-7c5ed6747bef" providerId="AD" clId="Web-{89699D5A-839F-4BE6-8D79-34E8A1076D5D}" dt="2019-10-29T17:33:53.936" v="230"/>
          <ac:spMkLst>
            <pc:docMk/>
            <pc:sldMk cId="336281995" sldId="258"/>
            <ac:spMk id="28" creationId="{158C449E-06B0-4F20-ABD1-EBDC1A1DEBC8}"/>
          </ac:spMkLst>
        </pc:spChg>
        <pc:picChg chg="add mod">
          <ac:chgData name="Winston Michael Shepherd Howard" userId="S::whoward3@uwyo.edu::e161d3d7-b05e-451f-a215-7c5ed6747bef" providerId="AD" clId="Web-{89699D5A-839F-4BE6-8D79-34E8A1076D5D}" dt="2019-10-29T17:34:40.389" v="246" actId="1076"/>
          <ac:picMkLst>
            <pc:docMk/>
            <pc:sldMk cId="336281995" sldId="258"/>
            <ac:picMk id="4" creationId="{B7CDE05F-3856-4B64-A1CD-8C1561870408}"/>
          </ac:picMkLst>
        </pc:picChg>
        <pc:picChg chg="add mod">
          <ac:chgData name="Winston Michael Shepherd Howard" userId="S::whoward3@uwyo.edu::e161d3d7-b05e-451f-a215-7c5ed6747bef" providerId="AD" clId="Web-{89699D5A-839F-4BE6-8D79-34E8A1076D5D}" dt="2019-10-29T17:41:14.564" v="291" actId="1076"/>
          <ac:picMkLst>
            <pc:docMk/>
            <pc:sldMk cId="336281995" sldId="258"/>
            <ac:picMk id="6" creationId="{30FC91F2-4FE5-41C4-9266-14E66C19C1A8}"/>
          </ac:picMkLst>
        </pc:picChg>
        <pc:picChg chg="add del mod">
          <ac:chgData name="Winston Michael Shepherd Howard" userId="S::whoward3@uwyo.edu::e161d3d7-b05e-451f-a215-7c5ed6747bef" providerId="AD" clId="Web-{89699D5A-839F-4BE6-8D79-34E8A1076D5D}" dt="2019-10-29T17:22:52.288" v="63"/>
          <ac:picMkLst>
            <pc:docMk/>
            <pc:sldMk cId="336281995" sldId="258"/>
            <ac:picMk id="8" creationId="{2C80B5FF-5146-435F-AB39-355615F51228}"/>
          </ac:picMkLst>
        </pc:picChg>
        <pc:picChg chg="add mod">
          <ac:chgData name="Winston Michael Shepherd Howard" userId="S::whoward3@uwyo.edu::e161d3d7-b05e-451f-a215-7c5ed6747bef" providerId="AD" clId="Web-{89699D5A-839F-4BE6-8D79-34E8A1076D5D}" dt="2019-10-29T17:41:06.376" v="288" actId="1076"/>
          <ac:picMkLst>
            <pc:docMk/>
            <pc:sldMk cId="336281995" sldId="258"/>
            <ac:picMk id="10" creationId="{1DDD120D-A8F9-408B-B095-10F0FC818E01}"/>
          </ac:picMkLst>
        </pc:picChg>
        <pc:picChg chg="add del mod">
          <ac:chgData name="Winston Michael Shepherd Howard" userId="S::whoward3@uwyo.edu::e161d3d7-b05e-451f-a215-7c5ed6747bef" providerId="AD" clId="Web-{89699D5A-839F-4BE6-8D79-34E8A1076D5D}" dt="2019-10-29T17:16:49.550" v="36"/>
          <ac:picMkLst>
            <pc:docMk/>
            <pc:sldMk cId="336281995" sldId="258"/>
            <ac:picMk id="12" creationId="{6285F495-CF44-4561-A123-5512D6ADDF48}"/>
          </ac:picMkLst>
        </pc:picChg>
        <pc:picChg chg="add del mod">
          <ac:chgData name="Winston Michael Shepherd Howard" userId="S::whoward3@uwyo.edu::e161d3d7-b05e-451f-a215-7c5ed6747bef" providerId="AD" clId="Web-{89699D5A-839F-4BE6-8D79-34E8A1076D5D}" dt="2019-10-29T17:17:29.019" v="39"/>
          <ac:picMkLst>
            <pc:docMk/>
            <pc:sldMk cId="336281995" sldId="258"/>
            <ac:picMk id="14" creationId="{294C8F88-6DE0-4424-A611-1620BCEAB000}"/>
          </ac:picMkLst>
        </pc:picChg>
        <pc:picChg chg="add del mod">
          <ac:chgData name="Winston Michael Shepherd Howard" userId="S::whoward3@uwyo.edu::e161d3d7-b05e-451f-a215-7c5ed6747bef" providerId="AD" clId="Web-{89699D5A-839F-4BE6-8D79-34E8A1076D5D}" dt="2019-10-29T17:18:23.598" v="41"/>
          <ac:picMkLst>
            <pc:docMk/>
            <pc:sldMk cId="336281995" sldId="258"/>
            <ac:picMk id="16" creationId="{B2EA084C-708E-424A-B86B-D8834DD6BD35}"/>
          </ac:picMkLst>
        </pc:picChg>
        <pc:picChg chg="add del mod">
          <ac:chgData name="Winston Michael Shepherd Howard" userId="S::whoward3@uwyo.edu::e161d3d7-b05e-451f-a215-7c5ed6747bef" providerId="AD" clId="Web-{89699D5A-839F-4BE6-8D79-34E8A1076D5D}" dt="2019-10-29T17:20:20.740" v="45"/>
          <ac:picMkLst>
            <pc:docMk/>
            <pc:sldMk cId="336281995" sldId="258"/>
            <ac:picMk id="18" creationId="{090334A1-0616-43C0-A1E5-EAA6503C29E9}"/>
          </ac:picMkLst>
        </pc:picChg>
        <pc:picChg chg="add mod">
          <ac:chgData name="Winston Michael Shepherd Howard" userId="S::whoward3@uwyo.edu::e161d3d7-b05e-451f-a215-7c5ed6747bef" providerId="AD" clId="Web-{89699D5A-839F-4BE6-8D79-34E8A1076D5D}" dt="2019-10-29T17:37:56.171" v="259" actId="1076"/>
          <ac:picMkLst>
            <pc:docMk/>
            <pc:sldMk cId="336281995" sldId="258"/>
            <ac:picMk id="20" creationId="{1572581B-10CE-46AC-A821-7B61F2386FAE}"/>
          </ac:picMkLst>
        </pc:picChg>
        <pc:picChg chg="add mod">
          <ac:chgData name="Winston Michael Shepherd Howard" userId="S::whoward3@uwyo.edu::e161d3d7-b05e-451f-a215-7c5ed6747bef" providerId="AD" clId="Web-{89699D5A-839F-4BE6-8D79-34E8A1076D5D}" dt="2019-10-29T17:40:29.610" v="274" actId="1076"/>
          <ac:picMkLst>
            <pc:docMk/>
            <pc:sldMk cId="336281995" sldId="258"/>
            <ac:picMk id="22" creationId="{84EE42D4-2F96-4877-A268-B9F81A29D053}"/>
          </ac:picMkLst>
        </pc:picChg>
        <pc:picChg chg="add mod">
          <ac:chgData name="Winston Michael Shepherd Howard" userId="S::whoward3@uwyo.edu::e161d3d7-b05e-451f-a215-7c5ed6747bef" providerId="AD" clId="Web-{89699D5A-839F-4BE6-8D79-34E8A1076D5D}" dt="2019-10-29T17:41:43.142" v="297" actId="1076"/>
          <ac:picMkLst>
            <pc:docMk/>
            <pc:sldMk cId="336281995" sldId="258"/>
            <ac:picMk id="24" creationId="{D31B351A-B1AE-4214-9750-1FCC2B07EB40}"/>
          </ac:picMkLst>
        </pc:picChg>
        <pc:picChg chg="add mod">
          <ac:chgData name="Winston Michael Shepherd Howard" userId="S::whoward3@uwyo.edu::e161d3d7-b05e-451f-a215-7c5ed6747bef" providerId="AD" clId="Web-{89699D5A-839F-4BE6-8D79-34E8A1076D5D}" dt="2019-10-29T17:38:04.265" v="262" actId="1076"/>
          <ac:picMkLst>
            <pc:docMk/>
            <pc:sldMk cId="336281995" sldId="258"/>
            <ac:picMk id="26" creationId="{B7CED73B-4C8F-48B8-8A7B-94C964319620}"/>
          </ac:picMkLst>
        </pc:picChg>
        <pc:picChg chg="add del mod">
          <ac:chgData name="Winston Michael Shepherd Howard" userId="S::whoward3@uwyo.edu::e161d3d7-b05e-451f-a215-7c5ed6747bef" providerId="AD" clId="Web-{89699D5A-839F-4BE6-8D79-34E8A1076D5D}" dt="2019-10-29T17:40:14.594" v="270"/>
          <ac:picMkLst>
            <pc:docMk/>
            <pc:sldMk cId="336281995" sldId="258"/>
            <ac:picMk id="29" creationId="{8FED26B6-75F7-4DA6-B336-8BEF17FB9F36}"/>
          </ac:picMkLst>
        </pc:picChg>
        <pc:picChg chg="add mod">
          <ac:chgData name="Winston Michael Shepherd Howard" userId="S::whoward3@uwyo.edu::e161d3d7-b05e-451f-a215-7c5ed6747bef" providerId="AD" clId="Web-{89699D5A-839F-4BE6-8D79-34E8A1076D5D}" dt="2019-10-29T17:41:20.001" v="292" actId="1076"/>
          <ac:picMkLst>
            <pc:docMk/>
            <pc:sldMk cId="336281995" sldId="258"/>
            <ac:picMk id="31" creationId="{F3D3F01B-E8D6-4FFD-A3D2-C944172FEDD1}"/>
          </ac:picMkLst>
        </pc:picChg>
      </pc:sldChg>
      <pc:sldChg chg="modSp">
        <pc:chgData name="Winston Michael Shepherd Howard" userId="S::whoward3@uwyo.edu::e161d3d7-b05e-451f-a215-7c5ed6747bef" providerId="AD" clId="Web-{89699D5A-839F-4BE6-8D79-34E8A1076D5D}" dt="2019-10-29T17:27:24.540" v="106" actId="20577"/>
        <pc:sldMkLst>
          <pc:docMk/>
          <pc:sldMk cId="3162262946" sldId="260"/>
        </pc:sldMkLst>
        <pc:spChg chg="mod">
          <ac:chgData name="Winston Michael Shepherd Howard" userId="S::whoward3@uwyo.edu::e161d3d7-b05e-451f-a215-7c5ed6747bef" providerId="AD" clId="Web-{89699D5A-839F-4BE6-8D79-34E8A1076D5D}" dt="2019-10-29T17:27:24.540" v="106" actId="20577"/>
          <ac:spMkLst>
            <pc:docMk/>
            <pc:sldMk cId="3162262946" sldId="260"/>
            <ac:spMk id="2" creationId="{EB04E08F-1CFA-4D30-9646-AEF8D451106E}"/>
          </ac:spMkLst>
        </pc:spChg>
      </pc:sldChg>
    </pc:docChg>
  </pc:docChgLst>
  <pc:docChgLst>
    <pc:chgData name="Chance Sweetser" userId="4d35dead-4d0b-4b8a-9ecc-b3f27b98b593" providerId="ADAL" clId="{36F3ABB9-DFDC-44CB-B903-B4E1E1D72EE8}"/>
    <pc:docChg chg="undo custSel addSld delSld modSld">
      <pc:chgData name="Chance Sweetser" userId="4d35dead-4d0b-4b8a-9ecc-b3f27b98b593" providerId="ADAL" clId="{36F3ABB9-DFDC-44CB-B903-B4E1E1D72EE8}" dt="2019-10-29T01:37:41.110" v="63" actId="14100"/>
      <pc:docMkLst>
        <pc:docMk/>
      </pc:docMkLst>
      <pc:sldChg chg="modSp">
        <pc:chgData name="Chance Sweetser" userId="4d35dead-4d0b-4b8a-9ecc-b3f27b98b593" providerId="ADAL" clId="{36F3ABB9-DFDC-44CB-B903-B4E1E1D72EE8}" dt="2019-10-28T21:54:23.409" v="3" actId="27636"/>
        <pc:sldMkLst>
          <pc:docMk/>
          <pc:sldMk cId="2101169379" sldId="257"/>
        </pc:sldMkLst>
        <pc:spChg chg="mod">
          <ac:chgData name="Chance Sweetser" userId="4d35dead-4d0b-4b8a-9ecc-b3f27b98b593" providerId="ADAL" clId="{36F3ABB9-DFDC-44CB-B903-B4E1E1D72EE8}" dt="2019-10-28T21:54:23.409" v="3" actId="27636"/>
          <ac:spMkLst>
            <pc:docMk/>
            <pc:sldMk cId="2101169379" sldId="257"/>
            <ac:spMk id="3" creationId="{AA70972A-5E8E-4C4C-BD5A-C71ACA3D20AE}"/>
          </ac:spMkLst>
        </pc:spChg>
      </pc:sldChg>
      <pc:sldChg chg="modSp">
        <pc:chgData name="Chance Sweetser" userId="4d35dead-4d0b-4b8a-9ecc-b3f27b98b593" providerId="ADAL" clId="{36F3ABB9-DFDC-44CB-B903-B4E1E1D72EE8}" dt="2019-10-28T21:54:23.422" v="4" actId="27636"/>
        <pc:sldMkLst>
          <pc:docMk/>
          <pc:sldMk cId="336281995" sldId="258"/>
        </pc:sldMkLst>
        <pc:spChg chg="mod">
          <ac:chgData name="Chance Sweetser" userId="4d35dead-4d0b-4b8a-9ecc-b3f27b98b593" providerId="ADAL" clId="{36F3ABB9-DFDC-44CB-B903-B4E1E1D72EE8}" dt="2019-10-28T21:54:23.422" v="4" actId="27636"/>
          <ac:spMkLst>
            <pc:docMk/>
            <pc:sldMk cId="336281995" sldId="258"/>
            <ac:spMk id="3" creationId="{AA70972A-5E8E-4C4C-BD5A-C71ACA3D20AE}"/>
          </ac:spMkLst>
        </pc:spChg>
      </pc:sldChg>
      <pc:sldChg chg="addSp delSp modSp del">
        <pc:chgData name="Chance Sweetser" userId="4d35dead-4d0b-4b8a-9ecc-b3f27b98b593" providerId="ADAL" clId="{36F3ABB9-DFDC-44CB-B903-B4E1E1D72EE8}" dt="2019-10-29T01:37:06.321" v="62" actId="2696"/>
        <pc:sldMkLst>
          <pc:docMk/>
          <pc:sldMk cId="2457332650" sldId="259"/>
        </pc:sldMkLst>
        <pc:spChg chg="mod">
          <ac:chgData name="Chance Sweetser" userId="4d35dead-4d0b-4b8a-9ecc-b3f27b98b593" providerId="ADAL" clId="{36F3ABB9-DFDC-44CB-B903-B4E1E1D72EE8}" dt="2019-10-28T21:55:16.965" v="14" actId="115"/>
          <ac:spMkLst>
            <pc:docMk/>
            <pc:sldMk cId="2457332650" sldId="259"/>
            <ac:spMk id="2" creationId="{AB8C94CB-CDE8-442C-919E-EDA28B99DAF8}"/>
          </ac:spMkLst>
        </pc:spChg>
        <pc:spChg chg="del mod">
          <ac:chgData name="Chance Sweetser" userId="4d35dead-4d0b-4b8a-9ecc-b3f27b98b593" providerId="ADAL" clId="{36F3ABB9-DFDC-44CB-B903-B4E1E1D72EE8}" dt="2019-10-28T21:55:04.983" v="10" actId="478"/>
          <ac:spMkLst>
            <pc:docMk/>
            <pc:sldMk cId="2457332650" sldId="259"/>
            <ac:spMk id="3" creationId="{AA70972A-5E8E-4C4C-BD5A-C71ACA3D20AE}"/>
          </ac:spMkLst>
        </pc:spChg>
        <pc:spChg chg="add del mod">
          <ac:chgData name="Chance Sweetser" userId="4d35dead-4d0b-4b8a-9ecc-b3f27b98b593" providerId="ADAL" clId="{36F3ABB9-DFDC-44CB-B903-B4E1E1D72EE8}" dt="2019-10-28T21:55:06.745" v="11" actId="478"/>
          <ac:spMkLst>
            <pc:docMk/>
            <pc:sldMk cId="2457332650" sldId="259"/>
            <ac:spMk id="5" creationId="{74E0AC48-AF33-4473-B483-A9A72EF8F15C}"/>
          </ac:spMkLst>
        </pc:spChg>
        <pc:spChg chg="del">
          <ac:chgData name="Chance Sweetser" userId="4d35dead-4d0b-4b8a-9ecc-b3f27b98b593" providerId="ADAL" clId="{36F3ABB9-DFDC-44CB-B903-B4E1E1D72EE8}" dt="2019-10-28T21:54:55.322" v="9" actId="478"/>
          <ac:spMkLst>
            <pc:docMk/>
            <pc:sldMk cId="2457332650" sldId="259"/>
            <ac:spMk id="9" creationId="{10C75E41-6781-4886-A344-3D6BC2BFE165}"/>
          </ac:spMkLst>
        </pc:spChg>
        <pc:spChg chg="del">
          <ac:chgData name="Chance Sweetser" userId="4d35dead-4d0b-4b8a-9ecc-b3f27b98b593" providerId="ADAL" clId="{36F3ABB9-DFDC-44CB-B903-B4E1E1D72EE8}" dt="2019-10-28T21:54:20.332" v="0" actId="478"/>
          <ac:spMkLst>
            <pc:docMk/>
            <pc:sldMk cId="2457332650" sldId="259"/>
            <ac:spMk id="12" creationId="{23ED7924-E051-4550-8F28-2956EF168240}"/>
          </ac:spMkLst>
        </pc:spChg>
        <pc:graphicFrameChg chg="del modGraphic">
          <ac:chgData name="Chance Sweetser" userId="4d35dead-4d0b-4b8a-9ecc-b3f27b98b593" providerId="ADAL" clId="{36F3ABB9-DFDC-44CB-B903-B4E1E1D72EE8}" dt="2019-10-28T21:54:31.463" v="8" actId="478"/>
          <ac:graphicFrameMkLst>
            <pc:docMk/>
            <pc:sldMk cId="2457332650" sldId="259"/>
            <ac:graphicFrameMk id="11" creationId="{1205FF35-80A2-4756-B8FC-82A0C7899511}"/>
          </ac:graphicFrameMkLst>
        </pc:graphicFrameChg>
      </pc:sldChg>
      <pc:sldChg chg="addSp delSp modSp add">
        <pc:chgData name="Chance Sweetser" userId="4d35dead-4d0b-4b8a-9ecc-b3f27b98b593" providerId="ADAL" clId="{36F3ABB9-DFDC-44CB-B903-B4E1E1D72EE8}" dt="2019-10-29T01:37:41.110" v="63" actId="14100"/>
        <pc:sldMkLst>
          <pc:docMk/>
          <pc:sldMk cId="1973968343" sldId="261"/>
        </pc:sldMkLst>
        <pc:spChg chg="mod">
          <ac:chgData name="Chance Sweetser" userId="4d35dead-4d0b-4b8a-9ecc-b3f27b98b593" providerId="ADAL" clId="{36F3ABB9-DFDC-44CB-B903-B4E1E1D72EE8}" dt="2019-10-29T01:36:58.361" v="61" actId="20577"/>
          <ac:spMkLst>
            <pc:docMk/>
            <pc:sldMk cId="1973968343" sldId="261"/>
            <ac:spMk id="2" creationId="{BF581848-3AEF-4985-B226-71F6F919E509}"/>
          </ac:spMkLst>
        </pc:spChg>
        <pc:spChg chg="del">
          <ac:chgData name="Chance Sweetser" userId="4d35dead-4d0b-4b8a-9ecc-b3f27b98b593" providerId="ADAL" clId="{36F3ABB9-DFDC-44CB-B903-B4E1E1D72EE8}" dt="2019-10-29T01:34:39.734" v="32" actId="478"/>
          <ac:spMkLst>
            <pc:docMk/>
            <pc:sldMk cId="1973968343" sldId="261"/>
            <ac:spMk id="3" creationId="{FFBA56BD-1A77-4B91-A11C-8E5502A77C76}"/>
          </ac:spMkLst>
        </pc:spChg>
        <pc:picChg chg="add mod">
          <ac:chgData name="Chance Sweetser" userId="4d35dead-4d0b-4b8a-9ecc-b3f27b98b593" providerId="ADAL" clId="{36F3ABB9-DFDC-44CB-B903-B4E1E1D72EE8}" dt="2019-10-29T01:37:41.110" v="63" actId="14100"/>
          <ac:picMkLst>
            <pc:docMk/>
            <pc:sldMk cId="1973968343" sldId="261"/>
            <ac:picMk id="4" creationId="{2B3BFB03-DA3D-494C-B595-A701FCC9BC08}"/>
          </ac:picMkLst>
        </pc:picChg>
        <pc:picChg chg="add mod">
          <ac:chgData name="Chance Sweetser" userId="4d35dead-4d0b-4b8a-9ecc-b3f27b98b593" providerId="ADAL" clId="{36F3ABB9-DFDC-44CB-B903-B4E1E1D72EE8}" dt="2019-10-29T01:35:30.184" v="42" actId="1076"/>
          <ac:picMkLst>
            <pc:docMk/>
            <pc:sldMk cId="1973968343" sldId="261"/>
            <ac:picMk id="5" creationId="{7A250319-85D8-4E4F-9307-6A9D8D2A0E52}"/>
          </ac:picMkLst>
        </pc:picChg>
      </pc:sldChg>
    </pc:docChg>
  </pc:docChgLst>
  <pc:docChgLst>
    <pc:chgData name="Ethan J McGarvey" userId="S::emcgarve@uwyo.edu::628737ba-135c-4781-95e7-7b4f3a92f920" providerId="AD" clId="Web-{B61A52DC-EDAE-43BA-86CD-46C4459F0ED4}"/>
    <pc:docChg chg="delSld modSld">
      <pc:chgData name="Ethan J McGarvey" userId="S::emcgarve@uwyo.edu::628737ba-135c-4781-95e7-7b4f3a92f920" providerId="AD" clId="Web-{B61A52DC-EDAE-43BA-86CD-46C4459F0ED4}" dt="2019-10-29T17:29:17.064" v="241" actId="20577"/>
      <pc:docMkLst>
        <pc:docMk/>
      </pc:docMkLst>
      <pc:sldChg chg="modSp del">
        <pc:chgData name="Ethan J McGarvey" userId="S::emcgarve@uwyo.edu::628737ba-135c-4781-95e7-7b4f3a92f920" providerId="AD" clId="Web-{B61A52DC-EDAE-43BA-86CD-46C4459F0ED4}" dt="2019-10-29T17:28:58.907" v="223"/>
        <pc:sldMkLst>
          <pc:docMk/>
          <pc:sldMk cId="2101169379" sldId="257"/>
        </pc:sldMkLst>
        <pc:spChg chg="mod">
          <ac:chgData name="Ethan J McGarvey" userId="S::emcgarve@uwyo.edu::628737ba-135c-4781-95e7-7b4f3a92f920" providerId="AD" clId="Web-{B61A52DC-EDAE-43BA-86CD-46C4459F0ED4}" dt="2019-10-29T17:28:58.814" v="221" actId="20577"/>
          <ac:spMkLst>
            <pc:docMk/>
            <pc:sldMk cId="2101169379" sldId="257"/>
            <ac:spMk id="3" creationId="{AA70972A-5E8E-4C4C-BD5A-C71ACA3D20AE}"/>
          </ac:spMkLst>
        </pc:spChg>
      </pc:sldChg>
      <pc:sldChg chg="modSp">
        <pc:chgData name="Ethan J McGarvey" userId="S::emcgarve@uwyo.edu::628737ba-135c-4781-95e7-7b4f3a92f920" providerId="AD" clId="Web-{B61A52DC-EDAE-43BA-86CD-46C4459F0ED4}" dt="2019-10-29T17:29:15.439" v="238" actId="20577"/>
        <pc:sldMkLst>
          <pc:docMk/>
          <pc:sldMk cId="2744985664" sldId="262"/>
        </pc:sldMkLst>
        <pc:spChg chg="mod">
          <ac:chgData name="Ethan J McGarvey" userId="S::emcgarve@uwyo.edu::628737ba-135c-4781-95e7-7b4f3a92f920" providerId="AD" clId="Web-{B61A52DC-EDAE-43BA-86CD-46C4459F0ED4}" dt="2019-10-29T17:29:15.439" v="238" actId="20577"/>
          <ac:spMkLst>
            <pc:docMk/>
            <pc:sldMk cId="2744985664" sldId="262"/>
            <ac:spMk id="2" creationId="{93AFBD6B-E056-4D11-B8A9-DF52D0EC7636}"/>
          </ac:spMkLst>
        </pc:spChg>
        <pc:spChg chg="mod">
          <ac:chgData name="Ethan J McGarvey" userId="S::emcgarve@uwyo.edu::628737ba-135c-4781-95e7-7b4f3a92f920" providerId="AD" clId="Web-{B61A52DC-EDAE-43BA-86CD-46C4459F0ED4}" dt="2019-10-29T17:27:31.095" v="176" actId="20577"/>
          <ac:spMkLst>
            <pc:docMk/>
            <pc:sldMk cId="2744985664" sldId="262"/>
            <ac:spMk id="3" creationId="{D5186EF4-8532-4013-AC5B-48012141DC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ADC3-C700-46C2-9C75-67FA129FEF1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502E-C593-40D2-AFA0-C9550315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9502E-C593-40D2-AFA0-C955031569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1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4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spec/0d8f6b20-ee7e-4ba4-6d9c-504d5286d44b-7b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94CB-CDE8-442C-919E-EDA28B99D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n-US" sz="5900">
                <a:solidFill>
                  <a:schemeClr val="tx1"/>
                </a:solidFill>
                <a:cs typeface="Calibri Light"/>
              </a:rPr>
              <a:t>Study Abroad Project</a:t>
            </a:r>
            <a:br>
              <a:rPr lang="en-US" sz="5900">
                <a:solidFill>
                  <a:schemeClr val="tx1"/>
                </a:solidFill>
                <a:cs typeface="Calibri Light"/>
              </a:rPr>
            </a:br>
            <a:r>
              <a:rPr lang="en-US" sz="5900">
                <a:solidFill>
                  <a:schemeClr val="tx1"/>
                </a:solidFill>
                <a:cs typeface="Calibri Light"/>
              </a:rPr>
              <a:t>aka. SAP</a:t>
            </a:r>
            <a:endParaRPr lang="en-US" sz="59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0972A-5E8E-4C4C-BD5A-C71ACA3D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r"/>
            <a:r>
              <a:rPr lang="en-US" sz="1800">
                <a:solidFill>
                  <a:srgbClr val="FFFFFF"/>
                </a:solidFill>
                <a:cs typeface="Calibri"/>
              </a:rPr>
              <a:t>Sam</a:t>
            </a:r>
          </a:p>
          <a:p>
            <a:pPr algn="r"/>
            <a:r>
              <a:rPr lang="en-US" sz="1800">
                <a:solidFill>
                  <a:srgbClr val="FFFFFF"/>
                </a:solidFill>
                <a:cs typeface="Calibri"/>
              </a:rPr>
              <a:t>Winston</a:t>
            </a:r>
          </a:p>
          <a:p>
            <a:pPr algn="r"/>
            <a:r>
              <a:rPr lang="en-US" sz="1800">
                <a:solidFill>
                  <a:srgbClr val="FFFFFF"/>
                </a:solidFill>
                <a:cs typeface="Calibri"/>
              </a:rPr>
              <a:t>Chance</a:t>
            </a:r>
          </a:p>
          <a:p>
            <a:pPr algn="r"/>
            <a:r>
              <a:rPr lang="en-US" sz="1800">
                <a:solidFill>
                  <a:srgbClr val="FFFFFF"/>
                </a:solidFill>
                <a:cs typeface="Calibri"/>
              </a:rPr>
              <a:t>Ethan</a:t>
            </a:r>
          </a:p>
          <a:p>
            <a:pPr algn="r"/>
            <a:r>
              <a:rPr lang="en-US" sz="1800">
                <a:solidFill>
                  <a:srgbClr val="FFFFFF"/>
                </a:solidFill>
                <a:cs typeface="Calibri"/>
              </a:rPr>
              <a:t>Emily</a:t>
            </a:r>
          </a:p>
        </p:txBody>
      </p:sp>
    </p:spTree>
    <p:extLst>
      <p:ext uri="{BB962C8B-B14F-4D97-AF65-F5344CB8AC3E}">
        <p14:creationId xmlns:p14="http://schemas.microsoft.com/office/powerpoint/2010/main" val="310708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E08F-1CFA-4D30-9646-AEF8D451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8DF5-1CC7-42E3-B736-F65936B6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of us have studied abroad</a:t>
            </a:r>
          </a:p>
          <a:p>
            <a:r>
              <a:rPr lang="en-US"/>
              <a:t>The UWYO Abroad website is difficult to use</a:t>
            </a:r>
          </a:p>
          <a:p>
            <a:r>
              <a:rPr lang="en-US"/>
              <a:t>Get materials for incoming and prospective students in one place. </a:t>
            </a:r>
          </a:p>
        </p:txBody>
      </p:sp>
    </p:spTree>
    <p:extLst>
      <p:ext uri="{BB962C8B-B14F-4D97-AF65-F5344CB8AC3E}">
        <p14:creationId xmlns:p14="http://schemas.microsoft.com/office/powerpoint/2010/main" val="316226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BD6B-E056-4D11-B8A9-DF52D0EC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89843"/>
          </a:xfrm>
        </p:spPr>
        <p:txBody>
          <a:bodyPr/>
          <a:lstStyle/>
          <a:p>
            <a:r>
              <a:rPr lang="en-US"/>
              <a:t>Scope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6EF4-8532-4013-AC5B-48012141D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818" y="2577429"/>
            <a:ext cx="7014694" cy="3490174"/>
          </a:xfrm>
        </p:spPr>
        <p:txBody>
          <a:bodyPr>
            <a:normAutofit lnSpcReduction="10000"/>
          </a:bodyPr>
          <a:lstStyle/>
          <a:p>
            <a:r>
              <a:rPr lang="en-US"/>
              <a:t>- First, we'll create a navigable Android app that showcases the information provided to us from a brochure.</a:t>
            </a:r>
          </a:p>
          <a:p>
            <a:r>
              <a:rPr lang="en-US"/>
              <a:t>- Create a database of programs approved by the study abroad office to be displayed to users and allow the SAO to edit it.</a:t>
            </a:r>
          </a:p>
          <a:p>
            <a:r>
              <a:rPr lang="en-US">
                <a:ea typeface="+mn-lt"/>
                <a:cs typeface="+mn-lt"/>
              </a:rPr>
              <a:t>- Research technologies like Google's Flutter UI Framework.</a:t>
            </a:r>
            <a:endParaRPr lang="en-US"/>
          </a:p>
          <a:p>
            <a:r>
              <a:rPr lang="en-US"/>
              <a:t>- Expand the app to provide information specific to incoming or outgoing students, send them notifications on relevant deadlines etc.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56F737-B54F-483E-9396-53ED8199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639" y="741896"/>
            <a:ext cx="4106213" cy="53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94CB-CDE8-442C-919E-EDA28B99D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08" y="1339088"/>
            <a:ext cx="7315200" cy="1182624"/>
          </a:xfrm>
        </p:spPr>
        <p:txBody>
          <a:bodyPr>
            <a:noAutofit/>
          </a:bodyPr>
          <a:lstStyle/>
          <a:p>
            <a:r>
              <a:rPr lang="en-US" sz="9600">
                <a:latin typeface="Calisto MT"/>
                <a:cs typeface="Calibri Light"/>
              </a:rPr>
              <a:t>Tech Stack</a:t>
            </a:r>
            <a:endParaRPr lang="en-US" sz="9600">
              <a:latin typeface="Calisto MT"/>
            </a:endParaRPr>
          </a:p>
        </p:txBody>
      </p:sp>
      <p:pic>
        <p:nvPicPr>
          <p:cNvPr id="4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B7CDE05F-3856-4B64-A1CD-8C156187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4632960"/>
            <a:ext cx="1259840" cy="1259840"/>
          </a:xfrm>
          <a:prstGeom prst="rect">
            <a:avLst/>
          </a:prstGeom>
        </p:spPr>
      </p:pic>
      <p:pic>
        <p:nvPicPr>
          <p:cNvPr id="6" name="Picture 6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30FC91F2-4FE5-41C4-9266-14E66C19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20" y="2524354"/>
            <a:ext cx="4338320" cy="1626413"/>
          </a:xfrm>
          <a:prstGeom prst="rect">
            <a:avLst/>
          </a:prstGeom>
        </p:spPr>
      </p:pic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1DDD120D-A8F9-408B-B095-10F0FC818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2524522"/>
            <a:ext cx="4653280" cy="1351756"/>
          </a:xfrm>
          <a:prstGeom prst="rect">
            <a:avLst/>
          </a:prstGeom>
        </p:spPr>
      </p:pic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1572581B-10CE-46AC-A821-7B61F2386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280" y="3535463"/>
            <a:ext cx="2123440" cy="2357555"/>
          </a:xfrm>
          <a:prstGeom prst="rect">
            <a:avLst/>
          </a:prstGeom>
        </p:spPr>
      </p:pic>
      <p:pic>
        <p:nvPicPr>
          <p:cNvPr id="22" name="Picture 2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84EE42D4-2F96-4877-A268-B9F81A29D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0" y="4277360"/>
            <a:ext cx="3098800" cy="1544320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1B351A-B1AE-4214-9750-1FCC2B07E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626" y="924560"/>
            <a:ext cx="1792349" cy="1727200"/>
          </a:xfrm>
          <a:prstGeom prst="rect">
            <a:avLst/>
          </a:prstGeom>
        </p:spPr>
      </p:pic>
      <p:pic>
        <p:nvPicPr>
          <p:cNvPr id="26" name="Picture 26" descr="A close up of a sign&#10;&#10;Description generated with high confidence">
            <a:extLst>
              <a:ext uri="{FF2B5EF4-FFF2-40B4-BE49-F238E27FC236}">
                <a16:creationId xmlns:a16="http://schemas.microsoft.com/office/drawing/2014/main" id="{B7CED73B-4C8F-48B8-8A7B-94C964319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2640" y="960120"/>
            <a:ext cx="2164080" cy="2164080"/>
          </a:xfrm>
          <a:prstGeom prst="rect">
            <a:avLst/>
          </a:prstGeom>
        </p:spPr>
      </p:pic>
      <p:pic>
        <p:nvPicPr>
          <p:cNvPr id="31" name="Picture 31" descr="A close up of a sign&#10;&#10;Description generated with high confidence">
            <a:extLst>
              <a:ext uri="{FF2B5EF4-FFF2-40B4-BE49-F238E27FC236}">
                <a16:creationId xmlns:a16="http://schemas.microsoft.com/office/drawing/2014/main" id="{F3D3F01B-E8D6-4FFD-A3D2-C944172FED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6960" y="4328160"/>
            <a:ext cx="2956560" cy="1442720"/>
          </a:xfrm>
          <a:prstGeom prst="rect">
            <a:avLst/>
          </a:prstGeom>
        </p:spPr>
      </p:pic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906621-1F5D-4569-939C-5EE15FDE1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1280" y="3693160"/>
            <a:ext cx="27432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1848-3AEF-4985-B226-71F6F919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Where we are now</a:t>
            </a: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BFB03-DA3D-494C-B595-A701FCC9B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415" y="1315708"/>
            <a:ext cx="4648535" cy="4409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50319-85D8-4E4F-9307-6A9D8D2A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746" y="409764"/>
            <a:ext cx="33909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683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9EF9132E4FCD46AA142859B68DE43D" ma:contentTypeVersion="2" ma:contentTypeDescription="Create a new document." ma:contentTypeScope="" ma:versionID="5d3d9643994a8e518786e550027b3e9f">
  <xsd:schema xmlns:xsd="http://www.w3.org/2001/XMLSchema" xmlns:xs="http://www.w3.org/2001/XMLSchema" xmlns:p="http://schemas.microsoft.com/office/2006/metadata/properties" xmlns:ns2="48411935-06f6-4924-ab9c-f0ea3eedf5d3" targetNamespace="http://schemas.microsoft.com/office/2006/metadata/properties" ma:root="true" ma:fieldsID="254f55f62679bbffc6f1a87365027cfc" ns2:_="">
    <xsd:import namespace="48411935-06f6-4924-ab9c-f0ea3eedf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11935-06f6-4924-ab9c-f0ea3eedf5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C2C7FB-4EAB-4F0D-A2B2-CDE35674F2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2F43BF-49FC-4427-8CF7-F34B08861DBD}">
  <ds:schemaRefs>
    <ds:schemaRef ds:uri="48411935-06f6-4924-ab9c-f0ea3eedf5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4F5B0D1-4625-41F6-8C08-20FFF916BE12}">
  <ds:schemaRefs>
    <ds:schemaRef ds:uri="48411935-06f6-4924-ab9c-f0ea3eedf5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Study Abroad Project aka. SAP</vt:lpstr>
      <vt:lpstr>Why?</vt:lpstr>
      <vt:lpstr>Scope of Work</vt:lpstr>
      <vt:lpstr>Tech Stack</vt:lpstr>
      <vt:lpstr>Where we are now  Wireframe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Winston Michael Shepherd Howard</dc:creator>
  <cp:revision>1</cp:revision>
  <dcterms:created xsi:type="dcterms:W3CDTF">2019-10-22T23:06:44Z</dcterms:created>
  <dcterms:modified xsi:type="dcterms:W3CDTF">2019-10-29T18:20:57Z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0x010100609EF9132E4FCD46AA142859B68DE43D</vt:lpwstr>
  </property>
</Properties>
</file>