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4"/>
  </p:sldMasterIdLst>
  <p:sldIdLst>
    <p:sldId id="256" r:id="rId5"/>
    <p:sldId id="269" r:id="rId6"/>
    <p:sldId id="264" r:id="rId7"/>
    <p:sldId id="260" r:id="rId8"/>
    <p:sldId id="258" r:id="rId9"/>
    <p:sldId id="266" r:id="rId10"/>
    <p:sldId id="262" r:id="rId11"/>
    <p:sldId id="270" r:id="rId12"/>
    <p:sldId id="267" r:id="rId13"/>
    <p:sldId id="265" r:id="rId14"/>
    <p:sldId id="25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8F12C6-19A4-447D-8009-96521CE71A5E}" v="1224" dt="2020-02-26T19:38:28.895"/>
    <p1510:client id="{7D0299EC-14B0-4670-8BEB-4F1D6067A97A}" v="80" dt="2020-02-26T03:02:16.9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01" autoAdjust="0"/>
    <p:restoredTop sz="94660"/>
  </p:normalViewPr>
  <p:slideViewPr>
    <p:cSldViewPr snapToGrid="0">
      <p:cViewPr>
        <p:scale>
          <a:sx n="100" d="100"/>
          <a:sy n="100" d="100"/>
        </p:scale>
        <p:origin x="199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ce" userId="4d35dead-4d0b-4b8a-9ecc-b3f27b98b593" providerId="ADAL" clId="{5E8F12C6-19A4-447D-8009-96521CE71A5E}"/>
    <pc:docChg chg="undo custSel mod addSld delSld modSld sldOrd">
      <pc:chgData name="Chance" userId="4d35dead-4d0b-4b8a-9ecc-b3f27b98b593" providerId="ADAL" clId="{5E8F12C6-19A4-447D-8009-96521CE71A5E}" dt="2020-02-26T19:51:54.015" v="1275" actId="20577"/>
      <pc:docMkLst>
        <pc:docMk/>
      </pc:docMkLst>
      <pc:sldChg chg="addSp delSp modSp mod setBg setClrOvrMap">
        <pc:chgData name="Chance" userId="4d35dead-4d0b-4b8a-9ecc-b3f27b98b593" providerId="ADAL" clId="{5E8F12C6-19A4-447D-8009-96521CE71A5E}" dt="2020-02-21T22:28:08.311" v="56" actId="26606"/>
        <pc:sldMkLst>
          <pc:docMk/>
          <pc:sldMk cId="4248478732" sldId="256"/>
        </pc:sldMkLst>
        <pc:spChg chg="mod ord">
          <ac:chgData name="Chance" userId="4d35dead-4d0b-4b8a-9ecc-b3f27b98b593" providerId="ADAL" clId="{5E8F12C6-19A4-447D-8009-96521CE71A5E}" dt="2020-02-21T22:28:08.311" v="56" actId="26606"/>
          <ac:spMkLst>
            <pc:docMk/>
            <pc:sldMk cId="4248478732" sldId="256"/>
            <ac:spMk id="2" creationId="{807C660B-6B07-4AEA-AD32-5194ED2086F6}"/>
          </ac:spMkLst>
        </pc:spChg>
        <pc:spChg chg="mod">
          <ac:chgData name="Chance" userId="4d35dead-4d0b-4b8a-9ecc-b3f27b98b593" providerId="ADAL" clId="{5E8F12C6-19A4-447D-8009-96521CE71A5E}" dt="2020-02-21T22:28:08.311" v="56" actId="26606"/>
          <ac:spMkLst>
            <pc:docMk/>
            <pc:sldMk cId="4248478732" sldId="256"/>
            <ac:spMk id="3" creationId="{C2365FED-0798-44C2-89B0-0794E4D9963E}"/>
          </ac:spMkLst>
        </pc:spChg>
        <pc:spChg chg="add del">
          <ac:chgData name="Chance" userId="4d35dead-4d0b-4b8a-9ecc-b3f27b98b593" providerId="ADAL" clId="{5E8F12C6-19A4-447D-8009-96521CE71A5E}" dt="2020-02-21T22:28:06.824" v="54" actId="26606"/>
          <ac:spMkLst>
            <pc:docMk/>
            <pc:sldMk cId="4248478732" sldId="256"/>
            <ac:spMk id="8" creationId="{1E8DBE92-2331-4285-8226-D398190D3E38}"/>
          </ac:spMkLst>
        </pc:spChg>
        <pc:spChg chg="add del">
          <ac:chgData name="Chance" userId="4d35dead-4d0b-4b8a-9ecc-b3f27b98b593" providerId="ADAL" clId="{5E8F12C6-19A4-447D-8009-96521CE71A5E}" dt="2020-02-21T22:28:06.824" v="54" actId="26606"/>
          <ac:spMkLst>
            <pc:docMk/>
            <pc:sldMk cId="4248478732" sldId="256"/>
            <ac:spMk id="10" creationId="{AD6F6937-3B5A-4391-9F37-58A571B362A9}"/>
          </ac:spMkLst>
        </pc:spChg>
        <pc:spChg chg="add del">
          <ac:chgData name="Chance" userId="4d35dead-4d0b-4b8a-9ecc-b3f27b98b593" providerId="ADAL" clId="{5E8F12C6-19A4-447D-8009-96521CE71A5E}" dt="2020-02-21T22:28:06.824" v="54" actId="26606"/>
          <ac:spMkLst>
            <pc:docMk/>
            <pc:sldMk cId="4248478732" sldId="256"/>
            <ac:spMk id="12" creationId="{C962AC3C-FEB4-4C6A-8CA6-D570CD0098A9}"/>
          </ac:spMkLst>
        </pc:spChg>
        <pc:spChg chg="add del">
          <ac:chgData name="Chance" userId="4d35dead-4d0b-4b8a-9ecc-b3f27b98b593" providerId="ADAL" clId="{5E8F12C6-19A4-447D-8009-96521CE71A5E}" dt="2020-02-21T22:28:08.311" v="56" actId="26606"/>
          <ac:spMkLst>
            <pc:docMk/>
            <pc:sldMk cId="4248478732" sldId="256"/>
            <ac:spMk id="14" creationId="{E2FE3A7B-DDFF-4F81-8AAE-11D96D138C0D}"/>
          </ac:spMkLst>
        </pc:spChg>
        <pc:spChg chg="add del">
          <ac:chgData name="Chance" userId="4d35dead-4d0b-4b8a-9ecc-b3f27b98b593" providerId="ADAL" clId="{5E8F12C6-19A4-447D-8009-96521CE71A5E}" dt="2020-02-21T22:28:08.311" v="56" actId="26606"/>
          <ac:spMkLst>
            <pc:docMk/>
            <pc:sldMk cId="4248478732" sldId="256"/>
            <ac:spMk id="15" creationId="{69825ADD-F95C-4747-9B41-5DB21C28E6D2}"/>
          </ac:spMkLst>
        </pc:spChg>
        <pc:spChg chg="add del">
          <ac:chgData name="Chance" userId="4d35dead-4d0b-4b8a-9ecc-b3f27b98b593" providerId="ADAL" clId="{5E8F12C6-19A4-447D-8009-96521CE71A5E}" dt="2020-02-21T22:28:08.311" v="56" actId="26606"/>
          <ac:spMkLst>
            <pc:docMk/>
            <pc:sldMk cId="4248478732" sldId="256"/>
            <ac:spMk id="16" creationId="{86791A8E-B2BA-467D-BB87-8CFBFB13AF9F}"/>
          </ac:spMkLst>
        </pc:spChg>
      </pc:sldChg>
      <pc:sldChg chg="modSp">
        <pc:chgData name="Chance" userId="4d35dead-4d0b-4b8a-9ecc-b3f27b98b593" providerId="ADAL" clId="{5E8F12C6-19A4-447D-8009-96521CE71A5E}" dt="2020-02-21T23:23:09.763" v="1113" actId="1076"/>
        <pc:sldMkLst>
          <pc:docMk/>
          <pc:sldMk cId="888566552" sldId="257"/>
        </pc:sldMkLst>
        <pc:picChg chg="mod">
          <ac:chgData name="Chance" userId="4d35dead-4d0b-4b8a-9ecc-b3f27b98b593" providerId="ADAL" clId="{5E8F12C6-19A4-447D-8009-96521CE71A5E}" dt="2020-02-21T23:23:09.763" v="1113" actId="1076"/>
          <ac:picMkLst>
            <pc:docMk/>
            <pc:sldMk cId="888566552" sldId="257"/>
            <ac:picMk id="6" creationId="{48787F03-BCCD-4379-BE60-4367D75C45E1}"/>
          </ac:picMkLst>
        </pc:picChg>
      </pc:sldChg>
      <pc:sldChg chg="addSp delSp modSp add mod setBg">
        <pc:chgData name="Chance" userId="4d35dead-4d0b-4b8a-9ecc-b3f27b98b593" providerId="ADAL" clId="{5E8F12C6-19A4-447D-8009-96521CE71A5E}" dt="2020-02-26T19:39:19.203" v="1273" actId="14100"/>
        <pc:sldMkLst>
          <pc:docMk/>
          <pc:sldMk cId="1685411691" sldId="258"/>
        </pc:sldMkLst>
        <pc:spChg chg="mod">
          <ac:chgData name="Chance" userId="4d35dead-4d0b-4b8a-9ecc-b3f27b98b593" providerId="ADAL" clId="{5E8F12C6-19A4-447D-8009-96521CE71A5E}" dt="2020-02-21T23:17:42.818" v="850" actId="20577"/>
          <ac:spMkLst>
            <pc:docMk/>
            <pc:sldMk cId="1685411691" sldId="258"/>
            <ac:spMk id="2" creationId="{5955F9DD-AF33-4914-B1BD-1A54177926D8}"/>
          </ac:spMkLst>
        </pc:spChg>
        <pc:spChg chg="del mod">
          <ac:chgData name="Chance" userId="4d35dead-4d0b-4b8a-9ecc-b3f27b98b593" providerId="ADAL" clId="{5E8F12C6-19A4-447D-8009-96521CE71A5E}" dt="2020-02-21T23:03:05.124" v="303" actId="478"/>
          <ac:spMkLst>
            <pc:docMk/>
            <pc:sldMk cId="1685411691" sldId="258"/>
            <ac:spMk id="3" creationId="{5578351F-D7E0-4A99-9E86-1E5E06BCA653}"/>
          </ac:spMkLst>
        </pc:spChg>
        <pc:spChg chg="add del mod">
          <ac:chgData name="Chance" userId="4d35dead-4d0b-4b8a-9ecc-b3f27b98b593" providerId="ADAL" clId="{5E8F12C6-19A4-447D-8009-96521CE71A5E}" dt="2020-02-21T23:03:02.137" v="301" actId="478"/>
          <ac:spMkLst>
            <pc:docMk/>
            <pc:sldMk cId="1685411691" sldId="258"/>
            <ac:spMk id="4" creationId="{9B22E40B-8631-431F-BDFB-07B1F1E16E4A}"/>
          </ac:spMkLst>
        </pc:spChg>
        <pc:spChg chg="add del mod">
          <ac:chgData name="Chance" userId="4d35dead-4d0b-4b8a-9ecc-b3f27b98b593" providerId="ADAL" clId="{5E8F12C6-19A4-447D-8009-96521CE71A5E}" dt="2020-02-21T23:04:37.266" v="312" actId="478"/>
          <ac:spMkLst>
            <pc:docMk/>
            <pc:sldMk cId="1685411691" sldId="258"/>
            <ac:spMk id="6" creationId="{53FBE213-F68C-456F-97EA-23553F5C70EC}"/>
          </ac:spMkLst>
        </pc:spChg>
        <pc:spChg chg="add mod ord">
          <ac:chgData name="Chance" userId="4d35dead-4d0b-4b8a-9ecc-b3f27b98b593" providerId="ADAL" clId="{5E8F12C6-19A4-447D-8009-96521CE71A5E}" dt="2020-02-26T19:39:19.203" v="1273" actId="14100"/>
          <ac:spMkLst>
            <pc:docMk/>
            <pc:sldMk cId="1685411691" sldId="258"/>
            <ac:spMk id="10" creationId="{599E05A3-4E8F-4079-B3BB-2E0A6E1A577F}"/>
          </ac:spMkLst>
        </pc:spChg>
        <pc:spChg chg="add del">
          <ac:chgData name="Chance" userId="4d35dead-4d0b-4b8a-9ecc-b3f27b98b593" providerId="ADAL" clId="{5E8F12C6-19A4-447D-8009-96521CE71A5E}" dt="2020-02-21T23:13:11.988" v="654" actId="26606"/>
          <ac:spMkLst>
            <pc:docMk/>
            <pc:sldMk cId="1685411691" sldId="258"/>
            <ac:spMk id="13" creationId="{CD333CBE-B699-4E3B-9F45-C045F773434F}"/>
          </ac:spMkLst>
        </pc:spChg>
        <pc:spChg chg="add del">
          <ac:chgData name="Chance" userId="4d35dead-4d0b-4b8a-9ecc-b3f27b98b593" providerId="ADAL" clId="{5E8F12C6-19A4-447D-8009-96521CE71A5E}" dt="2020-02-21T23:13:11.988" v="654" actId="26606"/>
          <ac:spMkLst>
            <pc:docMk/>
            <pc:sldMk cId="1685411691" sldId="258"/>
            <ac:spMk id="18" creationId="{CD333CBE-B699-4E3B-9F45-C045F773434F}"/>
          </ac:spMkLst>
        </pc:spChg>
        <pc:picChg chg="add del mod">
          <ac:chgData name="Chance" userId="4d35dead-4d0b-4b8a-9ecc-b3f27b98b593" providerId="ADAL" clId="{5E8F12C6-19A4-447D-8009-96521CE71A5E}" dt="2020-02-26T19:36:28.986" v="1209" actId="478"/>
          <ac:picMkLst>
            <pc:docMk/>
            <pc:sldMk cId="1685411691" sldId="258"/>
            <ac:picMk id="3" creationId="{2AF91EA2-08CB-439F-957B-D0EB5C44E403}"/>
          </ac:picMkLst>
        </pc:picChg>
        <pc:picChg chg="add mod">
          <ac:chgData name="Chance" userId="4d35dead-4d0b-4b8a-9ecc-b3f27b98b593" providerId="ADAL" clId="{5E8F12C6-19A4-447D-8009-96521CE71A5E}" dt="2020-02-26T19:38:39.816" v="1244" actId="1076"/>
          <ac:picMkLst>
            <pc:docMk/>
            <pc:sldMk cId="1685411691" sldId="258"/>
            <ac:picMk id="4" creationId="{18C399BA-0BFD-41A3-A2AD-60F1B3734C70}"/>
          </ac:picMkLst>
        </pc:picChg>
        <pc:picChg chg="add mod">
          <ac:chgData name="Chance" userId="4d35dead-4d0b-4b8a-9ecc-b3f27b98b593" providerId="ADAL" clId="{5E8F12C6-19A4-447D-8009-96521CE71A5E}" dt="2020-02-26T19:37:54.518" v="1231" actId="1076"/>
          <ac:picMkLst>
            <pc:docMk/>
            <pc:sldMk cId="1685411691" sldId="258"/>
            <ac:picMk id="5" creationId="{BC699365-2191-4F36-BAB0-C5B8075B8DC3}"/>
          </ac:picMkLst>
        </pc:picChg>
        <pc:picChg chg="add del mod">
          <ac:chgData name="Chance" userId="4d35dead-4d0b-4b8a-9ecc-b3f27b98b593" providerId="ADAL" clId="{5E8F12C6-19A4-447D-8009-96521CE71A5E}" dt="2020-02-21T23:04:27.019" v="308" actId="478"/>
          <ac:picMkLst>
            <pc:docMk/>
            <pc:sldMk cId="1685411691" sldId="258"/>
            <ac:picMk id="7" creationId="{038F7FB1-5B09-4E6F-9770-D2D06EC8CE41}"/>
          </ac:picMkLst>
        </pc:picChg>
        <pc:picChg chg="add del mod">
          <ac:chgData name="Chance" userId="4d35dead-4d0b-4b8a-9ecc-b3f27b98b593" providerId="ADAL" clId="{5E8F12C6-19A4-447D-8009-96521CE71A5E}" dt="2020-02-21T23:07:25.675" v="318" actId="478"/>
          <ac:picMkLst>
            <pc:docMk/>
            <pc:sldMk cId="1685411691" sldId="258"/>
            <ac:picMk id="8" creationId="{789A244F-617D-44EE-A935-62680F736007}"/>
          </ac:picMkLst>
        </pc:picChg>
        <pc:picChg chg="add del mod">
          <ac:chgData name="Chance" userId="4d35dead-4d0b-4b8a-9ecc-b3f27b98b593" providerId="ADAL" clId="{5E8F12C6-19A4-447D-8009-96521CE71A5E}" dt="2020-02-26T19:35:49.236" v="1202" actId="478"/>
          <ac:picMkLst>
            <pc:docMk/>
            <pc:sldMk cId="1685411691" sldId="258"/>
            <ac:picMk id="9" creationId="{DDADF780-1B35-4F87-8912-6EF6644E9EF6}"/>
          </ac:picMkLst>
        </pc:picChg>
      </pc:sldChg>
      <pc:sldChg chg="add del">
        <pc:chgData name="Chance" userId="4d35dead-4d0b-4b8a-9ecc-b3f27b98b593" providerId="ADAL" clId="{5E8F12C6-19A4-447D-8009-96521CE71A5E}" dt="2020-02-21T22:29:10.278" v="60" actId="2696"/>
        <pc:sldMkLst>
          <pc:docMk/>
          <pc:sldMk cId="2432817673" sldId="259"/>
        </pc:sldMkLst>
      </pc:sldChg>
      <pc:sldChg chg="delSp modSp add">
        <pc:chgData name="Chance" userId="4d35dead-4d0b-4b8a-9ecc-b3f27b98b593" providerId="ADAL" clId="{5E8F12C6-19A4-447D-8009-96521CE71A5E}" dt="2020-02-21T22:30:28.537" v="78" actId="1076"/>
        <pc:sldMkLst>
          <pc:docMk/>
          <pc:sldMk cId="336281995" sldId="260"/>
        </pc:sldMkLst>
        <pc:picChg chg="mod">
          <ac:chgData name="Chance" userId="4d35dead-4d0b-4b8a-9ecc-b3f27b98b593" providerId="ADAL" clId="{5E8F12C6-19A4-447D-8009-96521CE71A5E}" dt="2020-02-21T22:29:59.078" v="73" actId="14100"/>
          <ac:picMkLst>
            <pc:docMk/>
            <pc:sldMk cId="336281995" sldId="260"/>
            <ac:picMk id="3" creationId="{61906621-1F5D-4569-939C-5EE15FDE119C}"/>
          </ac:picMkLst>
        </pc:picChg>
        <pc:picChg chg="mod">
          <ac:chgData name="Chance" userId="4d35dead-4d0b-4b8a-9ecc-b3f27b98b593" providerId="ADAL" clId="{5E8F12C6-19A4-447D-8009-96521CE71A5E}" dt="2020-02-21T22:30:28.537" v="78" actId="1076"/>
          <ac:picMkLst>
            <pc:docMk/>
            <pc:sldMk cId="336281995" sldId="260"/>
            <ac:picMk id="4" creationId="{B7CDE05F-3856-4B64-A1CD-8C1561870408}"/>
          </ac:picMkLst>
        </pc:picChg>
        <pc:picChg chg="mod">
          <ac:chgData name="Chance" userId="4d35dead-4d0b-4b8a-9ecc-b3f27b98b593" providerId="ADAL" clId="{5E8F12C6-19A4-447D-8009-96521CE71A5E}" dt="2020-02-21T22:29:35.697" v="65" actId="1076"/>
          <ac:picMkLst>
            <pc:docMk/>
            <pc:sldMk cId="336281995" sldId="260"/>
            <ac:picMk id="20" creationId="{1572581B-10CE-46AC-A821-7B61F2386FAE}"/>
          </ac:picMkLst>
        </pc:picChg>
        <pc:picChg chg="del">
          <ac:chgData name="Chance" userId="4d35dead-4d0b-4b8a-9ecc-b3f27b98b593" providerId="ADAL" clId="{5E8F12C6-19A4-447D-8009-96521CE71A5E}" dt="2020-02-21T22:29:19.243" v="61" actId="478"/>
          <ac:picMkLst>
            <pc:docMk/>
            <pc:sldMk cId="336281995" sldId="260"/>
            <ac:picMk id="22" creationId="{84EE42D4-2F96-4877-A268-B9F81A29D053}"/>
          </ac:picMkLst>
        </pc:picChg>
        <pc:picChg chg="del">
          <ac:chgData name="Chance" userId="4d35dead-4d0b-4b8a-9ecc-b3f27b98b593" providerId="ADAL" clId="{5E8F12C6-19A4-447D-8009-96521CE71A5E}" dt="2020-02-21T22:29:20.985" v="62" actId="478"/>
          <ac:picMkLst>
            <pc:docMk/>
            <pc:sldMk cId="336281995" sldId="260"/>
            <ac:picMk id="31" creationId="{F3D3F01B-E8D6-4FFD-A3D2-C944172FEDD1}"/>
          </ac:picMkLst>
        </pc:picChg>
      </pc:sldChg>
      <pc:sldChg chg="addSp modSp add del">
        <pc:chgData name="Chance" userId="4d35dead-4d0b-4b8a-9ecc-b3f27b98b593" providerId="ADAL" clId="{5E8F12C6-19A4-447D-8009-96521CE71A5E}" dt="2020-02-21T23:09:17.884" v="329" actId="2696"/>
        <pc:sldMkLst>
          <pc:docMk/>
          <pc:sldMk cId="2469921882" sldId="261"/>
        </pc:sldMkLst>
        <pc:spChg chg="mod">
          <ac:chgData name="Chance" userId="4d35dead-4d0b-4b8a-9ecc-b3f27b98b593" providerId="ADAL" clId="{5E8F12C6-19A4-447D-8009-96521CE71A5E}" dt="2020-02-21T22:34:08.828" v="128" actId="20577"/>
          <ac:spMkLst>
            <pc:docMk/>
            <pc:sldMk cId="2469921882" sldId="261"/>
            <ac:spMk id="2" creationId="{95A8307E-9614-4B8E-963F-B0CF6BD91B54}"/>
          </ac:spMkLst>
        </pc:spChg>
        <pc:spChg chg="add mod">
          <ac:chgData name="Chance" userId="4d35dead-4d0b-4b8a-9ecc-b3f27b98b593" providerId="ADAL" clId="{5E8F12C6-19A4-447D-8009-96521CE71A5E}" dt="2020-02-21T22:33:48.727" v="112" actId="1076"/>
          <ac:spMkLst>
            <pc:docMk/>
            <pc:sldMk cId="2469921882" sldId="261"/>
            <ac:spMk id="4" creationId="{1046E8AE-99F3-4F6A-B424-4EEA2C3F0441}"/>
          </ac:spMkLst>
        </pc:spChg>
      </pc:sldChg>
      <pc:sldChg chg="addSp delSp modSp add mod setBg setClrOvrMap">
        <pc:chgData name="Chance" userId="4d35dead-4d0b-4b8a-9ecc-b3f27b98b593" providerId="ADAL" clId="{5E8F12C6-19A4-447D-8009-96521CE71A5E}" dt="2020-02-26T19:51:54.015" v="1275" actId="20577"/>
        <pc:sldMkLst>
          <pc:docMk/>
          <pc:sldMk cId="2017703841" sldId="262"/>
        </pc:sldMkLst>
        <pc:spChg chg="mod">
          <ac:chgData name="Chance" userId="4d35dead-4d0b-4b8a-9ecc-b3f27b98b593" providerId="ADAL" clId="{5E8F12C6-19A4-447D-8009-96521CE71A5E}" dt="2020-02-21T23:13:01.287" v="651" actId="26606"/>
          <ac:spMkLst>
            <pc:docMk/>
            <pc:sldMk cId="2017703841" sldId="262"/>
            <ac:spMk id="2" creationId="{6E65C66C-9BAA-4224-BCC3-3FF3776536F0}"/>
          </ac:spMkLst>
        </pc:spChg>
        <pc:spChg chg="mod">
          <ac:chgData name="Chance" userId="4d35dead-4d0b-4b8a-9ecc-b3f27b98b593" providerId="ADAL" clId="{5E8F12C6-19A4-447D-8009-96521CE71A5E}" dt="2020-02-26T19:51:54.015" v="1275" actId="20577"/>
          <ac:spMkLst>
            <pc:docMk/>
            <pc:sldMk cId="2017703841" sldId="262"/>
            <ac:spMk id="3" creationId="{23A93BC2-1272-4D07-807E-C52660BA0599}"/>
          </ac:spMkLst>
        </pc:spChg>
        <pc:spChg chg="add del mod">
          <ac:chgData name="Chance" userId="4d35dead-4d0b-4b8a-9ecc-b3f27b98b593" providerId="ADAL" clId="{5E8F12C6-19A4-447D-8009-96521CE71A5E}" dt="2020-02-21T23:11:37.589" v="493" actId="478"/>
          <ac:spMkLst>
            <pc:docMk/>
            <pc:sldMk cId="2017703841" sldId="262"/>
            <ac:spMk id="4" creationId="{20203F48-CAA5-482E-AFED-FF4CA23B7EEA}"/>
          </ac:spMkLst>
        </pc:spChg>
        <pc:spChg chg="add del">
          <ac:chgData name="Chance" userId="4d35dead-4d0b-4b8a-9ecc-b3f27b98b593" providerId="ADAL" clId="{5E8F12C6-19A4-447D-8009-96521CE71A5E}" dt="2020-02-21T23:13:01.287" v="651" actId="26606"/>
          <ac:spMkLst>
            <pc:docMk/>
            <pc:sldMk cId="2017703841" sldId="262"/>
            <ac:spMk id="8" creationId="{8E7CFAA6-1DBB-43B0-BD82-2FB83CF4E4A4}"/>
          </ac:spMkLst>
        </pc:spChg>
        <pc:spChg chg="add">
          <ac:chgData name="Chance" userId="4d35dead-4d0b-4b8a-9ecc-b3f27b98b593" providerId="ADAL" clId="{5E8F12C6-19A4-447D-8009-96521CE71A5E}" dt="2020-02-21T23:13:01.287" v="651" actId="26606"/>
          <ac:spMkLst>
            <pc:docMk/>
            <pc:sldMk cId="2017703841" sldId="262"/>
            <ac:spMk id="15" creationId="{EC090937-65B6-4E69-8A51-DC43F550C236}"/>
          </ac:spMkLst>
        </pc:spChg>
        <pc:spChg chg="add">
          <ac:chgData name="Chance" userId="4d35dead-4d0b-4b8a-9ecc-b3f27b98b593" providerId="ADAL" clId="{5E8F12C6-19A4-447D-8009-96521CE71A5E}" dt="2020-02-21T23:13:01.287" v="651" actId="26606"/>
          <ac:spMkLst>
            <pc:docMk/>
            <pc:sldMk cId="2017703841" sldId="262"/>
            <ac:spMk id="17" creationId="{18EF8026-88C8-40AD-89D3-AB638002A6D1}"/>
          </ac:spMkLst>
        </pc:spChg>
        <pc:picChg chg="add del">
          <ac:chgData name="Chance" userId="4d35dead-4d0b-4b8a-9ecc-b3f27b98b593" providerId="ADAL" clId="{5E8F12C6-19A4-447D-8009-96521CE71A5E}" dt="2020-02-21T23:35:12.308" v="1188"/>
          <ac:picMkLst>
            <pc:docMk/>
            <pc:sldMk cId="2017703841" sldId="262"/>
            <ac:picMk id="5" creationId="{064DEB5F-E7D1-4221-97DD-90528CB80C3E}"/>
          </ac:picMkLst>
        </pc:picChg>
        <pc:cxnChg chg="add del">
          <ac:chgData name="Chance" userId="4d35dead-4d0b-4b8a-9ecc-b3f27b98b593" providerId="ADAL" clId="{5E8F12C6-19A4-447D-8009-96521CE71A5E}" dt="2020-02-21T23:13:01.287" v="651" actId="26606"/>
          <ac:cxnSpMkLst>
            <pc:docMk/>
            <pc:sldMk cId="2017703841" sldId="262"/>
            <ac:cxnSpMk id="10" creationId="{9E13708B-D2E3-41E3-BD49-F910056473ED}"/>
          </ac:cxnSpMkLst>
        </pc:cxnChg>
      </pc:sldChg>
      <pc:sldChg chg="modSp add del">
        <pc:chgData name="Chance" userId="4d35dead-4d0b-4b8a-9ecc-b3f27b98b593" providerId="ADAL" clId="{5E8F12C6-19A4-447D-8009-96521CE71A5E}" dt="2020-02-21T23:06:27.294" v="316" actId="2696"/>
        <pc:sldMkLst>
          <pc:docMk/>
          <pc:sldMk cId="2744985664" sldId="263"/>
        </pc:sldMkLst>
        <pc:spChg chg="mod">
          <ac:chgData name="Chance" userId="4d35dead-4d0b-4b8a-9ecc-b3f27b98b593" providerId="ADAL" clId="{5E8F12C6-19A4-447D-8009-96521CE71A5E}" dt="2020-02-21T22:34:35.228" v="148" actId="20577"/>
          <ac:spMkLst>
            <pc:docMk/>
            <pc:sldMk cId="2744985664" sldId="263"/>
            <ac:spMk id="2" creationId="{93AFBD6B-E056-4D11-B8A9-DF52D0EC7636}"/>
          </ac:spMkLst>
        </pc:spChg>
        <pc:spChg chg="mod">
          <ac:chgData name="Chance" userId="4d35dead-4d0b-4b8a-9ecc-b3f27b98b593" providerId="ADAL" clId="{5E8F12C6-19A4-447D-8009-96521CE71A5E}" dt="2020-02-21T22:34:27.466" v="140" actId="27636"/>
          <ac:spMkLst>
            <pc:docMk/>
            <pc:sldMk cId="2744985664" sldId="263"/>
            <ac:spMk id="3" creationId="{D5186EF4-8532-4013-AC5B-48012141DC92}"/>
          </ac:spMkLst>
        </pc:spChg>
      </pc:sldChg>
      <pc:sldChg chg="addSp delSp modSp add mod ord setBg setClrOvrMap">
        <pc:chgData name="Chance" userId="4d35dead-4d0b-4b8a-9ecc-b3f27b98b593" providerId="ADAL" clId="{5E8F12C6-19A4-447D-8009-96521CE71A5E}" dt="2020-02-21T23:13:05.841" v="652" actId="26606"/>
        <pc:sldMkLst>
          <pc:docMk/>
          <pc:sldMk cId="2218788858" sldId="264"/>
        </pc:sldMkLst>
        <pc:spChg chg="mod">
          <ac:chgData name="Chance" userId="4d35dead-4d0b-4b8a-9ecc-b3f27b98b593" providerId="ADAL" clId="{5E8F12C6-19A4-447D-8009-96521CE71A5E}" dt="2020-02-21T23:13:05.841" v="652" actId="26606"/>
          <ac:spMkLst>
            <pc:docMk/>
            <pc:sldMk cId="2218788858" sldId="264"/>
            <ac:spMk id="2" creationId="{BDB64F6E-BB06-49C0-9F31-1A5C8597DAC4}"/>
          </ac:spMkLst>
        </pc:spChg>
        <pc:spChg chg="mod">
          <ac:chgData name="Chance" userId="4d35dead-4d0b-4b8a-9ecc-b3f27b98b593" providerId="ADAL" clId="{5E8F12C6-19A4-447D-8009-96521CE71A5E}" dt="2020-02-21T23:13:05.841" v="652" actId="26606"/>
          <ac:spMkLst>
            <pc:docMk/>
            <pc:sldMk cId="2218788858" sldId="264"/>
            <ac:spMk id="3" creationId="{2CD75437-1E40-422E-BCA8-0332EBE31BB0}"/>
          </ac:spMkLst>
        </pc:spChg>
        <pc:spChg chg="add del">
          <ac:chgData name="Chance" userId="4d35dead-4d0b-4b8a-9ecc-b3f27b98b593" providerId="ADAL" clId="{5E8F12C6-19A4-447D-8009-96521CE71A5E}" dt="2020-02-21T23:13:05.841" v="652" actId="26606"/>
          <ac:spMkLst>
            <pc:docMk/>
            <pc:sldMk cId="2218788858" sldId="264"/>
            <ac:spMk id="8" creationId="{8E7CFAA6-1DBB-43B0-BD82-2FB83CF4E4A4}"/>
          </ac:spMkLst>
        </pc:spChg>
        <pc:spChg chg="add">
          <ac:chgData name="Chance" userId="4d35dead-4d0b-4b8a-9ecc-b3f27b98b593" providerId="ADAL" clId="{5E8F12C6-19A4-447D-8009-96521CE71A5E}" dt="2020-02-21T23:13:05.841" v="652" actId="26606"/>
          <ac:spMkLst>
            <pc:docMk/>
            <pc:sldMk cId="2218788858" sldId="264"/>
            <ac:spMk id="15" creationId="{EC090937-65B6-4E69-8A51-DC43F550C236}"/>
          </ac:spMkLst>
        </pc:spChg>
        <pc:spChg chg="add">
          <ac:chgData name="Chance" userId="4d35dead-4d0b-4b8a-9ecc-b3f27b98b593" providerId="ADAL" clId="{5E8F12C6-19A4-447D-8009-96521CE71A5E}" dt="2020-02-21T23:13:05.841" v="652" actId="26606"/>
          <ac:spMkLst>
            <pc:docMk/>
            <pc:sldMk cId="2218788858" sldId="264"/>
            <ac:spMk id="17" creationId="{18EF8026-88C8-40AD-89D3-AB638002A6D1}"/>
          </ac:spMkLst>
        </pc:spChg>
        <pc:cxnChg chg="add del">
          <ac:chgData name="Chance" userId="4d35dead-4d0b-4b8a-9ecc-b3f27b98b593" providerId="ADAL" clId="{5E8F12C6-19A4-447D-8009-96521CE71A5E}" dt="2020-02-21T23:13:05.841" v="652" actId="26606"/>
          <ac:cxnSpMkLst>
            <pc:docMk/>
            <pc:sldMk cId="2218788858" sldId="264"/>
            <ac:cxnSpMk id="10" creationId="{9E13708B-D2E3-41E3-BD49-F910056473ED}"/>
          </ac:cxnSpMkLst>
        </pc:cxnChg>
      </pc:sldChg>
      <pc:sldChg chg="addSp delSp modSp add mod setBg">
        <pc:chgData name="Chance" userId="4d35dead-4d0b-4b8a-9ecc-b3f27b98b593" providerId="ADAL" clId="{5E8F12C6-19A4-447D-8009-96521CE71A5E}" dt="2020-02-21T23:26:30.234" v="1186"/>
        <pc:sldMkLst>
          <pc:docMk/>
          <pc:sldMk cId="1290386822" sldId="265"/>
        </pc:sldMkLst>
        <pc:spChg chg="mod">
          <ac:chgData name="Chance" userId="4d35dead-4d0b-4b8a-9ecc-b3f27b98b593" providerId="ADAL" clId="{5E8F12C6-19A4-447D-8009-96521CE71A5E}" dt="2020-02-21T23:23:21.646" v="1115" actId="26606"/>
          <ac:spMkLst>
            <pc:docMk/>
            <pc:sldMk cId="1290386822" sldId="265"/>
            <ac:spMk id="2" creationId="{C5A9E840-F794-44CE-B920-DC77517FB300}"/>
          </ac:spMkLst>
        </pc:spChg>
        <pc:spChg chg="mod ord">
          <ac:chgData name="Chance" userId="4d35dead-4d0b-4b8a-9ecc-b3f27b98b593" providerId="ADAL" clId="{5E8F12C6-19A4-447D-8009-96521CE71A5E}" dt="2020-02-21T23:25:50.551" v="1179" actId="20577"/>
          <ac:spMkLst>
            <pc:docMk/>
            <pc:sldMk cId="1290386822" sldId="265"/>
            <ac:spMk id="3" creationId="{F814F5FD-142E-4F75-B40E-1247C07653BC}"/>
          </ac:spMkLst>
        </pc:spChg>
        <pc:spChg chg="add">
          <ac:chgData name="Chance" userId="4d35dead-4d0b-4b8a-9ecc-b3f27b98b593" providerId="ADAL" clId="{5E8F12C6-19A4-447D-8009-96521CE71A5E}" dt="2020-02-21T23:13:57.468" v="694" actId="26606"/>
          <ac:spMkLst>
            <pc:docMk/>
            <pc:sldMk cId="1290386822" sldId="265"/>
            <ac:spMk id="9" creationId="{0EB4809A-71E7-47A8-B63F-B222592C2A2E}"/>
          </ac:spMkLst>
        </pc:spChg>
        <pc:spChg chg="add mod">
          <ac:chgData name="Chance" userId="4d35dead-4d0b-4b8a-9ecc-b3f27b98b593" providerId="ADAL" clId="{5E8F12C6-19A4-447D-8009-96521CE71A5E}" dt="2020-02-21T23:26:13.458" v="1180" actId="14100"/>
          <ac:spMkLst>
            <pc:docMk/>
            <pc:sldMk cId="1290386822" sldId="265"/>
            <ac:spMk id="10" creationId="{88484F5A-36C0-4278-ACAA-4AEEC96F051B}"/>
          </ac:spMkLst>
        </pc:spChg>
        <pc:spChg chg="add">
          <ac:chgData name="Chance" userId="4d35dead-4d0b-4b8a-9ecc-b3f27b98b593" providerId="ADAL" clId="{5E8F12C6-19A4-447D-8009-96521CE71A5E}" dt="2020-02-21T23:13:57.468" v="694" actId="26606"/>
          <ac:spMkLst>
            <pc:docMk/>
            <pc:sldMk cId="1290386822" sldId="265"/>
            <ac:spMk id="11" creationId="{7670A63B-8CEF-40DB-BC19-81ED820F32BC}"/>
          </ac:spMkLst>
        </pc:spChg>
        <pc:spChg chg="add mod">
          <ac:chgData name="Chance" userId="4d35dead-4d0b-4b8a-9ecc-b3f27b98b593" providerId="ADAL" clId="{5E8F12C6-19A4-447D-8009-96521CE71A5E}" dt="2020-02-21T23:26:30.234" v="1186"/>
          <ac:spMkLst>
            <pc:docMk/>
            <pc:sldMk cId="1290386822" sldId="265"/>
            <ac:spMk id="12" creationId="{F773F6AA-B2AD-4728-97F8-1F9CC26095BA}"/>
          </ac:spMkLst>
        </pc:spChg>
        <pc:spChg chg="add del">
          <ac:chgData name="Chance" userId="4d35dead-4d0b-4b8a-9ecc-b3f27b98b593" providerId="ADAL" clId="{5E8F12C6-19A4-447D-8009-96521CE71A5E}" dt="2020-02-21T23:23:21.646" v="1115" actId="26606"/>
          <ac:spMkLst>
            <pc:docMk/>
            <pc:sldMk cId="1290386822" sldId="265"/>
            <ac:spMk id="16" creationId="{D87AB319-64C0-4E2D-B1CD-0A970301BEEA}"/>
          </ac:spMkLst>
        </pc:spChg>
        <pc:spChg chg="add del">
          <ac:chgData name="Chance" userId="4d35dead-4d0b-4b8a-9ecc-b3f27b98b593" providerId="ADAL" clId="{5E8F12C6-19A4-447D-8009-96521CE71A5E}" dt="2020-02-21T23:23:21.646" v="1115" actId="26606"/>
          <ac:spMkLst>
            <pc:docMk/>
            <pc:sldMk cId="1290386822" sldId="265"/>
            <ac:spMk id="18" creationId="{6E36B62D-34E6-41D4-B3AA-AC21AB387936}"/>
          </ac:spMkLst>
        </pc:spChg>
        <pc:spChg chg="add del">
          <ac:chgData name="Chance" userId="4d35dead-4d0b-4b8a-9ecc-b3f27b98b593" providerId="ADAL" clId="{5E8F12C6-19A4-447D-8009-96521CE71A5E}" dt="2020-02-21T23:23:21.646" v="1115" actId="26606"/>
          <ac:spMkLst>
            <pc:docMk/>
            <pc:sldMk cId="1290386822" sldId="265"/>
            <ac:spMk id="20" creationId="{97E92409-AD19-4CE3-9956-8C03560F7E06}"/>
          </ac:spMkLst>
        </pc:spChg>
        <pc:picChg chg="add mod ord">
          <ac:chgData name="Chance" userId="4d35dead-4d0b-4b8a-9ecc-b3f27b98b593" providerId="ADAL" clId="{5E8F12C6-19A4-447D-8009-96521CE71A5E}" dt="2020-02-21T23:23:21.646" v="1115" actId="26606"/>
          <ac:picMkLst>
            <pc:docMk/>
            <pc:sldMk cId="1290386822" sldId="265"/>
            <ac:picMk id="7" creationId="{7BC3D1DF-999D-4768-B0BE-3C8B65562390}"/>
          </ac:picMkLst>
        </pc:picChg>
      </pc:sldChg>
      <pc:sldChg chg="addSp delSp modSp add mod setBg">
        <pc:chgData name="Chance" userId="4d35dead-4d0b-4b8a-9ecc-b3f27b98b593" providerId="ADAL" clId="{5E8F12C6-19A4-447D-8009-96521CE71A5E}" dt="2020-02-21T23:22:43.750" v="1111" actId="20577"/>
        <pc:sldMkLst>
          <pc:docMk/>
          <pc:sldMk cId="988110644" sldId="266"/>
        </pc:sldMkLst>
        <pc:spChg chg="mod">
          <ac:chgData name="Chance" userId="4d35dead-4d0b-4b8a-9ecc-b3f27b98b593" providerId="ADAL" clId="{5E8F12C6-19A4-447D-8009-96521CE71A5E}" dt="2020-02-21T23:22:43.750" v="1111" actId="20577"/>
          <ac:spMkLst>
            <pc:docMk/>
            <pc:sldMk cId="988110644" sldId="266"/>
            <ac:spMk id="2" creationId="{F2D7254E-37EE-4E3E-B7A9-86FFE6FABFB5}"/>
          </ac:spMkLst>
        </pc:spChg>
        <pc:spChg chg="mod">
          <ac:chgData name="Chance" userId="4d35dead-4d0b-4b8a-9ecc-b3f27b98b593" providerId="ADAL" clId="{5E8F12C6-19A4-447D-8009-96521CE71A5E}" dt="2020-02-21T23:18:40.537" v="876" actId="26606"/>
          <ac:spMkLst>
            <pc:docMk/>
            <pc:sldMk cId="988110644" sldId="266"/>
            <ac:spMk id="3" creationId="{3B58A724-803A-4AF2-BEA2-20B1BFF03B07}"/>
          </ac:spMkLst>
        </pc:spChg>
        <pc:picChg chg="add del">
          <ac:chgData name="Chance" userId="4d35dead-4d0b-4b8a-9ecc-b3f27b98b593" providerId="ADAL" clId="{5E8F12C6-19A4-447D-8009-96521CE71A5E}" dt="2020-02-21T23:18:40.525" v="875" actId="26606"/>
          <ac:picMkLst>
            <pc:docMk/>
            <pc:sldMk cId="988110644" sldId="266"/>
            <ac:picMk id="7" creationId="{B1065CB6-281D-41C0-A210-84F21B14B97E}"/>
          </ac:picMkLst>
        </pc:picChg>
        <pc:picChg chg="add">
          <ac:chgData name="Chance" userId="4d35dead-4d0b-4b8a-9ecc-b3f27b98b593" providerId="ADAL" clId="{5E8F12C6-19A4-447D-8009-96521CE71A5E}" dt="2020-02-21T23:18:40.537" v="876" actId="26606"/>
          <ac:picMkLst>
            <pc:docMk/>
            <pc:sldMk cId="988110644" sldId="266"/>
            <ac:picMk id="9" creationId="{D2A5EF5C-B05E-408B-8BB3-70D6A3F6C62F}"/>
          </ac:picMkLst>
        </pc:picChg>
      </pc:sldChg>
      <pc:sldChg chg="addSp delSp modSp add mod setBg setClrOvrMap">
        <pc:chgData name="Chance" userId="4d35dead-4d0b-4b8a-9ecc-b3f27b98b593" providerId="ADAL" clId="{5E8F12C6-19A4-447D-8009-96521CE71A5E}" dt="2020-02-21T23:48:59.185" v="1201" actId="20577"/>
        <pc:sldMkLst>
          <pc:docMk/>
          <pc:sldMk cId="3747761353" sldId="267"/>
        </pc:sldMkLst>
        <pc:spChg chg="mod">
          <ac:chgData name="Chance" userId="4d35dead-4d0b-4b8a-9ecc-b3f27b98b593" providerId="ADAL" clId="{5E8F12C6-19A4-447D-8009-96521CE71A5E}" dt="2020-02-21T23:20:26.841" v="916" actId="26606"/>
          <ac:spMkLst>
            <pc:docMk/>
            <pc:sldMk cId="3747761353" sldId="267"/>
            <ac:spMk id="2" creationId="{20E96F57-4799-4677-84C4-8C957DCECA4B}"/>
          </ac:spMkLst>
        </pc:spChg>
        <pc:spChg chg="mod">
          <ac:chgData name="Chance" userId="4d35dead-4d0b-4b8a-9ecc-b3f27b98b593" providerId="ADAL" clId="{5E8F12C6-19A4-447D-8009-96521CE71A5E}" dt="2020-02-21T23:48:59.185" v="1201" actId="20577"/>
          <ac:spMkLst>
            <pc:docMk/>
            <pc:sldMk cId="3747761353" sldId="267"/>
            <ac:spMk id="3" creationId="{2246CD31-8D03-47D2-B9B4-6973D12725B3}"/>
          </ac:spMkLst>
        </pc:spChg>
        <pc:spChg chg="add del">
          <ac:chgData name="Chance" userId="4d35dead-4d0b-4b8a-9ecc-b3f27b98b593" providerId="ADAL" clId="{5E8F12C6-19A4-447D-8009-96521CE71A5E}" dt="2020-02-21T23:20:25.721" v="913" actId="26606"/>
          <ac:spMkLst>
            <pc:docMk/>
            <pc:sldMk cId="3747761353" sldId="267"/>
            <ac:spMk id="8" creationId="{EC090937-65B6-4E69-8A51-DC43F550C236}"/>
          </ac:spMkLst>
        </pc:spChg>
        <pc:spChg chg="add del">
          <ac:chgData name="Chance" userId="4d35dead-4d0b-4b8a-9ecc-b3f27b98b593" providerId="ADAL" clId="{5E8F12C6-19A4-447D-8009-96521CE71A5E}" dt="2020-02-21T23:20:25.721" v="913" actId="26606"/>
          <ac:spMkLst>
            <pc:docMk/>
            <pc:sldMk cId="3747761353" sldId="267"/>
            <ac:spMk id="10" creationId="{18EF8026-88C8-40AD-89D3-AB638002A6D1}"/>
          </ac:spMkLst>
        </pc:spChg>
        <pc:picChg chg="add del">
          <ac:chgData name="Chance" userId="4d35dead-4d0b-4b8a-9ecc-b3f27b98b593" providerId="ADAL" clId="{5E8F12C6-19A4-447D-8009-96521CE71A5E}" dt="2020-02-21T23:20:26.831" v="915" actId="26606"/>
          <ac:picMkLst>
            <pc:docMk/>
            <pc:sldMk cId="3747761353" sldId="267"/>
            <ac:picMk id="7" creationId="{39DBD11A-001A-43E4-A2CD-9FFD8EC42557}"/>
          </ac:picMkLst>
        </pc:picChg>
        <pc:picChg chg="add">
          <ac:chgData name="Chance" userId="4d35dead-4d0b-4b8a-9ecc-b3f27b98b593" providerId="ADAL" clId="{5E8F12C6-19A4-447D-8009-96521CE71A5E}" dt="2020-02-21T23:20:26.841" v="916" actId="26606"/>
          <ac:picMkLst>
            <pc:docMk/>
            <pc:sldMk cId="3747761353" sldId="267"/>
            <ac:picMk id="9" creationId="{523AF0F3-3B31-43B5-B0F3-E5CB466FA455}"/>
          </ac:picMkLst>
        </pc:picChg>
      </pc:sldChg>
    </pc:docChg>
  </pc:docChgLst>
  <pc:docChgLst>
    <pc:chgData name="Samantha Blair" userId="S::sblair3@uwyo.edu::86fa8f0a-c817-4c41-a896-649cb2776676" providerId="AD" clId="Web-{D23DDF8F-3CCE-4C74-BA16-DBD2BC0F3143}"/>
    <pc:docChg chg="addSld delSld modSld">
      <pc:chgData name="Samantha Blair" userId="S::sblair3@uwyo.edu::86fa8f0a-c817-4c41-a896-649cb2776676" providerId="AD" clId="Web-{D23DDF8F-3CCE-4C74-BA16-DBD2BC0F3143}" dt="2020-02-24T23:51:28.620" v="28" actId="20577"/>
      <pc:docMkLst>
        <pc:docMk/>
      </pc:docMkLst>
      <pc:sldChg chg="addSp delSp modSp">
        <pc:chgData name="Samantha Blair" userId="S::sblair3@uwyo.edu::86fa8f0a-c817-4c41-a896-649cb2776676" providerId="AD" clId="Web-{D23DDF8F-3CCE-4C74-BA16-DBD2BC0F3143}" dt="2020-02-24T23:46:50.985" v="17" actId="14100"/>
        <pc:sldMkLst>
          <pc:docMk/>
          <pc:sldMk cId="988110644" sldId="266"/>
        </pc:sldMkLst>
        <pc:spChg chg="del">
          <ac:chgData name="Samantha Blair" userId="S::sblair3@uwyo.edu::86fa8f0a-c817-4c41-a896-649cb2776676" providerId="AD" clId="Web-{D23DDF8F-3CCE-4C74-BA16-DBD2BC0F3143}" dt="2020-02-24T23:44:49.325" v="0"/>
          <ac:spMkLst>
            <pc:docMk/>
            <pc:sldMk cId="988110644" sldId="266"/>
            <ac:spMk id="3" creationId="{3B58A724-803A-4AF2-BEA2-20B1BFF03B07}"/>
          </ac:spMkLst>
        </pc:spChg>
        <pc:picChg chg="add mod ord">
          <ac:chgData name="Samantha Blair" userId="S::sblair3@uwyo.edu::86fa8f0a-c817-4c41-a896-649cb2776676" providerId="AD" clId="Web-{D23DDF8F-3CCE-4C74-BA16-DBD2BC0F3143}" dt="2020-02-24T23:46:44.563" v="14" actId="1076"/>
          <ac:picMkLst>
            <pc:docMk/>
            <pc:sldMk cId="988110644" sldId="266"/>
            <ac:picMk id="4" creationId="{D13650DD-6BD7-479E-90A3-2822C3AF9E3D}"/>
          </ac:picMkLst>
        </pc:picChg>
        <pc:picChg chg="add mod">
          <ac:chgData name="Samantha Blair" userId="S::sblair3@uwyo.edu::86fa8f0a-c817-4c41-a896-649cb2776676" providerId="AD" clId="Web-{D23DDF8F-3CCE-4C74-BA16-DBD2BC0F3143}" dt="2020-02-24T23:46:46.298" v="15" actId="1076"/>
          <ac:picMkLst>
            <pc:docMk/>
            <pc:sldMk cId="988110644" sldId="266"/>
            <ac:picMk id="6" creationId="{4A7EE045-5AFA-41E0-9F44-FFC53B7686AD}"/>
          </ac:picMkLst>
        </pc:picChg>
        <pc:picChg chg="add mod">
          <ac:chgData name="Samantha Blair" userId="S::sblair3@uwyo.edu::86fa8f0a-c817-4c41-a896-649cb2776676" providerId="AD" clId="Web-{D23DDF8F-3CCE-4C74-BA16-DBD2BC0F3143}" dt="2020-02-24T23:46:50.985" v="17" actId="14100"/>
          <ac:picMkLst>
            <pc:docMk/>
            <pc:sldMk cId="988110644" sldId="266"/>
            <ac:picMk id="8" creationId="{D2FC8A77-57C5-4F2D-9C04-7483F8F5C5AF}"/>
          </ac:picMkLst>
        </pc:picChg>
      </pc:sldChg>
      <pc:sldChg chg="new del">
        <pc:chgData name="Samantha Blair" userId="S::sblair3@uwyo.edu::86fa8f0a-c817-4c41-a896-649cb2776676" providerId="AD" clId="Web-{D23DDF8F-3CCE-4C74-BA16-DBD2BC0F3143}" dt="2020-02-24T23:51:17.104" v="20"/>
        <pc:sldMkLst>
          <pc:docMk/>
          <pc:sldMk cId="1483405041" sldId="268"/>
        </pc:sldMkLst>
      </pc:sldChg>
      <pc:sldChg chg="modSp add replId">
        <pc:chgData name="Samantha Blair" userId="S::sblair3@uwyo.edu::86fa8f0a-c817-4c41-a896-649cb2776676" providerId="AD" clId="Web-{D23DDF8F-3CCE-4C74-BA16-DBD2BC0F3143}" dt="2020-02-24T23:51:28.620" v="27" actId="20577"/>
        <pc:sldMkLst>
          <pc:docMk/>
          <pc:sldMk cId="166939760" sldId="269"/>
        </pc:sldMkLst>
        <pc:spChg chg="mod">
          <ac:chgData name="Samantha Blair" userId="S::sblair3@uwyo.edu::86fa8f0a-c817-4c41-a896-649cb2776676" providerId="AD" clId="Web-{D23DDF8F-3CCE-4C74-BA16-DBD2BC0F3143}" dt="2020-02-24T23:51:28.620" v="27" actId="20577"/>
          <ac:spMkLst>
            <pc:docMk/>
            <pc:sldMk cId="166939760" sldId="269"/>
            <ac:spMk id="2" creationId="{BDB64F6E-BB06-49C0-9F31-1A5C8597DAC4}"/>
          </ac:spMkLst>
        </pc:spChg>
      </pc:sldChg>
    </pc:docChg>
  </pc:docChgLst>
  <pc:docChgLst>
    <pc:chgData name="Samantha Blair" userId="S::sblair3@uwyo.edu::86fa8f0a-c817-4c41-a896-649cb2776676" providerId="AD" clId="Web-{8A22B308-F773-426C-ABEE-59755937FB30}"/>
    <pc:docChg chg="modSld">
      <pc:chgData name="Samantha Blair" userId="S::sblair3@uwyo.edu::86fa8f0a-c817-4c41-a896-649cb2776676" providerId="AD" clId="Web-{8A22B308-F773-426C-ABEE-59755937FB30}" dt="2020-02-25T05:48:04.664" v="429" actId="20577"/>
      <pc:docMkLst>
        <pc:docMk/>
      </pc:docMkLst>
      <pc:sldChg chg="modSp">
        <pc:chgData name="Samantha Blair" userId="S::sblair3@uwyo.edu::86fa8f0a-c817-4c41-a896-649cb2776676" providerId="AD" clId="Web-{8A22B308-F773-426C-ABEE-59755937FB30}" dt="2020-02-25T05:48:04.664" v="428" actId="20577"/>
        <pc:sldMkLst>
          <pc:docMk/>
          <pc:sldMk cId="166939760" sldId="269"/>
        </pc:sldMkLst>
        <pc:spChg chg="mod">
          <ac:chgData name="Samantha Blair" userId="S::sblair3@uwyo.edu::86fa8f0a-c817-4c41-a896-649cb2776676" providerId="AD" clId="Web-{8A22B308-F773-426C-ABEE-59755937FB30}" dt="2020-02-25T05:48:04.664" v="428" actId="20577"/>
          <ac:spMkLst>
            <pc:docMk/>
            <pc:sldMk cId="166939760" sldId="269"/>
            <ac:spMk id="3" creationId="{2CD75437-1E40-422E-BCA8-0332EBE31BB0}"/>
          </ac:spMkLst>
        </pc:spChg>
      </pc:sldChg>
    </pc:docChg>
  </pc:docChgLst>
  <pc:docChgLst>
    <pc:chgData name="Ethan J McGarvey" userId="S::emcgarve@uwyo.edu::628737ba-135c-4781-95e7-7b4f3a92f920" providerId="AD" clId="Web-{7D0299EC-14B0-4670-8BEB-4F1D6067A97A}"/>
    <pc:docChg chg="addSld delSld modSld">
      <pc:chgData name="Ethan J McGarvey" userId="S::emcgarve@uwyo.edu::628737ba-135c-4781-95e7-7b4f3a92f920" providerId="AD" clId="Web-{7D0299EC-14B0-4670-8BEB-4F1D6067A97A}" dt="2020-02-26T03:02:16.934" v="72" actId="20577"/>
      <pc:docMkLst>
        <pc:docMk/>
      </pc:docMkLst>
      <pc:sldChg chg="addSp delSp modSp new del">
        <pc:chgData name="Ethan J McGarvey" userId="S::emcgarve@uwyo.edu::628737ba-135c-4781-95e7-7b4f3a92f920" providerId="AD" clId="Web-{7D0299EC-14B0-4670-8BEB-4F1D6067A97A}" dt="2020-02-26T02:56:07.454" v="17"/>
        <pc:sldMkLst>
          <pc:docMk/>
          <pc:sldMk cId="452372684" sldId="270"/>
        </pc:sldMkLst>
        <pc:spChg chg="del">
          <ac:chgData name="Ethan J McGarvey" userId="S::emcgarve@uwyo.edu::628737ba-135c-4781-95e7-7b4f3a92f920" providerId="AD" clId="Web-{7D0299EC-14B0-4670-8BEB-4F1D6067A97A}" dt="2020-02-26T02:54:38.577" v="1"/>
          <ac:spMkLst>
            <pc:docMk/>
            <pc:sldMk cId="452372684" sldId="270"/>
            <ac:spMk id="3" creationId="{94110C82-BFD5-4586-8DDB-33DEF7831941}"/>
          </ac:spMkLst>
        </pc:spChg>
        <pc:spChg chg="add del mod">
          <ac:chgData name="Ethan J McGarvey" userId="S::emcgarve@uwyo.edu::628737ba-135c-4781-95e7-7b4f3a92f920" providerId="AD" clId="Web-{7D0299EC-14B0-4670-8BEB-4F1D6067A97A}" dt="2020-02-26T02:56:04.267" v="16"/>
          <ac:spMkLst>
            <pc:docMk/>
            <pc:sldMk cId="452372684" sldId="270"/>
            <ac:spMk id="8" creationId="{ED214CEC-4F6F-4B90-A468-772A90F755E9}"/>
          </ac:spMkLst>
        </pc:spChg>
        <pc:picChg chg="add del mod ord modCrop">
          <ac:chgData name="Ethan J McGarvey" userId="S::emcgarve@uwyo.edu::628737ba-135c-4781-95e7-7b4f3a92f920" providerId="AD" clId="Web-{7D0299EC-14B0-4670-8BEB-4F1D6067A97A}" dt="2020-02-26T02:54:54.593" v="4"/>
          <ac:picMkLst>
            <pc:docMk/>
            <pc:sldMk cId="452372684" sldId="270"/>
            <ac:picMk id="5" creationId="{C2BD79B1-FBF4-4AAB-A7C2-7ACAFDE12104}"/>
          </ac:picMkLst>
        </pc:picChg>
        <pc:picChg chg="add del mod ord modCrop">
          <ac:chgData name="Ethan J McGarvey" userId="S::emcgarve@uwyo.edu::628737ba-135c-4781-95e7-7b4f3a92f920" providerId="AD" clId="Web-{7D0299EC-14B0-4670-8BEB-4F1D6067A97A}" dt="2020-02-26T02:55:31.234" v="10"/>
          <ac:picMkLst>
            <pc:docMk/>
            <pc:sldMk cId="452372684" sldId="270"/>
            <ac:picMk id="9" creationId="{CDA289FD-EC15-4786-8F4E-20F5B156B5ED}"/>
          </ac:picMkLst>
        </pc:picChg>
        <pc:picChg chg="add del mod ord modCrop">
          <ac:chgData name="Ethan J McGarvey" userId="S::emcgarve@uwyo.edu::628737ba-135c-4781-95e7-7b4f3a92f920" providerId="AD" clId="Web-{7D0299EC-14B0-4670-8BEB-4F1D6067A97A}" dt="2020-02-26T02:56:04.267" v="16"/>
          <ac:picMkLst>
            <pc:docMk/>
            <pc:sldMk cId="452372684" sldId="270"/>
            <ac:picMk id="11" creationId="{08A1D3DB-A53C-4981-BC0C-286EA2A9A6EB}"/>
          </ac:picMkLst>
        </pc:picChg>
      </pc:sldChg>
      <pc:sldChg chg="addSp delSp modSp new del">
        <pc:chgData name="Ethan J McGarvey" userId="S::emcgarve@uwyo.edu::628737ba-135c-4781-95e7-7b4f3a92f920" providerId="AD" clId="Web-{7D0299EC-14B0-4670-8BEB-4F1D6067A97A}" dt="2020-02-26T02:57:01.768" v="24"/>
        <pc:sldMkLst>
          <pc:docMk/>
          <pc:sldMk cId="507323919" sldId="270"/>
        </pc:sldMkLst>
        <pc:spChg chg="del">
          <ac:chgData name="Ethan J McGarvey" userId="S::emcgarve@uwyo.edu::628737ba-135c-4781-95e7-7b4f3a92f920" providerId="AD" clId="Web-{7D0299EC-14B0-4670-8BEB-4F1D6067A97A}" dt="2020-02-26T02:56:29.502" v="19"/>
          <ac:spMkLst>
            <pc:docMk/>
            <pc:sldMk cId="507323919" sldId="270"/>
            <ac:spMk id="3" creationId="{410C524D-C0A3-4BBD-B04B-96F0AF978F81}"/>
          </ac:spMkLst>
        </pc:spChg>
        <pc:spChg chg="del">
          <ac:chgData name="Ethan J McGarvey" userId="S::emcgarve@uwyo.edu::628737ba-135c-4781-95e7-7b4f3a92f920" providerId="AD" clId="Web-{7D0299EC-14B0-4670-8BEB-4F1D6067A97A}" dt="2020-02-26T02:56:51.659" v="23"/>
          <ac:spMkLst>
            <pc:docMk/>
            <pc:sldMk cId="507323919" sldId="270"/>
            <ac:spMk id="4" creationId="{023BD5C3-96F7-45A7-80CF-709BE974B1A1}"/>
          </ac:spMkLst>
        </pc:spChg>
        <pc:picChg chg="add mod ord">
          <ac:chgData name="Ethan J McGarvey" userId="S::emcgarve@uwyo.edu::628737ba-135c-4781-95e7-7b4f3a92f920" providerId="AD" clId="Web-{7D0299EC-14B0-4670-8BEB-4F1D6067A97A}" dt="2020-02-26T02:56:43.612" v="22" actId="14100"/>
          <ac:picMkLst>
            <pc:docMk/>
            <pc:sldMk cId="507323919" sldId="270"/>
            <ac:picMk id="5" creationId="{FDCE35C7-C534-4BA1-9DC3-3ECF8734F3A7}"/>
          </ac:picMkLst>
        </pc:picChg>
      </pc:sldChg>
      <pc:sldChg chg="addSp delSp modSp new">
        <pc:chgData name="Ethan J McGarvey" userId="S::emcgarve@uwyo.edu::628737ba-135c-4781-95e7-7b4f3a92f920" providerId="AD" clId="Web-{7D0299EC-14B0-4670-8BEB-4F1D6067A97A}" dt="2020-02-26T03:02:16.934" v="71" actId="20577"/>
        <pc:sldMkLst>
          <pc:docMk/>
          <pc:sldMk cId="810273515" sldId="270"/>
        </pc:sldMkLst>
        <pc:spChg chg="del">
          <ac:chgData name="Ethan J McGarvey" userId="S::emcgarve@uwyo.edu::628737ba-135c-4781-95e7-7b4f3a92f920" providerId="AD" clId="Web-{7D0299EC-14B0-4670-8BEB-4F1D6067A97A}" dt="2020-02-26T02:57:21.972" v="26"/>
          <ac:spMkLst>
            <pc:docMk/>
            <pc:sldMk cId="810273515" sldId="270"/>
            <ac:spMk id="2" creationId="{D3908205-D342-45AF-AD96-3B4C011C7654}"/>
          </ac:spMkLst>
        </pc:spChg>
        <pc:spChg chg="del">
          <ac:chgData name="Ethan J McGarvey" userId="S::emcgarve@uwyo.edu::628737ba-135c-4781-95e7-7b4f3a92f920" providerId="AD" clId="Web-{7D0299EC-14B0-4670-8BEB-4F1D6067A97A}" dt="2020-02-26T02:57:27.050" v="27"/>
          <ac:spMkLst>
            <pc:docMk/>
            <pc:sldMk cId="810273515" sldId="270"/>
            <ac:spMk id="3" creationId="{2B449B69-3985-4C48-BD5D-26009A25E750}"/>
          </ac:spMkLst>
        </pc:spChg>
        <pc:spChg chg="add mod">
          <ac:chgData name="Ethan J McGarvey" userId="S::emcgarve@uwyo.edu::628737ba-135c-4781-95e7-7b4f3a92f920" providerId="AD" clId="Web-{7D0299EC-14B0-4670-8BEB-4F1D6067A97A}" dt="2020-02-26T03:02:16.934" v="71" actId="20577"/>
          <ac:spMkLst>
            <pc:docMk/>
            <pc:sldMk cId="810273515" sldId="270"/>
            <ac:spMk id="6" creationId="{03DD6515-C0C2-4B63-A779-FC9D4D258603}"/>
          </ac:spMkLst>
        </pc:spChg>
        <pc:picChg chg="add mod">
          <ac:chgData name="Ethan J McGarvey" userId="S::emcgarve@uwyo.edu::628737ba-135c-4781-95e7-7b4f3a92f920" providerId="AD" clId="Web-{7D0299EC-14B0-4670-8BEB-4F1D6067A97A}" dt="2020-02-26T02:57:42.207" v="31" actId="1076"/>
          <ac:picMkLst>
            <pc:docMk/>
            <pc:sldMk cId="810273515" sldId="270"/>
            <ac:picMk id="4" creationId="{C4539F43-B8D4-447F-AEE8-54FD3A710576}"/>
          </ac:picMkLst>
        </pc:picChg>
      </pc:sldChg>
    </pc:docChg>
  </pc:docChgLst>
  <pc:docChgLst>
    <pc:chgData name="Winston Michael Shepherd Howard" userId="S::whoward3@uwyo.edu::e161d3d7-b05e-451f-a215-7c5ed6747bef" providerId="AD" clId="Web-{BCB2DCE7-8867-4F89-B9F4-FA616D98D464}"/>
    <pc:docChg chg="modSld">
      <pc:chgData name="Winston Michael Shepherd Howard" userId="S::whoward3@uwyo.edu::e161d3d7-b05e-451f-a215-7c5ed6747bef" providerId="AD" clId="Web-{BCB2DCE7-8867-4F89-B9F4-FA616D98D464}" dt="2020-02-25T01:48:04.223" v="278" actId="20577"/>
      <pc:docMkLst>
        <pc:docMk/>
      </pc:docMkLst>
      <pc:sldChg chg="modSp">
        <pc:chgData name="Winston Michael Shepherd Howard" userId="S::whoward3@uwyo.edu::e161d3d7-b05e-451f-a215-7c5ed6747bef" providerId="AD" clId="Web-{BCB2DCE7-8867-4F89-B9F4-FA616D98D464}" dt="2020-02-25T01:45:42.062" v="98" actId="20577"/>
        <pc:sldMkLst>
          <pc:docMk/>
          <pc:sldMk cId="2017703841" sldId="262"/>
        </pc:sldMkLst>
        <pc:spChg chg="mod">
          <ac:chgData name="Winston Michael Shepherd Howard" userId="S::whoward3@uwyo.edu::e161d3d7-b05e-451f-a215-7c5ed6747bef" providerId="AD" clId="Web-{BCB2DCE7-8867-4F89-B9F4-FA616D98D464}" dt="2020-02-25T01:45:42.062" v="98" actId="20577"/>
          <ac:spMkLst>
            <pc:docMk/>
            <pc:sldMk cId="2017703841" sldId="262"/>
            <ac:spMk id="3" creationId="{23A93BC2-1272-4D07-807E-C52660BA0599}"/>
          </ac:spMkLst>
        </pc:spChg>
      </pc:sldChg>
      <pc:sldChg chg="modSp">
        <pc:chgData name="Winston Michael Shepherd Howard" userId="S::whoward3@uwyo.edu::e161d3d7-b05e-451f-a215-7c5ed6747bef" providerId="AD" clId="Web-{BCB2DCE7-8867-4F89-B9F4-FA616D98D464}" dt="2020-02-25T01:48:03.067" v="276" actId="20577"/>
        <pc:sldMkLst>
          <pc:docMk/>
          <pc:sldMk cId="3747761353" sldId="267"/>
        </pc:sldMkLst>
        <pc:spChg chg="mod">
          <ac:chgData name="Winston Michael Shepherd Howard" userId="S::whoward3@uwyo.edu::e161d3d7-b05e-451f-a215-7c5ed6747bef" providerId="AD" clId="Web-{BCB2DCE7-8867-4F89-B9F4-FA616D98D464}" dt="2020-02-25T01:48:03.067" v="276" actId="20577"/>
          <ac:spMkLst>
            <pc:docMk/>
            <pc:sldMk cId="3747761353" sldId="267"/>
            <ac:spMk id="3" creationId="{2246CD31-8D03-47D2-B9B4-6973D12725B3}"/>
          </ac:spMkLst>
        </pc:spChg>
      </pc:sldChg>
    </pc:docChg>
  </pc:docChgLst>
  <pc:docChgLst>
    <pc:chgData name="Samantha Blair" userId="S::sblair3@uwyo.edu::86fa8f0a-c817-4c41-a896-649cb2776676" providerId="AD" clId="Web-{466FF7C5-8E3D-45DC-8AE3-7208A4C2EEEA}"/>
    <pc:docChg chg="modSld sldOrd">
      <pc:chgData name="Samantha Blair" userId="S::sblair3@uwyo.edu::86fa8f0a-c817-4c41-a896-649cb2776676" providerId="AD" clId="Web-{466FF7C5-8E3D-45DC-8AE3-7208A4C2EEEA}" dt="2020-02-24T23:55:47.305" v="23"/>
      <pc:docMkLst>
        <pc:docMk/>
      </pc:docMkLst>
      <pc:sldChg chg="modSp">
        <pc:chgData name="Samantha Blair" userId="S::sblair3@uwyo.edu::86fa8f0a-c817-4c41-a896-649cb2776676" providerId="AD" clId="Web-{466FF7C5-8E3D-45DC-8AE3-7208A4C2EEEA}" dt="2020-02-24T23:53:16.133" v="17" actId="20577"/>
        <pc:sldMkLst>
          <pc:docMk/>
          <pc:sldMk cId="1685411691" sldId="258"/>
        </pc:sldMkLst>
        <pc:spChg chg="mod">
          <ac:chgData name="Samantha Blair" userId="S::sblair3@uwyo.edu::86fa8f0a-c817-4c41-a896-649cb2776676" providerId="AD" clId="Web-{466FF7C5-8E3D-45DC-8AE3-7208A4C2EEEA}" dt="2020-02-24T23:53:16.133" v="17" actId="20577"/>
          <ac:spMkLst>
            <pc:docMk/>
            <pc:sldMk cId="1685411691" sldId="258"/>
            <ac:spMk id="10" creationId="{599E05A3-4E8F-4079-B3BB-2E0A6E1A577F}"/>
          </ac:spMkLst>
        </pc:spChg>
      </pc:sldChg>
      <pc:sldChg chg="ord">
        <pc:chgData name="Samantha Blair" userId="S::sblair3@uwyo.edu::86fa8f0a-c817-4c41-a896-649cb2776676" providerId="AD" clId="Web-{466FF7C5-8E3D-45DC-8AE3-7208A4C2EEEA}" dt="2020-02-24T23:55:21.024" v="20"/>
        <pc:sldMkLst>
          <pc:docMk/>
          <pc:sldMk cId="336281995" sldId="260"/>
        </pc:sldMkLst>
      </pc:sldChg>
      <pc:sldChg chg="addSp delSp modSp mod setClrOvrMap">
        <pc:chgData name="Samantha Blair" userId="S::sblair3@uwyo.edu::86fa8f0a-c817-4c41-a896-649cb2776676" providerId="AD" clId="Web-{466FF7C5-8E3D-45DC-8AE3-7208A4C2EEEA}" dt="2020-02-24T23:55:47.305" v="23"/>
        <pc:sldMkLst>
          <pc:docMk/>
          <pc:sldMk cId="166939760" sldId="269"/>
        </pc:sldMkLst>
        <pc:spChg chg="mod">
          <ac:chgData name="Samantha Blair" userId="S::sblair3@uwyo.edu::86fa8f0a-c817-4c41-a896-649cb2776676" providerId="AD" clId="Web-{466FF7C5-8E3D-45DC-8AE3-7208A4C2EEEA}" dt="2020-02-24T23:55:47.305" v="23"/>
          <ac:spMkLst>
            <pc:docMk/>
            <pc:sldMk cId="166939760" sldId="269"/>
            <ac:spMk id="2" creationId="{BDB64F6E-BB06-49C0-9F31-1A5C8597DAC4}"/>
          </ac:spMkLst>
        </pc:spChg>
        <pc:spChg chg="mod">
          <ac:chgData name="Samantha Blair" userId="S::sblair3@uwyo.edu::86fa8f0a-c817-4c41-a896-649cb2776676" providerId="AD" clId="Web-{466FF7C5-8E3D-45DC-8AE3-7208A4C2EEEA}" dt="2020-02-24T23:55:47.305" v="23"/>
          <ac:spMkLst>
            <pc:docMk/>
            <pc:sldMk cId="166939760" sldId="269"/>
            <ac:spMk id="3" creationId="{2CD75437-1E40-422E-BCA8-0332EBE31BB0}"/>
          </ac:spMkLst>
        </pc:spChg>
        <pc:spChg chg="add del">
          <ac:chgData name="Samantha Blair" userId="S::sblair3@uwyo.edu::86fa8f0a-c817-4c41-a896-649cb2776676" providerId="AD" clId="Web-{466FF7C5-8E3D-45DC-8AE3-7208A4C2EEEA}" dt="2020-02-24T23:55:47.305" v="23"/>
          <ac:spMkLst>
            <pc:docMk/>
            <pc:sldMk cId="166939760" sldId="269"/>
            <ac:spMk id="15" creationId="{EC090937-65B6-4E69-8A51-DC43F550C236}"/>
          </ac:spMkLst>
        </pc:spChg>
        <pc:spChg chg="add del">
          <ac:chgData name="Samantha Blair" userId="S::sblair3@uwyo.edu::86fa8f0a-c817-4c41-a896-649cb2776676" providerId="AD" clId="Web-{466FF7C5-8E3D-45DC-8AE3-7208A4C2EEEA}" dt="2020-02-24T23:55:47.305" v="23"/>
          <ac:spMkLst>
            <pc:docMk/>
            <pc:sldMk cId="166939760" sldId="269"/>
            <ac:spMk id="17" creationId="{18EF8026-88C8-40AD-89D3-AB638002A6D1}"/>
          </ac:spMkLst>
        </pc:spChg>
        <pc:spChg chg="add">
          <ac:chgData name="Samantha Blair" userId="S::sblair3@uwyo.edu::86fa8f0a-c817-4c41-a896-649cb2776676" providerId="AD" clId="Web-{466FF7C5-8E3D-45DC-8AE3-7208A4C2EEEA}" dt="2020-02-24T23:55:47.305" v="23"/>
          <ac:spMkLst>
            <pc:docMk/>
            <pc:sldMk cId="166939760" sldId="269"/>
            <ac:spMk id="19" creationId="{AD6F6937-3B5A-4391-9F37-58A571B362A9}"/>
          </ac:spMkLst>
        </pc:spChg>
        <pc:spChg chg="add del">
          <ac:chgData name="Samantha Blair" userId="S::sblair3@uwyo.edu::86fa8f0a-c817-4c41-a896-649cb2776676" providerId="AD" clId="Web-{466FF7C5-8E3D-45DC-8AE3-7208A4C2EEEA}" dt="2020-02-24T23:55:47.290" v="22"/>
          <ac:spMkLst>
            <pc:docMk/>
            <pc:sldMk cId="166939760" sldId="269"/>
            <ac:spMk id="22" creationId="{EC090937-65B6-4E69-8A51-DC43F550C236}"/>
          </ac:spMkLst>
        </pc:spChg>
        <pc:spChg chg="add del">
          <ac:chgData name="Samantha Blair" userId="S::sblair3@uwyo.edu::86fa8f0a-c817-4c41-a896-649cb2776676" providerId="AD" clId="Web-{466FF7C5-8E3D-45DC-8AE3-7208A4C2EEEA}" dt="2020-02-24T23:55:47.290" v="22"/>
          <ac:spMkLst>
            <pc:docMk/>
            <pc:sldMk cId="166939760" sldId="269"/>
            <ac:spMk id="24" creationId="{18EF8026-88C8-40AD-89D3-AB638002A6D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CDF3DAB-C230-4667-922D-B47EAA0754F8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78991E3-D350-4325-9BC0-9AEE808C4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37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F3DAB-C230-4667-922D-B47EAA0754F8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91E3-D350-4325-9BC0-9AEE808C4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04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F3DAB-C230-4667-922D-B47EAA0754F8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91E3-D350-4325-9BC0-9AEE808C4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34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F3DAB-C230-4667-922D-B47EAA0754F8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91E3-D350-4325-9BC0-9AEE808C4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61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F3DAB-C230-4667-922D-B47EAA0754F8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91E3-D350-4325-9BC0-9AEE808C4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72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F3DAB-C230-4667-922D-B47EAA0754F8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91E3-D350-4325-9BC0-9AEE808C4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43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F3DAB-C230-4667-922D-B47EAA0754F8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91E3-D350-4325-9BC0-9AEE808C4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27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F3DAB-C230-4667-922D-B47EAA0754F8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91E3-D350-4325-9BC0-9AEE808C4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3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F3DAB-C230-4667-922D-B47EAA0754F8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91E3-D350-4325-9BC0-9AEE808C4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60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F3DAB-C230-4667-922D-B47EAA0754F8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78991E3-D350-4325-9BC0-9AEE808C4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19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CDF3DAB-C230-4667-922D-B47EAA0754F8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78991E3-D350-4325-9BC0-9AEE808C4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51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0CDF3DAB-C230-4667-922D-B47EAA0754F8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78991E3-D350-4325-9BC0-9AEE808C4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27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C660B-6B07-4AEA-AD32-5194ED2086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The Study Abroad Project (SAP)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365FED-0798-44C2-89B0-0794E4D996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/>
          </a:p>
          <a:p>
            <a:r>
              <a:rPr lang="en-US"/>
              <a:t>Sam, Winston, Chance, Ethan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78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9E840-F794-44CE-B920-DC77517FB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/>
              <a:t>Confidence in Success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EB4809A-71E7-47A8-B63F-B222592C2A2E}"/>
              </a:ext>
            </a:extLst>
          </p:cNvPr>
          <p:cNvSpPr/>
          <p:nvPr/>
        </p:nvSpPr>
        <p:spPr>
          <a:xfrm>
            <a:off x="799051" y="2104216"/>
            <a:ext cx="3383936" cy="3383936"/>
          </a:xfrm>
          <a:prstGeom prst="ellipse">
            <a:avLst/>
          </a:prstGeom>
          <a:solidFill>
            <a:prstClr val="ltGray"/>
          </a:solidFill>
        </p:spPr>
      </p:sp>
      <p:sp>
        <p:nvSpPr>
          <p:cNvPr id="10" name="Partial Circle 9">
            <a:extLst>
              <a:ext uri="{FF2B5EF4-FFF2-40B4-BE49-F238E27FC236}">
                <a16:creationId xmlns:a16="http://schemas.microsoft.com/office/drawing/2014/main" id="{88484F5A-36C0-4278-ACAA-4AEEC96F051B}"/>
              </a:ext>
            </a:extLst>
          </p:cNvPr>
          <p:cNvSpPr/>
          <p:nvPr/>
        </p:nvSpPr>
        <p:spPr>
          <a:xfrm>
            <a:off x="799051" y="2104216"/>
            <a:ext cx="3383936" cy="3383936"/>
          </a:xfrm>
          <a:prstGeom prst="pie">
            <a:avLst>
              <a:gd name="adj1" fmla="val 16200000"/>
              <a:gd name="adj2" fmla="val 14203508"/>
            </a:avLst>
          </a:prstGeom>
          <a:solidFill>
            <a:schemeClr val="accent1"/>
          </a:solidFill>
        </p:spPr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670A63B-8CEF-40DB-BC19-81ED820F32BC}"/>
              </a:ext>
            </a:extLst>
          </p:cNvPr>
          <p:cNvSpPr/>
          <p:nvPr/>
        </p:nvSpPr>
        <p:spPr>
          <a:xfrm>
            <a:off x="1052846" y="2358011"/>
            <a:ext cx="2876346" cy="2876346"/>
          </a:xfrm>
          <a:prstGeom prst="ellipse">
            <a:avLst/>
          </a:prstGeom>
          <a:solidFill>
            <a:prstClr val="white"/>
          </a:solidFill>
        </p:spPr>
      </p:sp>
      <p:pic>
        <p:nvPicPr>
          <p:cNvPr id="7" name="Graphic 6" descr="Group Success">
            <a:extLst>
              <a:ext uri="{FF2B5EF4-FFF2-40B4-BE49-F238E27FC236}">
                <a16:creationId xmlns:a16="http://schemas.microsoft.com/office/drawing/2014/main" id="{7BC3D1DF-999D-4768-B0BE-3C8B65562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9677" y="2814842"/>
            <a:ext cx="1962684" cy="1962684"/>
          </a:xfrm>
          <a:prstGeom prst="rect">
            <a:avLst/>
          </a:prstGeom>
          <a:solidFill>
            <a:prstClr val="white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4F5FD-142E-4F75-B40E-1247C0765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3229" y="2358011"/>
            <a:ext cx="6789044" cy="3766185"/>
          </a:xfrm>
        </p:spPr>
        <p:txBody>
          <a:bodyPr>
            <a:normAutofit/>
          </a:bodyPr>
          <a:lstStyle/>
          <a:p>
            <a:r>
              <a:rPr lang="en-US" sz="23900" b="1" dirty="0">
                <a:solidFill>
                  <a:schemeClr val="accent1"/>
                </a:solidFill>
              </a:rPr>
              <a:t>90%</a:t>
            </a:r>
          </a:p>
        </p:txBody>
      </p:sp>
    </p:spTree>
    <p:extLst>
      <p:ext uri="{BB962C8B-B14F-4D97-AF65-F5344CB8AC3E}">
        <p14:creationId xmlns:p14="http://schemas.microsoft.com/office/powerpoint/2010/main" val="1290386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8787F03-BCCD-4379-BE60-4367D75C4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121" y="0"/>
            <a:ext cx="73865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566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1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64F6E-BB06-49C0-9F31-1A5C8597D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Quick Refresher</a:t>
            </a:r>
            <a:endParaRPr lang="en-US" sz="440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75437-1E40-422E-BCA8-0332EBE31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anchor="ctr">
            <a:normAutofit/>
          </a:bodyPr>
          <a:lstStyle/>
          <a:p>
            <a:r>
              <a:rPr lang="en-US" dirty="0"/>
              <a:t>- Developing a mobile app for the UWYO Abroad office.</a:t>
            </a:r>
            <a:endParaRPr lang="en-US" dirty="0">
              <a:cs typeface="Calibri Light"/>
            </a:endParaRPr>
          </a:p>
          <a:p>
            <a:pPr marL="0" indent="0">
              <a:buNone/>
            </a:pPr>
            <a:r>
              <a:rPr lang="en-US" dirty="0">
                <a:cs typeface="Calibri Light"/>
              </a:rPr>
              <a:t>  - Set of 30+ schools that they want advertised. </a:t>
            </a:r>
          </a:p>
          <a:p>
            <a:pPr marL="0" indent="0">
              <a:buNone/>
            </a:pPr>
            <a:r>
              <a:rPr lang="en-US" dirty="0">
                <a:cs typeface="Calibri Light"/>
              </a:rPr>
              <a:t>  - Targeted towards incoming students to the university, and outgoing students. </a:t>
            </a:r>
          </a:p>
          <a:p>
            <a:pPr marL="0" indent="0">
              <a:buNone/>
            </a:pPr>
            <a:r>
              <a:rPr lang="en-US" dirty="0">
                <a:cs typeface="Calibri Light"/>
              </a:rPr>
              <a:t>  - Need to make it easy to update for the study </a:t>
            </a:r>
            <a:r>
              <a:rPr lang="en-US">
                <a:cs typeface="Calibri Light" panose="020F0302020204030204"/>
              </a:rPr>
              <a:t>abroad office, once we leave.</a:t>
            </a:r>
            <a:endParaRPr lang="en-US" dirty="0">
              <a:cs typeface="Calibri Light" panose="020F0302020204030204"/>
            </a:endParaRPr>
          </a:p>
          <a:p>
            <a:endParaRPr lang="en-US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6939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C090937-65B6-4E69-8A51-DC43F550C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64F6E-BB06-49C0-9F31-1A5C8597D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370" y="1059893"/>
            <a:ext cx="3462229" cy="4738211"/>
          </a:xfrm>
        </p:spPr>
        <p:txBody>
          <a:bodyPr>
            <a:normAutofit/>
          </a:bodyPr>
          <a:lstStyle/>
          <a:p>
            <a:r>
              <a:rPr lang="en-US"/>
              <a:t>Scope of work from Fall 2019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EF8026-88C8-40AD-89D3-AB638002A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75437-1E40-422E-BCA8-0332EBE31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674" y="1059894"/>
            <a:ext cx="6349708" cy="4717972"/>
          </a:xfrm>
        </p:spPr>
        <p:txBody>
          <a:bodyPr anchor="ctr">
            <a:normAutofit/>
          </a:bodyPr>
          <a:lstStyle/>
          <a:p>
            <a:r>
              <a:rPr lang="en-US" dirty="0"/>
              <a:t>- Create a navigable Android app that showcases the information provided to us from a brochure.</a:t>
            </a:r>
          </a:p>
          <a:p>
            <a:r>
              <a:rPr lang="en-US" dirty="0"/>
              <a:t>- Create a database of programs approved by the study abroad office to be displayed to users and allow the SAO to edit it.</a:t>
            </a:r>
          </a:p>
          <a:p>
            <a:r>
              <a:rPr lang="en-US" dirty="0">
                <a:ea typeface="+mn-lt"/>
                <a:cs typeface="+mn-lt"/>
              </a:rPr>
              <a:t>- Research technologies like Google's Flutter UI Framework.</a:t>
            </a:r>
            <a:endParaRPr lang="en-US" dirty="0"/>
          </a:p>
          <a:p>
            <a:r>
              <a:rPr lang="en-US" dirty="0"/>
              <a:t>- Expand the app to provide information specific to incoming or outgoing students, send them notifications on relevant deadlines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788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C94CB-CDE8-442C-919E-EDA28B99D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008" y="1339088"/>
            <a:ext cx="7315200" cy="1182624"/>
          </a:xfrm>
        </p:spPr>
        <p:txBody>
          <a:bodyPr>
            <a:noAutofit/>
          </a:bodyPr>
          <a:lstStyle/>
          <a:p>
            <a:r>
              <a:rPr lang="en-US" sz="9600" dirty="0">
                <a:latin typeface="Calisto MT"/>
                <a:cs typeface="Calibri Light"/>
              </a:rPr>
              <a:t>Tech Stack</a:t>
            </a:r>
            <a:endParaRPr lang="en-US" sz="9600" dirty="0">
              <a:latin typeface="Calisto MT"/>
            </a:endParaRPr>
          </a:p>
        </p:txBody>
      </p:sp>
      <p:pic>
        <p:nvPicPr>
          <p:cNvPr id="4" name="Picture 4" descr="A picture containing object, clock&#10;&#10;Description generated with very high confidence">
            <a:extLst>
              <a:ext uri="{FF2B5EF4-FFF2-40B4-BE49-F238E27FC236}">
                <a16:creationId xmlns:a16="http://schemas.microsoft.com/office/drawing/2014/main" id="{B7CDE05F-3856-4B64-A1CD-8C1561870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333646"/>
            <a:ext cx="1599794" cy="1599794"/>
          </a:xfrm>
          <a:prstGeom prst="rect">
            <a:avLst/>
          </a:prstGeom>
        </p:spPr>
      </p:pic>
      <p:pic>
        <p:nvPicPr>
          <p:cNvPr id="6" name="Picture 6" descr="A picture containing food&#10;&#10;Description generated with very high confidence">
            <a:extLst>
              <a:ext uri="{FF2B5EF4-FFF2-40B4-BE49-F238E27FC236}">
                <a16:creationId xmlns:a16="http://schemas.microsoft.com/office/drawing/2014/main" id="{30FC91F2-4FE5-41C4-9266-14E66C19C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120" y="2524354"/>
            <a:ext cx="4338320" cy="1626413"/>
          </a:xfrm>
          <a:prstGeom prst="rect">
            <a:avLst/>
          </a:prstGeom>
        </p:spPr>
      </p:pic>
      <p:pic>
        <p:nvPicPr>
          <p:cNvPr id="10" name="Picture 10" descr="A close up of a sign&#10;&#10;Description generated with high confidence">
            <a:extLst>
              <a:ext uri="{FF2B5EF4-FFF2-40B4-BE49-F238E27FC236}">
                <a16:creationId xmlns:a16="http://schemas.microsoft.com/office/drawing/2014/main" id="{1DDD120D-A8F9-408B-B095-10F0FC818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00" y="2524522"/>
            <a:ext cx="4653280" cy="1351756"/>
          </a:xfrm>
          <a:prstGeom prst="rect">
            <a:avLst/>
          </a:prstGeom>
        </p:spPr>
      </p:pic>
      <p:pic>
        <p:nvPicPr>
          <p:cNvPr id="20" name="Picture 20" descr="A close up of a sign&#10;&#10;Description generated with high confidence">
            <a:extLst>
              <a:ext uri="{FF2B5EF4-FFF2-40B4-BE49-F238E27FC236}">
                <a16:creationId xmlns:a16="http://schemas.microsoft.com/office/drawing/2014/main" id="{1572581B-10CE-46AC-A821-7B61F2386F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5440" y="3601909"/>
            <a:ext cx="2123440" cy="2357555"/>
          </a:xfrm>
          <a:prstGeom prst="rect">
            <a:avLst/>
          </a:prstGeom>
        </p:spPr>
      </p:pic>
      <p:pic>
        <p:nvPicPr>
          <p:cNvPr id="24" name="Picture 2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31B351A-B1AE-4214-9750-1FCC2B07EB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7626" y="924560"/>
            <a:ext cx="1792349" cy="1727200"/>
          </a:xfrm>
          <a:prstGeom prst="rect">
            <a:avLst/>
          </a:prstGeom>
        </p:spPr>
      </p:pic>
      <p:pic>
        <p:nvPicPr>
          <p:cNvPr id="26" name="Picture 26" descr="A close up of a sign&#10;&#10;Description generated with high confidence">
            <a:extLst>
              <a:ext uri="{FF2B5EF4-FFF2-40B4-BE49-F238E27FC236}">
                <a16:creationId xmlns:a16="http://schemas.microsoft.com/office/drawing/2014/main" id="{B7CED73B-4C8F-48B8-8A7B-94C9643196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92640" y="960120"/>
            <a:ext cx="2164080" cy="2164080"/>
          </a:xfrm>
          <a:prstGeom prst="rect">
            <a:avLst/>
          </a:prstGeom>
        </p:spPr>
      </p:pic>
      <p:pic>
        <p:nvPicPr>
          <p:cNvPr id="3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1906621-1F5D-4569-939C-5EE15FDE11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5776" y="3967769"/>
            <a:ext cx="4856259" cy="226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81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D333CBE-B699-4E3B-9F45-C045F7734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55F9DD-AF33-4914-B1BD-1A5417792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827" y="4906660"/>
            <a:ext cx="10923638" cy="131764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800" kern="1200" spc="-12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Current </a:t>
            </a:r>
            <a:r>
              <a:rPr lang="en-US" sz="8800" dirty="0">
                <a:solidFill>
                  <a:srgbClr val="FFFFFF"/>
                </a:solidFill>
              </a:rPr>
              <a:t>Status</a:t>
            </a:r>
            <a:endParaRPr lang="en-US" sz="8800" kern="1200" spc="-12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C399BA-0BFD-41A3-A2AD-60F1B3734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61" y="90457"/>
            <a:ext cx="8785219" cy="49709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9E05A3-4E8F-4079-B3BB-2E0A6E1A577F}"/>
              </a:ext>
            </a:extLst>
          </p:cNvPr>
          <p:cNvSpPr txBox="1"/>
          <p:nvPr/>
        </p:nvSpPr>
        <p:spPr>
          <a:xfrm>
            <a:off x="9258694" y="2275748"/>
            <a:ext cx="2639391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800" b="1" i="1" dirty="0">
                <a:solidFill>
                  <a:schemeClr val="bg1">
                    <a:lumMod val="95000"/>
                  </a:schemeClr>
                </a:solidFill>
              </a:rPr>
              <a:t>We are        on-track!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699365-2191-4F36-BAB0-C5B8075B8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331" y="255121"/>
            <a:ext cx="4226349" cy="36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411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7254E-37EE-4E3E-B7A9-86FFE6FAB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/>
              <a:t>Demo</a:t>
            </a:r>
          </a:p>
        </p:txBody>
      </p:sp>
      <p:pic>
        <p:nvPicPr>
          <p:cNvPr id="9" name="Graphic 6" descr="Teacher">
            <a:extLst>
              <a:ext uri="{FF2B5EF4-FFF2-40B4-BE49-F238E27FC236}">
                <a16:creationId xmlns:a16="http://schemas.microsoft.com/office/drawing/2014/main" id="{D2A5EF5C-B05E-408B-8BB3-70D6A3F6C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9051" y="2104216"/>
            <a:ext cx="3383936" cy="3383936"/>
          </a:xfrm>
          <a:prstGeom prst="rect">
            <a:avLst/>
          </a:prstGeom>
        </p:spPr>
      </p:pic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13650DD-6BD7-479E-90A3-2822C3AF9E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706273" y="2040988"/>
            <a:ext cx="2048092" cy="3766185"/>
          </a:xfr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A7EE045-5AFA-41E0-9F44-FFC53B7686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6378" y="2074983"/>
            <a:ext cx="2110322" cy="3753339"/>
          </a:xfrm>
          <a:prstGeom prst="rect">
            <a:avLst/>
          </a:prstGeom>
        </p:spPr>
      </p:pic>
      <p:pic>
        <p:nvPicPr>
          <p:cNvPr id="8" name="Picture 9" descr="A close up of a map&#10;&#10;Description generated with high confidence">
            <a:extLst>
              <a:ext uri="{FF2B5EF4-FFF2-40B4-BE49-F238E27FC236}">
                <a16:creationId xmlns:a16="http://schemas.microsoft.com/office/drawing/2014/main" id="{D2FC8A77-57C5-4F2D-9C04-7483F8F5C5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0990" y="2104292"/>
            <a:ext cx="2271788" cy="372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10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C090937-65B6-4E69-8A51-DC43F550C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65C66C-9BAA-4224-BCC3-3FF377653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370" y="1059893"/>
            <a:ext cx="3462229" cy="4738211"/>
          </a:xfrm>
        </p:spPr>
        <p:txBody>
          <a:bodyPr>
            <a:normAutofit/>
          </a:bodyPr>
          <a:lstStyle/>
          <a:p>
            <a:r>
              <a:rPr lang="en-US"/>
              <a:t>Successes, Roadblocks, &amp; Changes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EF8026-88C8-40AD-89D3-AB638002A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93BC2-1272-4D07-807E-C52660BA0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674" y="1059894"/>
            <a:ext cx="6349708" cy="4717972"/>
          </a:xfrm>
        </p:spPr>
        <p:txBody>
          <a:bodyPr anchor="ctr">
            <a:normAutofit/>
          </a:bodyPr>
          <a:lstStyle/>
          <a:p>
            <a:r>
              <a:rPr lang="en-US" i="1"/>
              <a:t>Successes:</a:t>
            </a:r>
            <a:br>
              <a:rPr lang="en-US" dirty="0"/>
            </a:br>
            <a:r>
              <a:rPr lang="en-US" dirty="0"/>
              <a:t>Front-end: successfully integrated the database</a:t>
            </a:r>
            <a:br>
              <a:rPr lang="en-US" dirty="0"/>
            </a:br>
            <a:r>
              <a:rPr lang="en-US" dirty="0"/>
              <a:t>Back-end: Web app deployment w/ </a:t>
            </a:r>
            <a:r>
              <a:rPr lang="en-US" dirty="0" err="1"/>
              <a:t>Codefirst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Roadblocks:</a:t>
            </a:r>
            <a:br>
              <a:rPr lang="en-US" i="1" dirty="0"/>
            </a:br>
            <a:r>
              <a:rPr lang="en-US" dirty="0"/>
              <a:t>Front-end: </a:t>
            </a:r>
            <a:r>
              <a:rPr lang="en-US" dirty="0">
                <a:ea typeface="+mn-lt"/>
                <a:cs typeface="+mn-lt"/>
              </a:rPr>
              <a:t>integrating the database</a:t>
            </a:r>
            <a:br>
              <a:rPr lang="en-US" dirty="0"/>
            </a:br>
            <a:r>
              <a:rPr lang="en-US" dirty="0"/>
              <a:t>Back-end:</a:t>
            </a:r>
            <a:r>
              <a:rPr lang="en-US" dirty="0">
                <a:ea typeface="+mn-lt"/>
                <a:cs typeface="+mn-lt"/>
              </a:rPr>
              <a:t> integrating the database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Changes:</a:t>
            </a:r>
            <a:br>
              <a:rPr lang="en-US" i="1" dirty="0"/>
            </a:br>
            <a:r>
              <a:rPr lang="en-US" dirty="0"/>
              <a:t>Front-end: Scrapping the idea of using Flutter</a:t>
            </a:r>
            <a:br>
              <a:rPr lang="en-US" dirty="0"/>
            </a:br>
            <a:r>
              <a:rPr lang="en-US" dirty="0"/>
              <a:t>Back-end: Simplified Database Schema</a:t>
            </a:r>
          </a:p>
        </p:txBody>
      </p:sp>
    </p:spTree>
    <p:extLst>
      <p:ext uri="{BB962C8B-B14F-4D97-AF65-F5344CB8AC3E}">
        <p14:creationId xmlns:p14="http://schemas.microsoft.com/office/powerpoint/2010/main" val="2017703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4539F43-B8D4-447F-AEE8-54FD3A710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15" y="118683"/>
            <a:ext cx="10790663" cy="50408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DD6515-C0C2-4B63-A779-FC9D4D258603}"/>
              </a:ext>
            </a:extLst>
          </p:cNvPr>
          <p:cNvSpPr txBox="1"/>
          <p:nvPr/>
        </p:nvSpPr>
        <p:spPr>
          <a:xfrm>
            <a:off x="514815" y="5347010"/>
            <a:ext cx="10939346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cs typeface="Calibri Light"/>
              </a:rPr>
              <a:t>State of Our Database</a:t>
            </a:r>
          </a:p>
        </p:txBody>
      </p:sp>
    </p:spTree>
    <p:extLst>
      <p:ext uri="{BB962C8B-B14F-4D97-AF65-F5344CB8AC3E}">
        <p14:creationId xmlns:p14="http://schemas.microsoft.com/office/powerpoint/2010/main" val="810273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96F57-4799-4677-84C4-8C957DCEC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/>
              <a:t>Lessons Learned</a:t>
            </a:r>
          </a:p>
        </p:txBody>
      </p:sp>
      <p:pic>
        <p:nvPicPr>
          <p:cNvPr id="9" name="Graphic 6" descr="Head with Gears">
            <a:extLst>
              <a:ext uri="{FF2B5EF4-FFF2-40B4-BE49-F238E27FC236}">
                <a16:creationId xmlns:a16="http://schemas.microsoft.com/office/drawing/2014/main" id="{523AF0F3-3B31-43B5-B0F3-E5CB466FA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9051" y="2104216"/>
            <a:ext cx="3383936" cy="338393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6CD31-8D03-47D2-B9B4-6973D1272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1336" y="2011680"/>
            <a:ext cx="6789044" cy="37661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- Easy to fall behind.</a:t>
            </a:r>
            <a:endParaRPr lang="en-US" dirty="0">
              <a:cs typeface="Calibri Light"/>
            </a:endParaRPr>
          </a:p>
          <a:p>
            <a:r>
              <a:rPr lang="en-US" dirty="0"/>
              <a:t>- Don’t be afraid to use free, open-source software</a:t>
            </a:r>
            <a:endParaRPr lang="en-US" dirty="0">
              <a:cs typeface="Calibri Light"/>
            </a:endParaRPr>
          </a:p>
          <a:p>
            <a:r>
              <a:rPr lang="en-US" dirty="0"/>
              <a:t>- Make sure you read all the documentation</a:t>
            </a:r>
            <a:endParaRPr lang="en-US" dirty="0">
              <a:cs typeface="Calibri Light"/>
            </a:endParaRPr>
          </a:p>
          <a:p>
            <a:r>
              <a:rPr lang="en-US" dirty="0"/>
              <a:t>- Make sure to keep backups of build artifacts and deployments</a:t>
            </a:r>
            <a:endParaRPr lang="en-US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747761353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9EF9132E4FCD46AA142859B68DE43D" ma:contentTypeVersion="2" ma:contentTypeDescription="Create a new document." ma:contentTypeScope="" ma:versionID="5d3d9643994a8e518786e550027b3e9f">
  <xsd:schema xmlns:xsd="http://www.w3.org/2001/XMLSchema" xmlns:xs="http://www.w3.org/2001/XMLSchema" xmlns:p="http://schemas.microsoft.com/office/2006/metadata/properties" xmlns:ns2="48411935-06f6-4924-ab9c-f0ea3eedf5d3" targetNamespace="http://schemas.microsoft.com/office/2006/metadata/properties" ma:root="true" ma:fieldsID="254f55f62679bbffc6f1a87365027cfc" ns2:_="">
    <xsd:import namespace="48411935-06f6-4924-ab9c-f0ea3eedf5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411935-06f6-4924-ab9c-f0ea3eedf5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E442ADD-C8CB-4BD1-849E-D580C82334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411935-06f6-4924-ab9c-f0ea3eedf5d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BBCF44-7B36-461F-B54A-A331AB60E3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D9D6F7-9C3C-43A6-BB5E-1F0293C89E57}">
  <ds:schemaRefs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elements/1.1/"/>
    <ds:schemaRef ds:uri="48411935-06f6-4924-ab9c-f0ea3eedf5d3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268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 Light</vt:lpstr>
      <vt:lpstr>Calisto MT</vt:lpstr>
      <vt:lpstr>Metropolitan</vt:lpstr>
      <vt:lpstr>The Study Abroad Project (SAP)</vt:lpstr>
      <vt:lpstr>Quick Refresher</vt:lpstr>
      <vt:lpstr>Scope of work from Fall 2019</vt:lpstr>
      <vt:lpstr>Tech Stack</vt:lpstr>
      <vt:lpstr>Current Status</vt:lpstr>
      <vt:lpstr>Demo</vt:lpstr>
      <vt:lpstr>Successes, Roadblocks, &amp; Changes</vt:lpstr>
      <vt:lpstr>PowerPoint Presentation</vt:lpstr>
      <vt:lpstr>Lessons Learned</vt:lpstr>
      <vt:lpstr>Confidence in Success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Study Abroad Project (SAP)</dc:title>
  <dc:creator>Chance Sweetser</dc:creator>
  <cp:lastModifiedBy>Chance Sweetser</cp:lastModifiedBy>
  <cp:revision>1</cp:revision>
  <dcterms:created xsi:type="dcterms:W3CDTF">2020-02-21T23:20:26Z</dcterms:created>
  <dcterms:modified xsi:type="dcterms:W3CDTF">2020-02-26T19:51:57Z</dcterms:modified>
</cp:coreProperties>
</file>