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22"/>
  </p:notesMasterIdLst>
  <p:handoutMasterIdLst>
    <p:handoutMasterId r:id="rId23"/>
  </p:handoutMasterIdLst>
  <p:sldIdLst>
    <p:sldId id="258" r:id="rId5"/>
    <p:sldId id="259" r:id="rId6"/>
    <p:sldId id="404" r:id="rId7"/>
    <p:sldId id="405" r:id="rId8"/>
    <p:sldId id="406" r:id="rId9"/>
    <p:sldId id="409" r:id="rId10"/>
    <p:sldId id="410" r:id="rId11"/>
    <p:sldId id="411" r:id="rId12"/>
    <p:sldId id="412" r:id="rId13"/>
    <p:sldId id="413" r:id="rId14"/>
    <p:sldId id="257" r:id="rId15"/>
    <p:sldId id="400" r:id="rId16"/>
    <p:sldId id="401" r:id="rId17"/>
    <p:sldId id="402" r:id="rId18"/>
    <p:sldId id="414" r:id="rId19"/>
    <p:sldId id="407" r:id="rId20"/>
    <p:sldId id="3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7" autoAdjust="0"/>
    <p:restoredTop sz="96158" autoAdjust="0"/>
  </p:normalViewPr>
  <p:slideViewPr>
    <p:cSldViewPr>
      <p:cViewPr>
        <p:scale>
          <a:sx n="125" d="100"/>
          <a:sy n="125" d="100"/>
        </p:scale>
        <p:origin x="-122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2014-01-15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48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2014-01-15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553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  <p:pic>
        <p:nvPicPr>
          <p:cNvPr id="4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CSS Sprites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와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IR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기법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examples/ImageReplacement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tml.nhncorp.com/markup_tools/nmet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examples/ImageReplacemen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7" y="287066"/>
            <a:ext cx="707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4500" b="1" spc="-150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4500" b="1" spc="-150" dirty="0">
                <a:latin typeface="나눔고딕" pitchFamily="50" charset="-127"/>
                <a:ea typeface="나눔고딕" pitchFamily="50" charset="-127"/>
              </a:rPr>
              <a:t>IR </a:t>
            </a:r>
            <a:r>
              <a:rPr lang="ko-KR" altLang="en-US" sz="4500" b="1" spc="-150" dirty="0">
                <a:latin typeface="나눔고딕" pitchFamily="50" charset="-127"/>
                <a:ea typeface="나눔고딕" pitchFamily="50" charset="-127"/>
              </a:rPr>
              <a:t>기법</a:t>
            </a:r>
            <a:endParaRPr lang="en-US" altLang="ko-KR" sz="4500" b="1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작성자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서미연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상위부서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b="1" spc="-20" dirty="0" err="1" smtClean="0">
                <a:latin typeface="나눔고딕" pitchFamily="50" charset="-127"/>
                <a:ea typeface="나눔고딕" pitchFamily="50" charset="-127"/>
              </a:rPr>
              <a:t>etc</a:t>
            </a:r>
            <a:r>
              <a:rPr lang="ko-KR" altLang="en-US" sz="1000" b="1" spc="-20" dirty="0" err="1" smtClean="0">
                <a:latin typeface="나눔고딕" pitchFamily="50" charset="-127"/>
                <a:ea typeface="나눔고딕" pitchFamily="50" charset="-127"/>
              </a:rPr>
              <a:t>유닛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 /UIT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개발실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: 2014.1.14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대외비</a:t>
            </a:r>
            <a:r>
              <a:rPr lang="en-US" altLang="en-US" sz="1000" b="1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970" y="6364288"/>
            <a:ext cx="262283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750" smtClean="0">
                <a:latin typeface="+mn-lt"/>
              </a:rPr>
              <a:t>ⓒ</a:t>
            </a:r>
            <a:r>
              <a:rPr lang="ko-KR" altLang="en-US" sz="750" b="1" smtClean="0">
                <a:latin typeface="나눔고딕" pitchFamily="50" charset="-127"/>
              </a:rPr>
              <a:t> </a:t>
            </a:r>
            <a:r>
              <a:rPr lang="en-US" altLang="ko-KR" sz="750" smtClean="0">
                <a:latin typeface="나눔고딕" pitchFamily="50" charset="-127"/>
              </a:rPr>
              <a:t>2011 NHN TECHNOLOGY SERVICES </a:t>
            </a:r>
            <a:r>
              <a:rPr lang="en-US" altLang="ko-KR" sz="750" dirty="0" smtClean="0">
                <a:latin typeface="나눔고딕" pitchFamily="50" charset="-127"/>
              </a:rPr>
              <a:t>CORPORATION</a:t>
            </a:r>
            <a:endParaRPr lang="ko-KR" altLang="en-US" sz="750" dirty="0">
              <a:latin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spc="-20" dirty="0" smtClean="0">
                <a:latin typeface="나눔고딕" pitchFamily="50" charset="-127"/>
                <a:ea typeface="나눔고딕" pitchFamily="50" charset="-127"/>
              </a:rPr>
              <a:t>기타</a:t>
            </a:r>
            <a:endParaRPr lang="en-US" altLang="ko-KR" sz="12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텍스트요소에 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visibility:hidden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속성을 주어 감추기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텍스트 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font-size:0;color:transperant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주어 감추기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기타 기술 참고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hlinkClick r:id="rId2"/>
              </a:rPr>
              <a:t>http://css-tricks.com/examples/ImageReplacement/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155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CSS Sprites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.1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사용목적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1200" b="1" spc="-20" dirty="0" smtClean="0">
                <a:latin typeface="나눔고딕" pitchFamily="50" charset="-127"/>
                <a:ea typeface="나눔고딕" pitchFamily="50" charset="-127"/>
              </a:rPr>
              <a:t>왜 사용해야 하는가</a:t>
            </a:r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이미지를 하나로 통합해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http </a:t>
            </a:r>
            <a:r>
              <a:rPr lang="ko-KR" altLang="en-US" sz="1000" spc="-20" dirty="0" err="1">
                <a:latin typeface="나눔고딕" pitchFamily="50" charset="-127"/>
                <a:ea typeface="나눔고딕" pitchFamily="50" charset="-127"/>
              </a:rPr>
              <a:t>요청수를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  줄여 로딩속도를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높일 수 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로 불러오는 개수만큼 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http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요청 수가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늘어나기 때문에  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로딩속도에 저하 요인이 됩니다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Sprites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를 이용하여 성능을 향상시킵니다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사용방법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340" y="1492554"/>
            <a:ext cx="522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1. Sprites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이미지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340" y="1844824"/>
            <a:ext cx="522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000" dirty="0"/>
              <a:t>화면이 확대</a:t>
            </a:r>
            <a:r>
              <a:rPr lang="en-US" altLang="ko-KR" sz="1000" dirty="0"/>
              <a:t>, </a:t>
            </a:r>
            <a:r>
              <a:rPr lang="ko-KR" altLang="ko-KR" sz="1000" dirty="0"/>
              <a:t>축소될 때 </a:t>
            </a:r>
            <a:r>
              <a:rPr lang="en-US" altLang="ko-KR" sz="1000" dirty="0"/>
              <a:t>CSS </a:t>
            </a:r>
            <a:r>
              <a:rPr lang="ko-KR" altLang="ko-KR" sz="1000" dirty="0" err="1"/>
              <a:t>스프라이트의</a:t>
            </a:r>
            <a:r>
              <a:rPr lang="ko-KR" altLang="ko-KR" sz="1000" dirty="0"/>
              <a:t> 배경 이미지 간 여백이 없으면 사방에 위치한 이미지가 보이는 경우가 </a:t>
            </a:r>
            <a:r>
              <a:rPr lang="ko-KR" altLang="en-US" sz="1000" dirty="0" smtClean="0"/>
              <a:t>있습니다</a:t>
            </a:r>
            <a:r>
              <a:rPr lang="en-US" altLang="ko-KR" sz="1000" dirty="0" smtClean="0"/>
              <a:t>. </a:t>
            </a:r>
            <a:r>
              <a:rPr lang="ko-KR" altLang="ko-KR" sz="1000" dirty="0"/>
              <a:t>웹 페이지의 구성요소가 모두 일정한 비율로 변경 되기 때문에</a:t>
            </a:r>
            <a:r>
              <a:rPr lang="en-US" altLang="ko-KR" sz="1000" dirty="0"/>
              <a:t>, </a:t>
            </a:r>
            <a:r>
              <a:rPr lang="ko-KR" altLang="ko-KR" sz="1000" dirty="0"/>
              <a:t>이 과정에서 화면에 오류가 </a:t>
            </a:r>
            <a:r>
              <a:rPr lang="ko-KR" altLang="ko-KR" sz="1000" dirty="0" smtClean="0"/>
              <a:t>발생</a:t>
            </a:r>
            <a:r>
              <a:rPr lang="ko-KR" altLang="en-US" sz="1000" dirty="0" smtClean="0"/>
              <a:t>합니다</a:t>
            </a:r>
            <a:r>
              <a:rPr lang="en-US" altLang="ko-KR" sz="1000" dirty="0" smtClean="0"/>
              <a:t>. </a:t>
            </a:r>
            <a:r>
              <a:rPr lang="ko-KR" altLang="ko-KR" sz="1000" dirty="0"/>
              <a:t>따라서 이미지 간 사방간격을 최소</a:t>
            </a:r>
            <a:r>
              <a:rPr lang="en-US" altLang="ko-KR" sz="1000" dirty="0"/>
              <a:t> 1px </a:t>
            </a:r>
            <a:r>
              <a:rPr lang="ko-KR" altLang="ko-KR" sz="1000" dirty="0"/>
              <a:t>띄우도록 </a:t>
            </a:r>
            <a:r>
              <a:rPr lang="ko-KR" altLang="en-US" sz="1000" dirty="0" smtClean="0"/>
              <a:t>합니다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4340" y="3751462"/>
            <a:ext cx="522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2. CSS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340" y="4103732"/>
            <a:ext cx="522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Html</a:t>
            </a:r>
            <a:r>
              <a:rPr lang="ko-KR" altLang="en-US" sz="1000" dirty="0" smtClean="0"/>
              <a:t>에서 이미지가 들어가야 하는 요소에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지정해주고 </a:t>
            </a:r>
            <a:r>
              <a:rPr lang="en-US" altLang="ko-KR" sz="1000" dirty="0" err="1" smtClean="0"/>
              <a:t>css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 background</a:t>
            </a:r>
            <a:r>
              <a:rPr lang="ko-KR" altLang="en-US" sz="1000" dirty="0" smtClean="0"/>
              <a:t>과</a:t>
            </a:r>
            <a:r>
              <a:rPr lang="en-US" altLang="ko-KR" sz="1000" dirty="0" smtClean="0"/>
              <a:t>  background-position</a:t>
            </a:r>
            <a:r>
              <a:rPr lang="ko-KR" altLang="en-US" sz="1000" dirty="0" smtClean="0"/>
              <a:t>을 통해 </a:t>
            </a:r>
            <a:r>
              <a:rPr lang="en-US" altLang="ko-KR" sz="1000" dirty="0" smtClean="0"/>
              <a:t>position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지정해 줍니다</a:t>
            </a:r>
            <a:r>
              <a:rPr lang="en-US" altLang="ko-KR" sz="1000" dirty="0" smtClean="0"/>
              <a:t>. </a:t>
            </a:r>
            <a:endParaRPr lang="ko-KR" altLang="ko-KR" sz="1000" dirty="0"/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8" y="2754743"/>
            <a:ext cx="720080" cy="386225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8" y="2754743"/>
            <a:ext cx="720080" cy="386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4340" y="2453456"/>
            <a:ext cx="1921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ko-KR" altLang="ko-KR" sz="1000" dirty="0" smtClean="0"/>
              <a:t>배경 </a:t>
            </a:r>
            <a:r>
              <a:rPr lang="ko-KR" altLang="ko-KR" sz="1000" dirty="0"/>
              <a:t>이미지 배치의 잘못된 예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3680" y="2453456"/>
            <a:ext cx="1921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ko-KR" sz="1000" dirty="0" smtClean="0"/>
              <a:t>배경 </a:t>
            </a:r>
            <a:r>
              <a:rPr lang="ko-KR" altLang="ko-KR" sz="1000" dirty="0"/>
              <a:t>이미지 배치의 </a:t>
            </a:r>
            <a:r>
              <a:rPr lang="ko-KR" altLang="en-US" sz="1000" dirty="0" smtClean="0"/>
              <a:t>올바른</a:t>
            </a:r>
            <a:r>
              <a:rPr lang="ko-KR" altLang="ko-KR" sz="1000" dirty="0" smtClean="0"/>
              <a:t> </a:t>
            </a:r>
            <a:r>
              <a:rPr lang="ko-KR" altLang="ko-KR" sz="1000" dirty="0"/>
              <a:t>예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832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.3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N-MET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CSS sprites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용 이미지 만들기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340" y="1492554"/>
            <a:ext cx="522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N-MET  </a:t>
            </a: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다운로드</a:t>
            </a:r>
            <a:endParaRPr lang="en-US" altLang="ko-KR" sz="1000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340" y="1844824"/>
            <a:ext cx="5223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http://html.nhncorp.com/markup_tools/nmet</a:t>
            </a:r>
            <a:endParaRPr lang="ko-KR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340" y="1092444"/>
            <a:ext cx="811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N-MET</a:t>
            </a:r>
            <a:r>
              <a:rPr lang="ko-KR" altLang="en-US" sz="1000" dirty="0"/>
              <a:t>은 </a:t>
            </a:r>
            <a:r>
              <a:rPr lang="ko-KR" altLang="en-US" sz="1000" dirty="0" err="1"/>
              <a:t>마크업</a:t>
            </a:r>
            <a:r>
              <a:rPr lang="ko-KR" altLang="en-US" sz="1000" dirty="0"/>
              <a:t> 개발 업무 중 비효율적이고 반복적인 부분을 툴로서 빠르게 처리할 수 있도록 하기 위해 만들어진 도구로서</a:t>
            </a:r>
            <a:br>
              <a:rPr lang="ko-KR" altLang="en-US" sz="1000" dirty="0"/>
            </a:br>
            <a:r>
              <a:rPr lang="ko-KR" altLang="en-US" sz="1000" dirty="0" err="1"/>
              <a:t>마크업</a:t>
            </a:r>
            <a:r>
              <a:rPr lang="ko-KR" altLang="en-US" sz="1000" dirty="0"/>
              <a:t> 개발자의 업무 효율을 높이고 유지보수 비용을 절감하는 데 도움을 줍니다</a:t>
            </a:r>
            <a:endParaRPr lang="ko-KR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3" y="2204864"/>
            <a:ext cx="4688855" cy="39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6" y="2344094"/>
            <a:ext cx="7499323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Sprites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기법 실습하기</a:t>
            </a:r>
            <a:endParaRPr lang="en-US" altLang="ko-KR" sz="4000" b="1" spc="-1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17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.1 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실습과제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49" y="1700808"/>
            <a:ext cx="5339474" cy="4056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40" y="1092444"/>
            <a:ext cx="8114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빨간색으로 표시된 리스트영역을 제외한 나머지 요소를 </a:t>
            </a:r>
            <a:r>
              <a:rPr lang="ko-KR" altLang="en-US" sz="1000" dirty="0" err="1" smtClean="0"/>
              <a:t>마크업</a:t>
            </a:r>
            <a:r>
              <a:rPr lang="ko-KR" altLang="en-US" sz="1000" dirty="0" smtClean="0"/>
              <a:t> 해주세요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734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1600" b="1" spc="-1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972486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기법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3834" y="1240144"/>
            <a:ext cx="32120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1.1 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기법이란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1.2 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기법의 종류와 </a:t>
            </a:r>
            <a:r>
              <a:rPr lang="ko-KR" altLang="en-US" sz="1100" b="1" spc="-20" dirty="0" smtClean="0">
                <a:latin typeface="나눔고딕" pitchFamily="50" charset="-127"/>
                <a:ea typeface="나눔고딕" pitchFamily="50" charset="-127"/>
              </a:rPr>
              <a:t>방법</a:t>
            </a:r>
            <a:endParaRPr lang="en-US" altLang="ko-KR" sz="11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954" y="206084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Sprites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3834" y="2328506"/>
            <a:ext cx="3284070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2.1 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사용목적</a:t>
            </a:r>
            <a:endParaRPr lang="en-US" altLang="ko-KR" sz="11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2.2 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CSS Sprites 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사용방법</a:t>
            </a:r>
            <a:endParaRPr lang="en-US" altLang="ko-KR" sz="11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2.3 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N-MET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CSS sprites</a:t>
            </a:r>
            <a:r>
              <a:rPr lang="ko-KR" altLang="en-US" sz="1100" b="1" spc="-20" dirty="0">
                <a:latin typeface="나눔고딕" pitchFamily="50" charset="-127"/>
                <a:ea typeface="나눔고딕" pitchFamily="50" charset="-127"/>
              </a:rPr>
              <a:t>용 이미지 </a:t>
            </a:r>
            <a:r>
              <a:rPr lang="ko-KR" altLang="en-US" sz="1100" b="1" spc="-20" dirty="0" smtClean="0">
                <a:latin typeface="나눔고딕" pitchFamily="50" charset="-127"/>
                <a:ea typeface="나눔고딕" pitchFamily="50" charset="-127"/>
              </a:rPr>
              <a:t>만들기</a:t>
            </a:r>
            <a:endParaRPr lang="en-US" altLang="ko-KR" sz="11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954" y="350100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CSS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Sprites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기법 실습하기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834" y="3768666"/>
            <a:ext cx="3284070" cy="31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pc="-2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100" b="1" spc="-20" dirty="0" smtClean="0">
                <a:latin typeface="나눔고딕" pitchFamily="50" charset="-127"/>
                <a:ea typeface="나눔고딕" pitchFamily="50" charset="-127"/>
              </a:rPr>
              <a:t>.1  </a:t>
            </a:r>
            <a:r>
              <a:rPr lang="ko-KR" altLang="en-US" sz="1100" b="1" spc="-20" dirty="0" smtClean="0">
                <a:latin typeface="나눔고딕" pitchFamily="50" charset="-127"/>
                <a:ea typeface="나눔고딕" pitchFamily="50" charset="-127"/>
              </a:rPr>
              <a:t>실습 과제 진행</a:t>
            </a:r>
            <a:endParaRPr lang="en-US" altLang="ko-KR" sz="11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기법</a:t>
            </a:r>
            <a:endParaRPr lang="en-US" altLang="ko-KR" sz="4000" b="1" spc="-1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.1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기법이란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200" b="1" spc="-20" dirty="0" smtClean="0">
                <a:latin typeface="나눔고딕" pitchFamily="50" charset="-127"/>
                <a:ea typeface="나눔고딕" pitchFamily="50" charset="-127"/>
              </a:rPr>
              <a:t>기법이란</a:t>
            </a:r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dirty="0" smtClean="0">
                <a:hlinkClick r:id="rId2"/>
              </a:rPr>
              <a:t>Image Replacement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약자로 이미지 뒤에 텍스트를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숨김 처리 하는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방법을 말합니다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8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200" b="1" spc="-20" dirty="0" smtClean="0">
                <a:latin typeface="나눔고딕" pitchFamily="50" charset="-127"/>
                <a:ea typeface="나눔고딕" pitchFamily="50" charset="-127"/>
              </a:rPr>
              <a:t>FIR </a:t>
            </a:r>
            <a:endParaRPr lang="en-US" altLang="ko-KR" sz="12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속성으로  텍스트 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숨김처리하는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 방법</a:t>
            </a:r>
            <a:endParaRPr lang="en-US" altLang="ko-KR" sz="10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340" y="2302726"/>
            <a:ext cx="27855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background:url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(img.gif)}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 span{</a:t>
            </a:r>
            <a:r>
              <a:rPr lang="en-US" altLang="ko-KR" sz="1000" spc="-2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=“link”&gt;&lt;span &gt;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자세히보기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&lt;/span&gt;&lt;/a&gt;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340" y="3933068"/>
            <a:ext cx="78981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스크린</a:t>
            </a: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리더기에서</a:t>
            </a:r>
            <a:r>
              <a:rPr lang="ko-KR" altLang="en-US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읽어주지 않아 사용하지 않습니다</a:t>
            </a: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6" y="2879184"/>
            <a:ext cx="724831" cy="218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340" y="2296644"/>
            <a:ext cx="3073564" cy="15049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71900" y="2296644"/>
            <a:ext cx="3073564" cy="15049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4340" y="1857281"/>
            <a:ext cx="48127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900" y="1858628"/>
            <a:ext cx="481276" cy="32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6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2. PIR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Text-indent 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속성으로 글씨를 날리는 </a:t>
            </a:r>
            <a:r>
              <a:rPr lang="ko-KR" altLang="en-US" sz="1000" spc="-20" dirty="0" smtClean="0">
                <a:latin typeface="나눔고딕" pitchFamily="50" charset="-127"/>
                <a:ea typeface="나눔고딕" pitchFamily="50" charset="-127"/>
              </a:rPr>
              <a:t>방법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340" y="2302726"/>
            <a:ext cx="3073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background:url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(img.gif);</a:t>
            </a: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text-indent:-999px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=“link”&gt;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자세히보기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&lt;/a&gt;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340" y="3933068"/>
            <a:ext cx="789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spc="-20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모바일에서</a:t>
            </a:r>
            <a:r>
              <a:rPr lang="ko-KR" altLang="en-US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애니메이션과 함께 </a:t>
            </a:r>
            <a:r>
              <a:rPr lang="ko-KR" altLang="en-US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사용할 때 </a:t>
            </a:r>
            <a:r>
              <a:rPr lang="ko-KR" altLang="en-US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성능 저하요인으로 사용하지 않습니다</a:t>
            </a:r>
            <a:r>
              <a:rPr lang="en-US" altLang="ko-KR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참고링크 </a:t>
            </a:r>
            <a:r>
              <a:rPr lang="en-US" altLang="ko-KR" sz="10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http://helloworld.naver.com/helloworld/211221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6" y="2879184"/>
            <a:ext cx="724831" cy="218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340" y="2296644"/>
            <a:ext cx="3073564" cy="15049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71900" y="2296644"/>
            <a:ext cx="3073564" cy="15049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4340" y="1857281"/>
            <a:ext cx="48127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900" y="1858628"/>
            <a:ext cx="481276" cy="32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64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3. GLIR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이미지에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z-index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값을 주어 텍스트를 위로 띄우는 방법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340" y="2302726"/>
            <a:ext cx="3073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&lt;style&gt;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position:relative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 span{display:block;position:absolute;</a:t>
            </a: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z-index:1;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width:150px;height:30px;background:url(img.gif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)}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=“” class=“link”&gt;&lt;span  class=“txt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”&gt;&lt;/span&gt; 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자세히보기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a&gt;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6" y="2879184"/>
            <a:ext cx="724831" cy="218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340" y="2296644"/>
            <a:ext cx="3073564" cy="24285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71900" y="2296644"/>
            <a:ext cx="3073564" cy="24285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4340" y="1857281"/>
            <a:ext cx="48127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900" y="1858628"/>
            <a:ext cx="481276" cy="32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24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4. OIR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텍스트 요소에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z-index 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000" spc="-20" dirty="0" err="1">
                <a:latin typeface="나눔고딕" pitchFamily="50" charset="-127"/>
                <a:ea typeface="나눔고딕" pitchFamily="50" charset="-127"/>
              </a:rPr>
              <a:t>음수값을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 주어 이미지 뒤로 숨기는 법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340" y="2302726"/>
            <a:ext cx="30735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;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position:relative;width:150px;height:30px;background:url(img.gif)}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txt 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dirty="0" err="1" smtClean="0"/>
              <a:t>position:absolute;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z-index</a:t>
            </a:r>
            <a:r>
              <a:rPr lang="en-US" altLang="ko-KR" sz="1000" dirty="0">
                <a:solidFill>
                  <a:srgbClr val="FF0000"/>
                </a:solidFill>
              </a:rPr>
              <a:t>:-1</a:t>
            </a:r>
            <a:r>
              <a:rPr lang="en-US" altLang="ko-KR" sz="1000" dirty="0"/>
              <a:t>;font-size:1px;line-height:1px;color:transparent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} 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=“” class=“link”&gt;&lt;span  class=“txt”&gt;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자세히보기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&lt;/span&gt;&lt;/a&gt;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6" y="3345276"/>
            <a:ext cx="724831" cy="218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340" y="2296644"/>
            <a:ext cx="3073564" cy="21404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71900" y="2296644"/>
            <a:ext cx="3073564" cy="21404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4340" y="1857281"/>
            <a:ext cx="48127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900" y="1858628"/>
            <a:ext cx="481276" cy="32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6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.2  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IR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기법의 종류와 방법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40" y="1155366"/>
            <a:ext cx="422341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5. Blind</a:t>
            </a:r>
            <a:r>
              <a:rPr lang="ko-KR" altLang="en-US" sz="1200" b="1" spc="-20" dirty="0">
                <a:latin typeface="나눔고딕" pitchFamily="50" charset="-127"/>
                <a:ea typeface="나눔고딕" pitchFamily="50" charset="-127"/>
              </a:rPr>
              <a:t>클래스 사용</a:t>
            </a:r>
            <a:r>
              <a:rPr lang="en-US" altLang="ko-KR" sz="1200" b="1" spc="-20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340" y="1432365"/>
            <a:ext cx="7898100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텍스트 요소에 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blind</a:t>
            </a:r>
            <a:r>
              <a:rPr lang="ko-KR" altLang="en-US" sz="1000" spc="-20" dirty="0">
                <a:latin typeface="나눔고딕" pitchFamily="50" charset="-127"/>
                <a:ea typeface="나눔고딕" pitchFamily="50" charset="-127"/>
              </a:rPr>
              <a:t>클래스를 이용해 텍스트를 숨기는 방법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340" y="2302726"/>
            <a:ext cx="3073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dirty="0" smtClean="0">
                <a:solidFill>
                  <a:srgbClr val="FF0000"/>
                </a:solidFill>
              </a:rPr>
              <a:t>blind{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visibility:hidden;overflow:hidden;position:absolute;left</a:t>
            </a:r>
            <a:r>
              <a:rPr lang="en-US" altLang="ko-KR" sz="1000" dirty="0">
                <a:solidFill>
                  <a:srgbClr val="FF0000"/>
                </a:solidFill>
              </a:rPr>
              <a:t>:-</a:t>
            </a:r>
            <a:r>
              <a:rPr lang="en-US" altLang="ko-KR" sz="1000" dirty="0" smtClean="0">
                <a:solidFill>
                  <a:srgbClr val="FF0000"/>
                </a:solidFill>
              </a:rPr>
              <a:t>999em;width:0;height:0;font-size:0;line-height:0}</a:t>
            </a:r>
            <a:endParaRPr lang="en-US" altLang="ko-KR" sz="1000" spc="-2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a.link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{</a:t>
            </a:r>
            <a:r>
              <a:rPr lang="en-US" altLang="ko-KR" sz="1000" spc="-20" dirty="0" err="1">
                <a:latin typeface="나눔고딕" pitchFamily="50" charset="-127"/>
                <a:ea typeface="나눔고딕" pitchFamily="50" charset="-127"/>
              </a:rPr>
              <a:t>background:url</a:t>
            </a:r>
            <a:r>
              <a:rPr lang="en-US" altLang="ko-KR" sz="1000" spc="-20" dirty="0">
                <a:latin typeface="나눔고딕" pitchFamily="50" charset="-127"/>
                <a:ea typeface="나눔고딕" pitchFamily="50" charset="-127"/>
              </a:rPr>
              <a:t>(img.gif)}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&lt;/style&gt;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000" spc="-20" dirty="0" err="1" smtClean="0"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=“link”&gt;&lt;span  class=“blind”&gt;</a:t>
            </a:r>
            <a:r>
              <a:rPr lang="ko-KR" altLang="en-US" sz="1000" spc="-20" dirty="0" err="1" smtClean="0">
                <a:latin typeface="나눔고딕" pitchFamily="50" charset="-127"/>
                <a:ea typeface="나눔고딕" pitchFamily="50" charset="-127"/>
              </a:rPr>
              <a:t>자세히보기</a:t>
            </a:r>
            <a:r>
              <a:rPr lang="en-US" altLang="ko-KR" sz="1000" spc="-20" dirty="0" smtClean="0">
                <a:latin typeface="나눔고딕" pitchFamily="50" charset="-127"/>
                <a:ea typeface="나눔고딕" pitchFamily="50" charset="-127"/>
              </a:rPr>
              <a:t>&lt;/span&gt;&lt;/a&gt;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66" y="3345276"/>
            <a:ext cx="724831" cy="218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340" y="2296644"/>
            <a:ext cx="3073564" cy="21404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71900" y="2296644"/>
            <a:ext cx="3073564" cy="21404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4340" y="1857281"/>
            <a:ext cx="48127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code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900" y="1858628"/>
            <a:ext cx="481276" cy="32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view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3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563</Words>
  <Application>Microsoft Office PowerPoint</Application>
  <PresentationFormat>화면 슬라이드 쇼(4:3)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표지</vt:lpstr>
      <vt:lpstr>대외비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Ann</cp:lastModifiedBy>
  <cp:revision>296</cp:revision>
  <dcterms:created xsi:type="dcterms:W3CDTF">2007-04-27T09:07:31Z</dcterms:created>
  <dcterms:modified xsi:type="dcterms:W3CDTF">2014-01-15T01:44:36Z</dcterms:modified>
</cp:coreProperties>
</file>