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2924-7006-4426-8717-DB45125D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2CF0-4F07-4C46-BC99-60956E3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10C7-0DAE-4157-9FC7-26CD85E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BA35-49D7-4F18-993E-DCE060DF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51A-46DE-4D71-8897-5E6555B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E51E-5060-43AB-9EA0-425142F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D3D1-A0C4-4AA2-BAD0-5450C20F7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7496-5AF5-4B87-8F85-C1914CF6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FF95-08C2-483C-9739-1156F36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563C-975E-4015-BE1D-EE6FCDA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37EF6-83F2-41A6-90DA-EF69B3F00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7ED2-15ED-40AF-9BA3-1CBEBCA0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0A6-D134-4051-9A38-6A01A948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0B4A-99DF-4640-97AA-DB9A0AC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AA00-871E-4374-B489-468277CA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9F8B-A5D2-43CC-B49B-A4DE0859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15A5-644A-46D9-A272-192CA80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402F-2B09-4505-8367-DD74B12D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B977-E450-45C1-8C35-D2A201A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D9E9-EDE8-4CFF-917D-FBEE837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B303-2B50-4A6F-98AB-A826FD42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0913-015F-4BCF-B063-AA620E72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087E-E43F-4D37-A452-A3ADCB29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2987-8E6D-45AD-9EDD-0407835B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CF34-861C-4D80-83CE-33001C2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3E4-72BA-41B3-9881-7C837C0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EA6-244F-4476-8DC4-FC9BB53E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9296-09BD-48AC-8BCC-3D85426D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4612-764E-4F94-ACD1-7787F29C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B10F-5A7C-4D0A-84F6-71D084C5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3C5E-C200-45BE-8C87-D90A99D1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9946-0707-40C7-A339-8C8C285D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186B-91A4-4301-B625-B775E247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CEE4-5DF4-4681-9425-58DB9EA0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3378-2DDE-4390-8E69-AC133CCC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086C4-0A51-4F8B-B8B9-3EBA733DF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4015E-31A4-47EF-8F61-B11A692F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65F7A-E28E-438B-9D44-E4408C7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F6D6A-4589-410F-9011-2BAA98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0E7-BAE1-4F70-B562-8A41534A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E4A7-B1AE-4392-9ADD-114F8CE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9C2-6964-4E39-BF4E-E61AA13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999B-38F4-4C3A-B637-4AAB8A13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EA295-C32C-4FEE-B594-DB7F5DF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E20C5-A595-4D04-B95C-598A534C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A989-0EA1-412E-903E-F333E4C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2F4-6779-4364-B2FE-8930604F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1BD-6288-4654-9E6C-531FBD98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499F-5564-43B3-B7A5-3C77D334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B465A-1B2B-4600-A065-807CDFD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BEB1-77CD-4B81-9F71-C148D04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D15C-E870-48D4-8930-C859C192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30E6-0102-4437-898D-59937700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560-DF19-43E0-8360-FF8E8EE0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7C69-D1EB-495C-9CB7-76ABD601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AC91-3E60-4DF9-9644-B57FB22D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1DD6-CF99-41AA-9AA4-3CC6474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6A74-C1FC-4743-87F4-06C95A79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C07E29F-AE09-4F73-825E-B560D4C7D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33703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08" imgH="408" progId="TCLayout.ActiveDocument.1">
                  <p:embed/>
                </p:oleObj>
              </mc:Choice>
              <mc:Fallback>
                <p:oleObj name="think-cell Slide" r:id="rId1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2663-2769-4E16-BB7A-B95251FB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2B4C-4A9C-4C3B-985F-94D9CE4C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54F6-0F96-4AD1-8FB6-2B3EF9C17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BD26-39F4-457D-9F20-B9B86BE3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AD23-B93B-4D55-BBA9-932A260C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865B1C-4D0C-48FC-8611-7AEFC963762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5348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55CDC79-ECD3-4F24-A004-B0F36FC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First Slide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B4DEF74-B135-0380-666E-4098A0484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14591"/>
              </p:ext>
            </p:extLst>
          </p:nvPr>
        </p:nvGraphicFramePr>
        <p:xfrm>
          <a:off x="748323" y="23989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01178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55362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7335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68987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1822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6269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4851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08931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52689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938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8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4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75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Barnekow</dc:creator>
  <cp:lastModifiedBy>愛麗絲 YEH</cp:lastModifiedBy>
  <cp:revision>4</cp:revision>
  <dcterms:created xsi:type="dcterms:W3CDTF">2021-12-15T12:38:22Z</dcterms:created>
  <dcterms:modified xsi:type="dcterms:W3CDTF">2022-09-28T15:05:06Z</dcterms:modified>
</cp:coreProperties>
</file>