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08" imgH="408" progId="TCLayout.ActiveDocument.1">
                  <p:embed/>
                </p:oleObj>
              </mc:Choice>
              <mc:Fallback>
                <p:oleObj name="think-cell Slide" r:id="rId1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B4DEF74-B135-0380-666E-4098A0484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14591"/>
              </p:ext>
            </p:extLst>
          </p:nvPr>
        </p:nvGraphicFramePr>
        <p:xfrm>
          <a:off x="748323" y="23989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011782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553628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7335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568987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22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62696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34851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08931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52689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5938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1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34426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r>
                        <a:rPr lang="en-US" dirty="0"/>
                        <a:t>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9/28/2022</a:t>
                      </a:r>
                    </a:p>
                  </a:txBody>
                  <a:tcPr/>
                </a:tc>
              </a:tr>
              <a:tr h="200000">
                <a:tc>
                  <a:txBody>
                    <a:bodyPr/>
                    <a:lstStyle/>
                    <a:p>
                      <a:r>
                        <a:rPr lang="en-US" dirty="0"/>
                        <a:t>A4 Peper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9/28/2022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愛麗絲 YEH</cp:lastModifiedBy>
  <cp:revision>4</cp:revision>
  <dcterms:created xsi:type="dcterms:W3CDTF">2021-12-15T12:38:22Z</dcterms:created>
  <dcterms:modified xsi:type="dcterms:W3CDTF">2022-09-28T15:05:06Z</dcterms:modified>
</cp:coreProperties>
</file>