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924-7006-4426-8717-DB45125D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2CF0-4F07-4C46-BC99-60956E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10C7-0DAE-4157-9FC7-26CD85E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A35-49D7-4F18-993E-DCE060D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51A-46DE-4D71-8897-5E6555B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51E-5060-43AB-9EA0-425142F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3D1-A0C4-4AA2-BAD0-5450C20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496-5AF5-4B87-8F85-C1914CF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F95-08C2-483C-9739-1156F36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563C-975E-4015-BE1D-EE6FCDA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7EF6-83F2-41A6-90DA-EF69B3F0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7ED2-15ED-40AF-9BA3-1CBEBCA0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0A6-D134-4051-9A38-6A01A94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0B4A-99DF-4640-97AA-DB9A0AC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AA00-871E-4374-B489-468277C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F8B-A5D2-43CC-B49B-A4DE085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5A5-644A-46D9-A272-192CA80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02F-2B09-4505-8367-DD74B12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B977-E450-45C1-8C35-D2A201A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9E9-EDE8-4CFF-917D-FBEE837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303-2B50-4A6F-98AB-A826FD4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913-015F-4BCF-B063-AA620E72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87E-E43F-4D37-A452-A3ADCB2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987-8E6D-45AD-9EDD-040783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CF34-861C-4D80-83CE-33001C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3E4-72BA-41B3-9881-7C837C0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EA6-244F-4476-8DC4-FC9BB53E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9296-09BD-48AC-8BCC-3D85426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4612-764E-4F94-ACD1-7787F29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B10F-5A7C-4D0A-84F6-71D084C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3C5E-C200-45BE-8C87-D90A99D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9946-0707-40C7-A339-8C8C285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186B-91A4-4301-B625-B775E247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CEE4-5DF4-4681-9425-58DB9EA0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3378-2DDE-4390-8E69-AC133CCC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086C4-0A51-4F8B-B8B9-3EBA733D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015E-31A4-47EF-8F61-B11A692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5F7A-E28E-438B-9D44-E4408C7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F6D6A-4589-410F-9011-2BAA98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0E7-BAE1-4F70-B562-8A41534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E4A7-B1AE-4392-9ADD-114F8CE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9C2-6964-4E39-BF4E-E61AA13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999B-38F4-4C3A-B637-4AAB8A1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A295-C32C-4FEE-B594-DB7F5DF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20C5-A595-4D04-B95C-598A534C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A989-0EA1-412E-903E-F333E4C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2F4-6779-4364-B2FE-8930604F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1BD-6288-4654-9E6C-531FBD98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99F-5564-43B3-B7A5-3C77D334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465A-1B2B-4600-A065-807CDFD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EB1-77CD-4B81-9F71-C148D04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D15C-E870-48D4-8930-C859C19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30E6-0102-4437-898D-5993770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560-DF19-43E0-8360-FF8E8EE0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7C69-D1EB-495C-9CB7-76ABD601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AC91-3E60-4DF9-9644-B57FB22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D6-CF99-41AA-9AA4-3CC6474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6A74-C1FC-4743-87F4-06C95A7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C07E29F-AE09-4F73-825E-B560D4C7D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337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08" imgH="408" progId="TCLayout.ActiveDocument.1">
                  <p:embed/>
                </p:oleObj>
              </mc:Choice>
              <mc:Fallback>
                <p:oleObj name="think-cell Slide" r:id="rId15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2663-2769-4E16-BB7A-B95251F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2B4C-4A9C-4C3B-985F-94D9CE4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54F6-0F96-4AD1-8FB6-2B3EF9C1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BD26-39F4-457D-9F20-B9B86BE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AD23-B93B-4D55-BBA9-932A260C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3" /><Relationship Type="http://schemas.openxmlformats.org/officeDocument/2006/relationships/tags" Target="../tags/tag3.xml" Id="rId2" /><Relationship Type="http://schemas.openxmlformats.org/officeDocument/2006/relationships/vmlDrawing" Target="../drawings/vmlDrawing2.vml" Id="rId1" /><Relationship Type="http://schemas.openxmlformats.org/officeDocument/2006/relationships/image" Target="../media/image1.emf" Id="rId5" /><Relationship Type="http://schemas.openxmlformats.org/officeDocument/2006/relationships/oleObject" Target="../embeddings/oleObject2.bin" Id="rId4" /><Relationship Type="http://schemas.openxmlformats.org/officeDocument/2006/relationships/image" Target="/ppt/media/image.png" Id="Rb1da039d9c12439f" /></Relationships>
</file>

<file path=ppt/slides/slide1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865B1C-4D0C-48FC-8611-7AEFC9637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5348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55CDC79-ECD3-4F24-A004-B0F36FC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First Slide</a:t>
            </a:r>
          </a:p>
        </p:txBody>
      </p:sp>
      <p:pic>
        <p:nvPicPr>
          <p:cNvPr id="3" name="My Shape"/>
          <p:cNvPicPr>
            <a:picLocks noChangeAspect="1"/>
          </p:cNvPicPr>
          <p:nvPr/>
        </p:nvPicPr>
        <p:blipFill>
          <a:blip r:embed="Rb1da039d9c1243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0000" cy="6400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5736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Thomas Barnekow</cp:lastModifiedBy>
  <cp:revision>3</cp:revision>
  <dcterms:created xsi:type="dcterms:W3CDTF">2021-12-15T12:38:22Z</dcterms:created>
  <dcterms:modified xsi:type="dcterms:W3CDTF">2021-12-15T12:40:52Z</dcterms:modified>
</cp:coreProperties>
</file>