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1" name="KJ" initials="Katie Jorda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gs" Target="tags/tag1.xml" Id="rId3" /><Relationship Type="http://schemas.openxmlformats.org/officeDocument/2006/relationships/tableStyles" Target="tableStyle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commentAuthors" Target="/ppt/commentAuthors.xml" Id="Rafcbea09ba684275" /></Relationships>
</file>

<file path=ppt/comments/comment1.xml><?xml version="1.0" encoding="utf-8"?>
<p:cmLst xmlns:p="http://schemas.openxmlformats.org/presentationml/2006/main">
  <p:cm authorId="1" dt="2022-06-12T14:32:44.5916355+08:00" idx="1">
    <p:pos x="100" y="200"/>
    <p:text>This is my programmatically added comment.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A2924-7006-4426-8717-DB45125D7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2CF0-4F07-4C46-BC99-60956E3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10C7-0DAE-4157-9FC7-26CD85E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BA35-49D7-4F18-993E-DCE060DF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9751A-46DE-4D71-8897-5E6555B4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E51E-5060-43AB-9EA0-425142FA6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AD3D1-A0C4-4AA2-BAD0-5450C20F7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17496-5AF5-4B87-8F85-C1914CF6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6FF95-08C2-483C-9739-1156F36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563C-975E-4015-BE1D-EE6FCDA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37EF6-83F2-41A6-90DA-EF69B3F00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7ED2-15ED-40AF-9BA3-1CBEBCA0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0A6-D134-4051-9A38-6A01A948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90B4A-99DF-4640-97AA-DB9A0AC3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EAA00-871E-4374-B489-468277C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1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9F8B-A5D2-43CC-B49B-A4DE0859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15A5-644A-46D9-A272-192CA808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E402F-2B09-4505-8367-DD74B12D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7B977-E450-45C1-8C35-D2A201AE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3D9E9-EDE8-4CFF-917D-FBEE837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2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B303-2B50-4A6F-98AB-A826FD42D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50913-015F-4BCF-B063-AA620E72E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2087E-E43F-4D37-A452-A3ADCB29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2987-8E6D-45AD-9EDD-0407835B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CF34-861C-4D80-83CE-33001C2B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7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3E4-72BA-41B3-9881-7C837C0A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DEA6-244F-4476-8DC4-FC9BB53E6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A9296-09BD-48AC-8BCC-3D85426DF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A4612-764E-4F94-ACD1-7787F29C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B10F-5A7C-4D0A-84F6-71D084C50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B3C5E-C200-45BE-8C87-D90A99D1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9946-0707-40C7-A339-8C8C285D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1186B-91A4-4301-B625-B775E247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CCEE4-5DF4-4681-9425-58DB9EA09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03378-2DDE-4390-8E69-AC133CCC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086C4-0A51-4F8B-B8B9-3EBA733DF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015E-31A4-47EF-8F61-B11A692F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65F7A-E28E-438B-9D44-E4408C7A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F6D6A-4589-410F-9011-2BAA98C4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30E7-BAE1-4F70-B562-8A41534A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E4A7-B1AE-4392-9ADD-114F8CE4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59C2-6964-4E39-BF4E-E61AA13C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8999B-38F4-4C3A-B637-4AAB8A13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EA295-C32C-4FEE-B594-DB7F5DFC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E20C5-A595-4D04-B95C-598A534C9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1A989-0EA1-412E-903E-F333E4C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23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92F4-6779-4364-B2FE-8930604F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161BD-6288-4654-9E6C-531FBD981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8499F-5564-43B3-B7A5-3C77D334C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B465A-1B2B-4600-A065-807CDFD5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BEB1-77CD-4B81-9F71-C148D046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8D15C-E870-48D4-8930-C859C192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20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330E6-0102-4437-898D-59937700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560-DF19-43E0-8360-FF8E8EE06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7C69-D1EB-495C-9CB7-76ABD6012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AC91-3E60-4DF9-9644-B57FB22D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1DD6-CF99-41AA-9AA4-3CC6474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6A74-C1FC-4743-87F4-06C95A79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7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0C07E29F-AE09-4F73-825E-B560D4C7DA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0337035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08" imgH="408" progId="TCLayout.ActiveDocument.1">
                  <p:embed/>
                </p:oleObj>
              </mc:Choice>
              <mc:Fallback>
                <p:oleObj name="think-cell Slide" r:id="rId15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02663-2769-4E16-BB7A-B95251FB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22B4C-4A9C-4C3B-985F-94D9CE4CD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F54F6-0F96-4AD1-8FB6-2B3EF9C17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E7D25-7E14-4CD0-BCF2-E3A55892D3E6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BD26-39F4-457D-9F20-B9B86BE3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EAD23-B93B-4D55-BBA9-932A260CA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AB246-715D-4E1A-A51F-6C419F2F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3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3" /><Relationship Type="http://schemas.openxmlformats.org/officeDocument/2006/relationships/tags" Target="../tags/tag3.xml" Id="rId2" /><Relationship Type="http://schemas.openxmlformats.org/officeDocument/2006/relationships/vmlDrawing" Target="../drawings/vmlDrawing2.vml" Id="rId1" /><Relationship Type="http://schemas.openxmlformats.org/officeDocument/2006/relationships/image" Target="../media/image1.emf" Id="rId5" /><Relationship Type="http://schemas.openxmlformats.org/officeDocument/2006/relationships/oleObject" Target="../embeddings/oleObject2.bin" Id="rId4" /><Relationship Type="http://schemas.openxmlformats.org/officeDocument/2006/relationships/comments" Target="/ppt/comments/comment1.xml" Id="R08ea4cdd929e49b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E865B1C-4D0C-48FC-8611-7AEFC96376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253482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08" imgH="408" progId="TCLayout.ActiveDocument.1">
                  <p:embed/>
                </p:oleObj>
              </mc:Choice>
              <mc:Fallback>
                <p:oleObj name="think-cell Slide" r:id="rId4" imgW="408" imgH="4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D55CDC79-ECD3-4F24-A004-B0F36FC5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First Slide</a:t>
            </a:r>
          </a:p>
        </p:txBody>
      </p:sp>
    </p:spTree>
    <p:extLst>
      <p:ext uri="{BB962C8B-B14F-4D97-AF65-F5344CB8AC3E}">
        <p14:creationId xmlns:p14="http://schemas.microsoft.com/office/powerpoint/2010/main" val="5736752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think-cell Slide</vt:lpstr>
      <vt:lpstr>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Barnekow</dc:creator>
  <cp:lastModifiedBy>Thomas Barnekow</cp:lastModifiedBy>
  <cp:revision>3</cp:revision>
  <dcterms:created xsi:type="dcterms:W3CDTF">2021-12-15T12:38:22Z</dcterms:created>
  <dcterms:modified xsi:type="dcterms:W3CDTF">2021-12-15T12:40:52Z</dcterms:modified>
</cp:coreProperties>
</file>