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a466e0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a466e0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ba466e0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ba466e0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d0312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d0312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bd03129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bd03129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d03129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bd03129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d03129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d03129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d03129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d03129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d03129f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d03129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bd03129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bd03129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bd03129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bd03129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a466e0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a466e0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a466e0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a466e0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ba466e0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ba466e0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a466e04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a466e04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a466e0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ba466e0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ba466e04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ba466e04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a466e04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ba466e04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a466e04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a466e04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623888" y="576263"/>
            <a:ext cx="78867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 Medium"/>
              <a:buNone/>
              <a:defRPr sz="4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47513"/>
            <a:ext cx="9144001" cy="40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592" y="691125"/>
            <a:ext cx="117729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6705" y="3626644"/>
            <a:ext cx="117729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 Medium"/>
              <a:buNone/>
              <a:defRPr sz="4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513"/>
            <a:ext cx="9144001" cy="4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Medium"/>
              <a:buNone/>
              <a:defRPr sz="24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Medium"/>
              <a:buNone/>
              <a:defRPr sz="24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15350" y="273844"/>
            <a:ext cx="591985" cy="7327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 Medium"/>
              <a:buNone/>
              <a:defRPr b="0" i="0" sz="33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786153" y="2912751"/>
            <a:ext cx="4065816" cy="3956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E CSS INTRODUÇÃO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Prof. Flaviano Freitas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fim...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HTML5 é a mais recente evolução do padrão que define o HTML. O termo representa dois conceitos diferentes:</a:t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É uma nova versão da linguagem HTML, com novos elementos, atributos, e comportamentos;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É um conjunto maior de tecnologias que permite o desenvolvimento de aplicações e web sites mais diversos e poderosos. Este conjunto é chamado HTML5 &amp; friends e muitas vezes abreviado apenas como HTML5.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Fim...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No centro do sucesso da web está uma linguagem de marcação simples, baseada em texto, que é fácil de aprender e qualquer aparelho com um navegador web básico pode ler: HTML.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Para que grave melhor na mente, o código HTML é um esqueleto que logo receberá uma pele para ficar bonito.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CSS está em sua terceira versão, e tem a função de definir como seu conteúdo e sua página web parecerão. Tan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CSS é a sigla para Cascading Style Sheets, ou seja, Folhas de Estilo em Cascatas. É uma maneira de dar estilo ao código criado por linguagens como HTML, XML ou XHTML, por exemplo. De forma prática, ela funciona como uma camada de personalização ao conteúdo visível.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Lembra da pele que o esqueleto (Código HTML) recebe posteriormente, então, essa pele é o CSS.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página Web é formada, basicamente, por três componentes: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Conteúdo de texto: simplesmente o texto que aparece na página para informar aos visitantes sobre seus negócios, férias com família, produtos ou qualquer que seja o foco de sua página.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Referências a outros arquivos: elas carregam itens como imagens, áudio, vídeo entre outros, ligando-os a outras páginas HTML, assim como folhas de estilo (que controlam o layout de sua página) e arquivos JavaScript (que adicionam comportamento à sua página).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Marcadores: os elementos HTML que descrevem o conteúdo de seu texto e fazem as referências funcionarem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página HTML básica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2" y="1045162"/>
            <a:ext cx="7886699" cy="391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Começar a codificar!</a:t>
            </a:r>
            <a:endParaRPr/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pt-BR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4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significa cada Elemento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&lt;!DOCTYPE html&gt;</a:t>
            </a:r>
            <a:r>
              <a:rPr lang="pt-BR"/>
              <a:t> Uma declaração que define que o documento é um documento HTML5;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&lt;html&gt;</a:t>
            </a:r>
            <a:r>
              <a:rPr lang="pt-BR"/>
              <a:t> elemento raiz de uma página HTML;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&lt;head&gt;</a:t>
            </a:r>
            <a:r>
              <a:rPr lang="pt-BR"/>
              <a:t> elemento contém meta-informações sobre a página HTML;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&lt;title&gt;</a:t>
            </a:r>
            <a:r>
              <a:rPr lang="pt-BR"/>
              <a:t> elemento especifica um título para a página HTML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&lt;body&gt;</a:t>
            </a:r>
            <a:r>
              <a:rPr lang="pt-BR"/>
              <a:t> elemento corpo do documento e é um contêiner para todo o conteúdo visível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b="1" lang="pt-BR"/>
              <a:t>&lt;h1&gt;</a:t>
            </a:r>
            <a:r>
              <a:rPr lang="pt-BR"/>
              <a:t> elemento que define um título de primeiro nível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b="1" lang="pt-BR"/>
              <a:t>&lt;p&gt; </a:t>
            </a:r>
            <a:r>
              <a:rPr lang="pt-BR"/>
              <a:t>elemento que define um parágrafo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elemento HTML?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 elemento HTML é definido por uma tag inicial, algum conteúdo e uma tag final: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&lt; </a:t>
            </a:r>
            <a:r>
              <a:rPr lang="pt-BR">
                <a:solidFill>
                  <a:srgbClr val="DD7E6B"/>
                </a:solidFill>
              </a:rPr>
              <a:t>tagname</a:t>
            </a:r>
            <a:r>
              <a:rPr lang="pt-BR"/>
              <a:t> </a:t>
            </a:r>
            <a:r>
              <a:rPr lang="pt-BR">
                <a:solidFill>
                  <a:srgbClr val="4A86E8"/>
                </a:solidFill>
              </a:rPr>
              <a:t>&gt;</a:t>
            </a:r>
            <a:r>
              <a:rPr lang="pt-BR"/>
              <a:t> O conteúdo vai aqui ...</a:t>
            </a:r>
            <a:r>
              <a:rPr lang="pt-BR">
                <a:solidFill>
                  <a:srgbClr val="4A86E8"/>
                </a:solidFill>
              </a:rPr>
              <a:t> &lt;</a:t>
            </a:r>
            <a:r>
              <a:rPr lang="pt-BR"/>
              <a:t> / </a:t>
            </a:r>
            <a:r>
              <a:rPr lang="pt-BR">
                <a:solidFill>
                  <a:srgbClr val="DD7E6B"/>
                </a:solidFill>
              </a:rPr>
              <a:t>tagname</a:t>
            </a:r>
            <a:r>
              <a:rPr lang="pt-BR">
                <a:solidFill>
                  <a:srgbClr val="4A86E8"/>
                </a:solidFill>
              </a:rPr>
              <a:t> &gt;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elemento HTML é tudo, desde a tag inicial até a tag final: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&lt;</a:t>
            </a:r>
            <a:r>
              <a:rPr lang="pt-BR">
                <a:solidFill>
                  <a:srgbClr val="DD7E6B"/>
                </a:solidFill>
              </a:rPr>
              <a:t> h1</a:t>
            </a:r>
            <a:r>
              <a:rPr lang="pt-BR"/>
              <a:t> </a:t>
            </a:r>
            <a:r>
              <a:rPr lang="pt-BR">
                <a:solidFill>
                  <a:srgbClr val="4A86E8"/>
                </a:solidFill>
              </a:rPr>
              <a:t>&gt;</a:t>
            </a:r>
            <a:r>
              <a:rPr lang="pt-BR"/>
              <a:t> Meu primeiro título </a:t>
            </a:r>
            <a:r>
              <a:rPr lang="pt-BR">
                <a:solidFill>
                  <a:srgbClr val="4A86E8"/>
                </a:solidFill>
              </a:rPr>
              <a:t>&lt;</a:t>
            </a:r>
            <a:r>
              <a:rPr lang="pt-BR">
                <a:solidFill>
                  <a:srgbClr val="DD7E6B"/>
                </a:solidFill>
              </a:rPr>
              <a:t> / h1</a:t>
            </a:r>
            <a:r>
              <a:rPr lang="pt-BR"/>
              <a:t> </a:t>
            </a:r>
            <a:r>
              <a:rPr lang="pt-BR">
                <a:solidFill>
                  <a:srgbClr val="4A86E8"/>
                </a:solidFill>
              </a:rPr>
              <a:t>&gt;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&lt;</a:t>
            </a:r>
            <a:r>
              <a:rPr lang="pt-BR"/>
              <a:t> </a:t>
            </a:r>
            <a:r>
              <a:rPr lang="pt-BR">
                <a:solidFill>
                  <a:srgbClr val="DD7E6B"/>
                </a:solidFill>
              </a:rPr>
              <a:t>p</a:t>
            </a:r>
            <a:r>
              <a:rPr lang="pt-BR"/>
              <a:t> </a:t>
            </a:r>
            <a:r>
              <a:rPr lang="pt-BR">
                <a:solidFill>
                  <a:srgbClr val="4A86E8"/>
                </a:solidFill>
              </a:rPr>
              <a:t>&gt;</a:t>
            </a:r>
            <a:r>
              <a:rPr lang="pt-BR"/>
              <a:t> Meu primeiro parágrafo. </a:t>
            </a:r>
            <a:r>
              <a:rPr lang="pt-BR">
                <a:solidFill>
                  <a:srgbClr val="4A86E8"/>
                </a:solidFill>
              </a:rPr>
              <a:t>&lt;</a:t>
            </a:r>
            <a:r>
              <a:rPr lang="pt-BR"/>
              <a:t> </a:t>
            </a:r>
            <a:r>
              <a:rPr lang="pt-BR">
                <a:solidFill>
                  <a:srgbClr val="DD7E6B"/>
                </a:solidFill>
              </a:rPr>
              <a:t>/ p</a:t>
            </a:r>
            <a:r>
              <a:rPr lang="pt-BR"/>
              <a:t> </a:t>
            </a:r>
            <a:r>
              <a:rPr lang="pt-BR">
                <a:solidFill>
                  <a:srgbClr val="4A86E8"/>
                </a:solidFill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página HTML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" y="323725"/>
            <a:ext cx="7058593" cy="43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História do HTML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HTML surgiu como solução para a disseminação e compartilhamento de documentos científicos entre pesquisadores.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Tim Berners-Lee, um físico britânico, criou com a ajuda do estudante do CERN (European Council for Nuclear Research), Robert Cailliau, a Linguagem de Marcação de Hipertexto ou como conhecemos, o HTML.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s navegadores interpretam a marcação - código escrito, e o traduz na forma como vemos nas telas dos equipamentos quando acessamos um site.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3892" l="0" r="0" t="0"/>
          <a:stretch/>
        </p:blipFill>
        <p:spPr>
          <a:xfrm>
            <a:off x="1563375" y="2074925"/>
            <a:ext cx="5568523" cy="30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922600" y="3172600"/>
            <a:ext cx="15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Marcação - Código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534400" y="3230950"/>
            <a:ext cx="388200" cy="28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69775" y="3172600"/>
            <a:ext cx="157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Interpretação da Marcação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 rot="10800000">
            <a:off x="1358375" y="3438400"/>
            <a:ext cx="388200" cy="28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Surgimento do HTML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 HTML teve o seu surgimento no início da década de 90. E entre 1990 e 1995, passou por várias atualizações e modificações em sua estrutura.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Até 1995 quem supervisionava e controlava o padrão da linguagem era o próprio CERN. Desse ano em diante, a W3C (The World Wide Web Consortium), uma entidade que regula os padrões da Web, tomou para si a sua supervisão e controle.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Versões do HTML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Versão 2.0 – 1995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A primeira versão que surgiu depois da criação do HTML puro, foi a 2.0. O seu objetivo era formalizar todas as características do HTML que já eram utilizadas.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Versão 3.2 – 1997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Além de corrigir problemas de compatibilidade da versão 2.0, esta versão do HTML propiciou a criação de tabelas, applets e texto flutuante ao redor de imagens.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Versão 4.01 – 1999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Sua característica era fornecer compatibilidade com as versões anteriores, mas também acrescentar suporte para opções multimídias, folha de estilos e melhorar as práticas de programação.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HTML5 - 2008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Ú</a:t>
            </a:r>
            <a:r>
              <a:rPr lang="pt-BR"/>
              <a:t>ltima versão do HTML foi desenvolvida para aperfeiçoar a experiência da World Wide Web para os desenvolvedores e usuários finais.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Pode-se afirmar que a principal diferença do HTML 5 para as demais versões é o suporte de áudio e vídeo em alto nível que não existia nas versões anteriores.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Hoje estamos na versão 5.2 de Janeiro de 2021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No próximo slide temos algumas outras diferenças...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O HTML5 não é baseado no SGML (</a:t>
            </a:r>
            <a:r>
              <a:rPr lang="pt-BR"/>
              <a:t>Standard Generalized Markup Language)</a:t>
            </a:r>
            <a:r>
              <a:rPr lang="pt-BR"/>
              <a:t>, e isso permite que ele tenha regras de análise aprimoradas que proporcionam compatibilidade aprimorada.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O HTML5 suporta novos tipos de controles de formulário, por exemplo: datas e horas, e-mail, número, intervalo, tel, url, pesquisa etc.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O HTML5 usa bancos de dados SQL da Web, cache de aplicativos para armazenamento temporário de dados, enquanto isso, em HTML, apenas o cache do navegador pode ser utilizado para esse fim.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Em HTML anterior não permitia que o JavaScript funcione no navegador da Web (ele roda no segmento da interface do navegador), enquanto que em HTML5 oferece suporte completo para o JavaScript ser executado em segundo plano Cortesia para a API JS web worker de HTML5.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ce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