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f26ee8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f26ee8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f26ee85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f26ee8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f26ee85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f26ee8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f26ee85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f26ee8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08d12de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08d12de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08d12de1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08d12de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08d12de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08d12de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08d12de1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08d12de1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08d12de1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08d12de1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08d12de1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08d12de1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25525d8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25525d8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08d12de1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08d12de1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08d12de1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08d12de1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f26ee85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f26ee85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54e4a988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54e4a988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f26ee857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f26ee857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025525d8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025525d8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25525d8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25525d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25525d8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025525d8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25525d8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025525d8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25525d8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025525d8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54e4a9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54e4a9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025525d8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025525d8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f26ee8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f26ee8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6705" y="3626644"/>
            <a:ext cx="117729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513"/>
            <a:ext cx="9144001" cy="4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576263"/>
            <a:ext cx="78867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47513"/>
            <a:ext cx="9144001" cy="40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592" y="691125"/>
            <a:ext cx="117729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ão Vasco Coutinh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15350" y="273844"/>
            <a:ext cx="591985" cy="7327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"/>
              <a:buNone/>
              <a:defRPr b="1" i="0" sz="3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786153" y="2912751"/>
            <a:ext cx="4065816" cy="39568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.org/Style/Examples/007/fonts.pt_BR.html" TargetMode="External"/><Relationship Id="rId4" Type="http://schemas.openxmlformats.org/officeDocument/2006/relationships/hyperlink" Target="https://www.maujor.com/tutorial/propriedades-css-para-estilizacao-de-fontes.ph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pt-BR/docs/Web/CSS/text-alig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tags/tryit.asp?filename=tryhtml_link_imag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uilhermemuller.com.br/ead/html-css-na-pratica/inserindo-css" TargetMode="External"/><Relationship Id="rId4" Type="http://schemas.openxmlformats.org/officeDocument/2006/relationships/hyperlink" Target="https://tableless.github.io/iniciantes/manual/css/inserindo-cs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pt-BR/docs/Learn/CSS" TargetMode="External"/><Relationship Id="rId4" Type="http://schemas.openxmlformats.org/officeDocument/2006/relationships/hyperlink" Target="https://www.w3school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Versão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CSS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Para adicionar CSS precisamos informar </a:t>
            </a:r>
            <a:r>
              <a:rPr lang="pt-BR"/>
              <a:t>para o HTML que existem regras que precisam ser aplicadas. 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Existem três formas para aplicar CSS a um documento HTML, mas nesse momento, por enquanto, utilizaremos o mais habitual e útil, que no caso é vincular o CSS a partir do cabeçalho do seu documento.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Para isso você precisará criar um arquivo na mesma pasta em que seu documento HTML está. Para facilitar o aprendizado e criarmos um padrão de qualidade, sempre salve o seu arquivo com o seguinte nome: </a:t>
            </a:r>
            <a:r>
              <a:rPr b="1" lang="pt-BR">
                <a:solidFill>
                  <a:srgbClr val="0000FF"/>
                </a:solidFill>
              </a:rPr>
              <a:t>style.css - </a:t>
            </a:r>
            <a:r>
              <a:rPr lang="pt-BR"/>
              <a:t>sendo que a extensão </a:t>
            </a:r>
            <a:r>
              <a:rPr lang="pt-BR">
                <a:solidFill>
                  <a:srgbClr val="0000FF"/>
                </a:solidFill>
              </a:rPr>
              <a:t>.css</a:t>
            </a:r>
            <a:r>
              <a:rPr lang="pt-BR"/>
              <a:t> é quem indica que se trata de um arquivo de estilo CSS.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Ligando o CSS ao HTML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Para vincular o CSS ao HTML vamos inserir a seguinte linha dentro da tag &lt;head&gt; que é o cabeçalho do documento HTML.</a:t>
            </a:r>
            <a:endParaRPr/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99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pt-BR">
                <a:solidFill>
                  <a:srgbClr val="27673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pt-BR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>
                <a:solidFill>
                  <a:srgbClr val="B5424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pt-BR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>
                <a:solidFill>
                  <a:srgbClr val="99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27673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pt-BR">
                <a:solidFill>
                  <a:srgbClr val="27673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pt-BR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>
                <a:solidFill>
                  <a:srgbClr val="B5424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pt-BR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/>
              <a:t>O elemento </a:t>
            </a:r>
            <a:r>
              <a:rPr lang="pt-BR">
                <a:solidFill>
                  <a:srgbClr val="0000FF"/>
                </a:solidFill>
              </a:rPr>
              <a:t>&lt;link&gt;</a:t>
            </a:r>
            <a:r>
              <a:rPr lang="pt-BR"/>
              <a:t> diz ao navegador que existe uma folha de estilo, através do uso do atributo </a:t>
            </a:r>
            <a:r>
              <a:rPr lang="pt-BR">
                <a:solidFill>
                  <a:srgbClr val="0000FF"/>
                </a:solidFill>
              </a:rPr>
              <a:t>rel</a:t>
            </a:r>
            <a:r>
              <a:rPr lang="pt-BR"/>
              <a:t>, e a localização desse arquivo como o valor do atributo </a:t>
            </a:r>
            <a:r>
              <a:rPr lang="pt-BR">
                <a:solidFill>
                  <a:srgbClr val="0000FF"/>
                </a:solidFill>
              </a:rPr>
              <a:t>href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Fique atento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 tag de </a:t>
            </a:r>
            <a:r>
              <a:rPr lang="pt-BR">
                <a:solidFill>
                  <a:srgbClr val="0000FF"/>
                </a:solidFill>
              </a:rPr>
              <a:t>link</a:t>
            </a:r>
            <a:r>
              <a:rPr lang="pt-BR"/>
              <a:t> HTML é responsável por fazer a ligação entre um documento e outro, sendo ele da mesma página ou de uma página de outro domínio, inclusive da localização do arquivo de estilo.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Já o atributo </a:t>
            </a:r>
            <a:r>
              <a:rPr lang="pt-BR">
                <a:solidFill>
                  <a:srgbClr val="FF00FF"/>
                </a:solidFill>
              </a:rPr>
              <a:t>href</a:t>
            </a:r>
            <a:r>
              <a:rPr lang="pt-BR"/>
              <a:t> especifica a URL do recurso vinculado. Para compreender melhor é o endereço que está o arquivo ou recurso.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atributo </a:t>
            </a:r>
            <a:r>
              <a:rPr lang="pt-BR">
                <a:solidFill>
                  <a:srgbClr val="FF00FF"/>
                </a:solidFill>
              </a:rPr>
              <a:t>rel</a:t>
            </a:r>
            <a:r>
              <a:rPr lang="pt-BR"/>
              <a:t> trata do relacionamento do documento vinculado ao documento atual. Seu uso mais comum é especificar um link para uma folha de estilo externa: o atributo rel é definido como </a:t>
            </a:r>
            <a:r>
              <a:rPr lang="pt-BR"/>
              <a:t>stylesheets</a:t>
            </a:r>
            <a:r>
              <a:rPr lang="pt-BR"/>
              <a:t> o atributo href é definido como a URL de uma folha de estilo externa para formatar a página.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associação da folha de estilo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&lt;!Doctype html&gt;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&lt;html&gt;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&lt;head&gt;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</a:rPr>
              <a:t>&lt;link rel="stylesheet" href="style.css" /&gt;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&lt;title&gt;CSS Externo&lt;/title&gt;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&lt;/head&gt;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&lt;body&gt;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insira os elementos que deseja, não esqueça da semântica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&lt;/body&gt;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&lt;/html&gt;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e Tipografia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Depois da cor, a fonte (letra) é provavelmente a mais fundamental propriedade de uma página.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As propriedades de fonte em CSS definem a fonte de um texto.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Mas, nem todas as fontes existentes estão instaladas nos computadores dos usuários e a partir da propriedade </a:t>
            </a:r>
            <a:r>
              <a:rPr lang="pt-BR">
                <a:solidFill>
                  <a:srgbClr val="0000FF"/>
                </a:solidFill>
              </a:rPr>
              <a:t>font</a:t>
            </a:r>
            <a:r>
              <a:rPr lang="pt-BR"/>
              <a:t> é possível definir uma fonte padrão para o documento todo e para elementos específicos.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Então vamos declarar essa propriedade para todo o documento por meio do seu elemento body: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body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  font-family:</a:t>
            </a:r>
            <a:r>
              <a:rPr lang="pt-BR">
                <a:solidFill>
                  <a:srgbClr val="FF0000"/>
                </a:solidFill>
              </a:rPr>
              <a:t> "Arial", “Helvetica”, sans-serif;</a:t>
            </a:r>
            <a:endParaRPr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Nesse caso, o navegador verificará se a fonte "Arial" está disponível e a utilizará para renderizar os textos de todos os elementos do nosso documento que, por cascata, herdarão essa propriedade do elemento body. Caso não esteja </a:t>
            </a:r>
            <a:r>
              <a:rPr lang="pt-BR"/>
              <a:t>disponível, passará</a:t>
            </a:r>
            <a:r>
              <a:rPr lang="pt-BR"/>
              <a:t> a verificar o próximo valor, no caso Helvetica e assim por diante, por fim, se nada estiver disponível usará a fonte padrão do navegador.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 Básicas Fonte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color:..............cor da fonte;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font-family:.....família (tipo) de fontes;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font-size:.........tamanho da fonte;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font-style:........estilo da fonte;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font-variant:....fontes maiúsculas de menor altura;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font-weight:.....peso da fonte;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font-stretch:.....grau de </a:t>
            </a:r>
            <a:r>
              <a:rPr lang="pt-BR"/>
              <a:t>expansão/contração</a:t>
            </a:r>
            <a:r>
              <a:rPr lang="pt-BR"/>
              <a:t> dos glifos;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font:.................maneira abreviada para declarar todas as propriedades anteriores (exceto cor).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Complementar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Use os links abaixo para complementar seus estudos e verificar os possíveis valores de font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https://www.w3.org/Style/Examples/007/fonts.pt_BR.html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https://www.maujor.com/tutorial/propriedades-css-para-estilizacao-de-fontes.php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Alinhamento do Texto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Uma das propriedades muito utilizada, é a que diz respeito ao alinhamento de texto: a propriedade text-align.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 propriedade CSS text-align descreve como conteúdo inline, como por exemplo o texto, é alinhado.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Como exemplo: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 {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 text-align: center;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saiba mais: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https://developer.mozilla.org/pt-BR/docs/Web/CSS/text-align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criar um link de Imagem em HTML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Digite o link, em formato HTML, da imagem que você gostaria de usar. Utilize o formato como no exemplo abaixo: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&lt;p&gt;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An image as a link: &lt;a href="https://www.w3schools.com"&gt;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&lt;img border="0" alt="W3Schools" src="logo_w3s.gif" width="100" height="100"&gt;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&lt;/a&gt;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&lt;/p&gt;</a:t>
            </a:r>
            <a:endParaRPr sz="18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saiba mais: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https://www.w3schools.com/tags/tryit.asp?filename=tryhtml_link_image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o CSS?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CSS é uma linguagem para especificar como os documentos são apresentados aos usuários - como eles são estilizados, dispostos etc.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Apresentar um documento a um usuário significa convertê-lo em um formato utilizável pelo seu público. Navegadores , como Firefox , Chrome ou Edge , são projetados para apresentar documentos visualmente, por exemplo, na tela de um computador, projetor ou impressora.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 &lt;a&gt;tag define um hiperlink, que é usado para </a:t>
            </a:r>
            <a:r>
              <a:rPr lang="pt-BR"/>
              <a:t>vincular uma</a:t>
            </a:r>
            <a:r>
              <a:rPr lang="pt-BR"/>
              <a:t> página a outra.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atributo mais importante do &lt;a&gt; elemento é o href -&gt; atributo que indica o destino do link.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Por padrão, os links </a:t>
            </a:r>
            <a:r>
              <a:rPr lang="pt-BR"/>
              <a:t>aparecem</a:t>
            </a:r>
            <a:r>
              <a:rPr lang="pt-BR"/>
              <a:t> da seguinte forma em todos os navegadores:</a:t>
            </a:r>
            <a:endParaRPr/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Um link não visitado está sublinhado e em azul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Um link visitado está sublinhado e roxo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Um link ativo está sublinhado e vermelho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&lt;img&gt;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é uma tag usada para embutir uma imagem em uma página HTML.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As imagens não são tecnicamente inseridas em uma página da web; as imagens são vinculadas a páginas da web. A &lt;img&gt;tag cria um espaço de retenção para a imagem referenciada.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 &lt;img&gt;tag tem dois atributos obrigatórios:</a:t>
            </a:r>
            <a:endParaRPr/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src - especifica o caminho para a imagem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alt - especifica um texto alternativo para a imagem, se a imagem por algum motivo não puder ser exibida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Nota: Além disso, sempre especifique a largura e a altura de uma imagem. Se largura e altura não forem especificadas, a página pode piscar enquanto a imagem carrega.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Para começarmos a nos familiarizar com o CSS vamos praticar.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Você	deverá	usar	os	conceitos	visto	na	CSS e nas anteriores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• Como	usar Fontes,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• Imagens,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• Imagens com Links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Crie um site do tema que considere importante da área de tecnologia.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Aplique o conceito semântico e use das diversas tags já estudadas.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de Aprendizagem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lang="pt-BR"/>
              <a:t>azer uma página que contenha a bandeira de cada estado brasileiro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Á</a:t>
            </a:r>
            <a:r>
              <a:rPr lang="pt-BR"/>
              <a:t>rea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opulação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plicar o conceito de semântica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omente utilizar o que estudamos.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de Apoio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https://guilhermemuller.com.br/ead/html-css-na-pratica/inserindo-css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https://tableless.github.io/iniciantes/manual/css/inserindo-css.html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https://developer.mozilla.org/pt-BR/docs/Learn/CSS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https://www.w3schools.com/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CSS pode ser usado para estilizar o texto de um</a:t>
            </a:r>
            <a:r>
              <a:rPr lang="pt-BR"/>
              <a:t> docume</a:t>
            </a:r>
            <a:r>
              <a:rPr lang="pt-BR"/>
              <a:t>nto, como por exemplo, alterando a cor e tamanho de títulos e links. Pode ser usado para criar layout, como por exemplo transformar uma única coluna de texto em um layout com uma área de conteúdo principal e uma barra lateral para informações relacionadas e também para efeitos, como animação.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Estilo com Regras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28650" y="12930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CSS é uma linguagem baseada em regras - você define regras especificando grupos de estilos que devem ser aplicados a determinados elementos ou grupos de elementos em sua página da web.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Mas não se esqueça: O CSS por ser uma estilização em cascata, sempre será aplicado o último estilo dentro do arquivo de personalização.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Exemplo de uma regra de estilo simples: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h1 {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    color: red;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    font-size: 5em;</a:t>
            </a:r>
            <a:endParaRPr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como funciona essa Regra?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Para aplicar a </a:t>
            </a:r>
            <a:r>
              <a:rPr lang="pt-BR"/>
              <a:t>regra é necessário um seletor. Assim será possível selecionar o elemento HTML que iremos estilizar.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No código apresentado no slide anterior, estamos estilizando títulos de nível um </a:t>
            </a:r>
            <a:r>
              <a:rPr lang="pt-BR">
                <a:solidFill>
                  <a:srgbClr val="0000FF"/>
                </a:solidFill>
              </a:rPr>
              <a:t>(&lt;h1&gt;)</a:t>
            </a:r>
            <a:r>
              <a:rPr lang="pt-BR"/>
              <a:t>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Entre as chaves{ } estão as declarações das propriedades que serão aplicadas como estilo.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28650" y="10437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Antes dos dois pontos, temos a propriedade e, depois dos dois pontos, o valor. As propriedades CSS têm diferentes valores permitidos, dependendo de qual propriedade está sendo especificada.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28650" y="2090900"/>
            <a:ext cx="2437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Deixar de abrir e fechar as chaves para inserir as propriedades pode te custar bastante tempo para solução.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579200" y="2090900"/>
            <a:ext cx="300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E fique atento ao ponto e vírgula. </a:t>
            </a:r>
            <a:br>
              <a:rPr lang="pt-BR" sz="2100">
                <a:latin typeface="Calibri"/>
                <a:ea typeface="Calibri"/>
                <a:cs typeface="Calibri"/>
                <a:sym typeface="Calibri"/>
              </a:rPr>
            </a:b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Esquecer de colocar ao fim de cada propriedade é sempre uma grande dor de cabeça.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150" y="2464475"/>
            <a:ext cx="2521400" cy="13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332775"/>
            <a:ext cx="6508300" cy="35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mais legal é que você </a:t>
            </a:r>
            <a:r>
              <a:rPr lang="pt-BR"/>
              <a:t>aprenderá rapidamente algumas propriedades e seus valores, enquanto outros precisará de uma ajuda extra e nesse momento usar de um buscador para sua pesquisa é de suma importância.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175" y="2654950"/>
            <a:ext cx="4205650" cy="23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Compatibilidade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É importante saber que nem todas as propriedades e seus valores do CSS são suportadas pelos navegadores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26173" l="32812" r="15063" t="20949"/>
          <a:stretch/>
        </p:blipFill>
        <p:spPr>
          <a:xfrm>
            <a:off x="1931475" y="2025600"/>
            <a:ext cx="5281051" cy="30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ce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