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Thin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alewayThin-italic.fntdata"/><Relationship Id="rId27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8e70a8c55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48e70a8c55_3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8e70a8c55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48e70a8c55_3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8e70a8c55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48e70a8c55_3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8e70a8c55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48e70a8c55_3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8e70a8c55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48e70a8c55_3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8a5af0a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8a5af0a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f13e94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f13e94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8a5af0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8a5af0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8a5af0a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8a5af0a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8a5af0a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8a5af0a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8a5af0a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8a5af0a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8a5af0a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8a5af0a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8a5af0a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8a5af0a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e70a8c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8e70a8c55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8e70a8c55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48e70a8c55_3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6705" y="3626644"/>
            <a:ext cx="117729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513"/>
            <a:ext cx="9144001" cy="4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576263"/>
            <a:ext cx="78867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47513"/>
            <a:ext cx="9144001" cy="40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592" y="691125"/>
            <a:ext cx="117729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Vasco Coutinh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15350" y="273844"/>
            <a:ext cx="591985" cy="7327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786153" y="2912751"/>
            <a:ext cx="4065816" cy="3956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gJLkGKFZT-J021NwCl3LtHCtEZ4gxYoCIe5K6Xklyr8/edit#slide=id.g2bf158a62d3_0_0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pen.io/flaviano-freitas/pen/WNzVerz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pen.io/flaviano-freitas/pen/PoRrv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pen.io/flaviano-freitas/pen/vYRqwQ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flaviano-freitas/pen/xxWoNB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flaviano-freitas/pen/LYdKoKy?editors=101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flaviano-freitas/pen/xxWovz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nce.ufrj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pt-BR"/>
              <a:t>Devo utilizar endereço absoluto ou relativo?	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Geralmente, os endereços absolutos são utilizados apenas nas ligações para páginas de terceiros, aquelas que já encontram-se publicadas num domínio específico. Já os endereços relativos são geralmente utilizados para as páginas de seu próprio domínio.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Exemplo de Navegação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32230" l="78139" r="1753" t="28550"/>
          <a:stretch/>
        </p:blipFill>
        <p:spPr>
          <a:xfrm>
            <a:off x="2833352" y="1374268"/>
            <a:ext cx="3477295" cy="326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28650" y="3541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pt-BR" sz="2370"/>
              <a:t>Veja mais em:</a:t>
            </a:r>
            <a:br>
              <a:rPr lang="pt-BR" sz="2370"/>
            </a:br>
            <a:r>
              <a:rPr lang="pt-BR" sz="2370" u="sng">
                <a:solidFill>
                  <a:schemeClr val="hlink"/>
                </a:solidFill>
                <a:hlinkClick r:id="rId3"/>
              </a:rPr>
              <a:t>https://docs.google.com/presentation/d/1gJLkGKFZT-J021NwCl3LtHCtEZ4gxYoCIe5K6Xklyr8/edit#slide=id.g2bf158a62d3_0_0</a:t>
            </a:r>
            <a:endParaRPr sz="2370"/>
          </a:p>
        </p:txBody>
      </p:sp>
      <p:pic>
        <p:nvPicPr>
          <p:cNvPr id="162" name="Google Shape;162;p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7760" l="0" r="55374" t="66512"/>
          <a:stretch/>
        </p:blipFill>
        <p:spPr>
          <a:xfrm>
            <a:off x="628650" y="-116006"/>
            <a:ext cx="78867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Criar Links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Elemento a ser Utilizado – Tag &lt;a&gt;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Podemos ter links Internos</a:t>
            </a:r>
            <a:endParaRPr/>
          </a:p>
          <a:p>
            <a:pPr indent="-1968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/>
              <a:t>&lt;a </a:t>
            </a:r>
            <a:r>
              <a:rPr lang="pt-BR" sz="2100">
                <a:solidFill>
                  <a:srgbClr val="FF0000"/>
                </a:solidFill>
              </a:rPr>
              <a:t>href</a:t>
            </a:r>
            <a:r>
              <a:rPr lang="pt-BR" sz="2100"/>
              <a:t>="inscricao.htm"&gt;Inscrição&lt;/a&gt;</a:t>
            </a:r>
            <a:endParaRPr sz="2100"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Como também links externos</a:t>
            </a:r>
            <a:endParaRPr/>
          </a:p>
          <a:p>
            <a:pPr indent="-19685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/>
              <a:t>&lt;a </a:t>
            </a:r>
            <a:r>
              <a:rPr lang="pt-BR" sz="2100">
                <a:solidFill>
                  <a:srgbClr val="FF0000"/>
                </a:solidFill>
              </a:rPr>
              <a:t>href</a:t>
            </a:r>
            <a:r>
              <a:rPr lang="pt-BR" sz="2100"/>
              <a:t>="http://www.nce.ufrj.br/cursos/inscricao.htm"&gt;Inscrição&lt;/a&gt;</a:t>
            </a:r>
            <a:endParaRPr sz="2100"/>
          </a:p>
          <a:p>
            <a:pPr indent="-196850" lvl="2" marL="863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 sz="2100"/>
              <a:t>href se refere ao caminho absoluto ou relativo de uma outra página</a:t>
            </a:r>
            <a:endParaRPr sz="2100"/>
          </a:p>
          <a:p>
            <a:pPr indent="-1587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Além do href tem o atributo target, vejamos como ele funciona</a:t>
            </a:r>
            <a:endParaRPr/>
          </a:p>
          <a:p>
            <a:pPr indent="-63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00"/>
          </a:p>
          <a:p>
            <a:pPr indent="-381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63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Atributo Target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Os mais utilizados são:</a:t>
            </a:r>
            <a:endParaRPr b="1"/>
          </a:p>
          <a:p>
            <a:pPr indent="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714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pt-BR"/>
              <a:t>_blank</a:t>
            </a:r>
            <a:r>
              <a:rPr lang="pt-BR"/>
              <a:t>: Abre o destino do link em uma nova janela ou aba.</a:t>
            </a:r>
            <a:endParaRPr/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pt-BR"/>
              <a:t>_self</a:t>
            </a:r>
            <a:r>
              <a:rPr lang="pt-BR"/>
              <a:t>: Abre o destino do link na mesma janela ou no mesmo frame que exibe o documento que contém o link.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313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Já vimos que o elemento </a:t>
            </a:r>
            <a:r>
              <a:rPr b="1" lang="pt-BR"/>
              <a:t>a</a:t>
            </a:r>
            <a:r>
              <a:rPr lang="pt-BR"/>
              <a:t> serve para fazer uma ligação.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Essa ligação pode ser uma imagem, mas também pode ser de uma página, seja ela interna ou externa.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Esse mesmo elemento nos serve para criarmos uma âncora, que é uma ligação para uma seção do documento html.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Para que isso seja possível utilizamos o atributo id. Todos os elementos html podem ter um id. O valor atribuído ao id é </a:t>
            </a:r>
            <a:r>
              <a:rPr lang="pt-BR"/>
              <a:t>exclusivo</a:t>
            </a:r>
            <a:r>
              <a:rPr lang="pt-BR"/>
              <a:t> daquele elemento.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Vejamos um exemplo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https://codepen.io/flaviano-freitas/pen/WNzVerz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de Aprendizagem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2920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Utilize o site desenvolvido na atividade dos estados brasileiros, separe as bandeiras por região e crie uma página para cada região.</a:t>
            </a:r>
            <a:br>
              <a:rPr lang="pt-BR"/>
            </a:br>
            <a:br>
              <a:rPr lang="pt-BR"/>
            </a:br>
            <a:r>
              <a:rPr lang="pt-BR"/>
              <a:t>Crie um link de navegação entre as páginas de cada região,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Observação</a:t>
            </a:r>
            <a:endParaRPr b="1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Não formate, por enquanto, como um menu, vamos devagar e sempre!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Temos três tipos de listas</a:t>
            </a:r>
            <a:endParaRPr/>
          </a:p>
          <a:p>
            <a:pPr indent="-361950" lvl="0" marL="457200" rtl="0" algn="just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Lista de descrições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Lista com ordem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Lista sem ordem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Descrições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52475"/>
            <a:ext cx="82743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 criação de</a:t>
            </a:r>
            <a:r>
              <a:rPr lang="pt-BR"/>
              <a:t> uma lista de descrições é feita com o uso do elemento </a:t>
            </a:r>
            <a:r>
              <a:rPr b="1" lang="pt-BR"/>
              <a:t>dl</a:t>
            </a:r>
            <a:r>
              <a:rPr lang="pt-BR"/>
              <a:t>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Essas listas são constituídas por termos ou nomes e as suas respectivas descrições.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Os termos ou nomes são definidos com o elemento dt.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As descrições são definidas com o elemento dd.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Exemplo: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https://codepen.io/flaviano-freitas/pen/PoRrvBR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com Ordem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</a:t>
            </a:r>
            <a:r>
              <a:rPr lang="pt-BR"/>
              <a:t>ma lista com ordem é criada com a utilização do elemento </a:t>
            </a:r>
            <a:r>
              <a:rPr b="1" lang="pt-BR"/>
              <a:t>o</a:t>
            </a:r>
            <a:r>
              <a:rPr b="1" lang="pt-BR"/>
              <a:t>l</a:t>
            </a:r>
            <a:r>
              <a:rPr lang="pt-BR"/>
              <a:t>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Os itens de uma lista com ordem são definidos com o elemento </a:t>
            </a:r>
            <a:r>
              <a:rPr b="1" lang="pt-BR"/>
              <a:t>li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https://codepen.io/flaviano-freitas/pen/vYRqwQe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sem Ordem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313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Uma lista com ordem é criada com a utilização do elemento ul.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Os itens de uma lista com ordem são definidos com o elemento li.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3"/>
              </a:rPr>
              <a:t>https://codepen.io/flaviano-freitas/pen/xxWoNBE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Aninhadas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É uma lista dentro de outra lista.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https://codepen.io/flaviano-freitas/pen/LYdKoKy?editors=1010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Iframe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2875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Utilizado para inserção de um documento html dentro de outro documento html.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Dessa forma cada iframe tem sua própria atividade.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atributo src quem indicará o caminho do arquivo html.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https://codepen.io/flaviano-freitas/pen/xxWovzB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/>
              <a:t>URLs Absoluta e Relativa</a:t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/>
              <a:t>URL Absoluta e Relativa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84150" lvl="0" marL="177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Suponha a existência das páginas HTML nos seguintes endereços: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http://www.nce.ufrj.br/cursos/cursos.htm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http://www.nce.ufrj.br/cursos/inscricao.htm</a:t>
            </a:r>
            <a:endParaRPr/>
          </a:p>
          <a:p>
            <a:pPr indent="-1841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Absoluta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é a informação para a localização do recurso de forma independente da página atual (protocolo + domínio + caminho)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Ex.: &lt;a href="http://www.nce.ufrj.br/cursos/inscricao.htm"&gt;Inscrição&lt;/a&gt;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Protocolo=&gt; http – Domínio=&gt;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www.nce.ufrj.br</a:t>
            </a:r>
            <a:r>
              <a:rPr lang="pt-BR"/>
              <a:t> – Caminho=&gt; cursos/inscricao.htm</a:t>
            </a:r>
            <a:endParaRPr/>
          </a:p>
          <a:p>
            <a:pPr indent="-1841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pt-BR"/>
              <a:t>Relativa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é a informação para a localização do recurso a partir da página atual</a:t>
            </a:r>
            <a:endParaRPr/>
          </a:p>
          <a:p>
            <a:pPr indent="-190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Ex.: &lt;a href="inscricao.htm"&gt;Inscrição&lt;/a&gt;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ce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