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Raleway"/>
      <p:regular r:id="rId20"/>
      <p:bold r:id="rId21"/>
      <p:italic r:id="rId22"/>
      <p:boldItalic r:id="rId23"/>
    </p:embeddedFont>
    <p:embeddedFont>
      <p:font typeface="Raleway Thin"/>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hTf+0siFeHNSlRJ5KZh2KmmKxy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alewayThin-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Thin-italic.fntdata"/><Relationship Id="rId25" Type="http://schemas.openxmlformats.org/officeDocument/2006/relationships/font" Target="fonts/RalewayThin-bold.fntdata"/><Relationship Id="rId28" Type="http://customschemas.google.com/relationships/presentationmetadata" Target="metadata"/><Relationship Id="rId27" Type="http://schemas.openxmlformats.org/officeDocument/2006/relationships/font" Target="fonts/RalewayThin-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ccf93c1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bccf93c11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ccf93c1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bccf93c11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13" name="Shape 13"/>
        <p:cNvGrpSpPr/>
        <p:nvPr/>
      </p:nvGrpSpPr>
      <p:grpSpPr>
        <a:xfrm>
          <a:off x="0" y="0"/>
          <a:ext cx="0" cy="0"/>
          <a:chOff x="0" y="0"/>
          <a:chExt cx="0" cy="0"/>
        </a:xfrm>
      </p:grpSpPr>
      <p:pic>
        <p:nvPicPr>
          <p:cNvPr id="14" name="Google Shape;14;gbccf93c119_0_243"/>
          <p:cNvPicPr preferRelativeResize="0"/>
          <p:nvPr/>
        </p:nvPicPr>
        <p:blipFill rotWithShape="1">
          <a:blip r:embed="rId2">
            <a:alphaModFix/>
          </a:blip>
          <a:srcRect b="0" l="0" r="0" t="0"/>
          <a:stretch/>
        </p:blipFill>
        <p:spPr>
          <a:xfrm>
            <a:off x="10568940" y="4835525"/>
            <a:ext cx="1569720" cy="1943100"/>
          </a:xfrm>
          <a:prstGeom prst="rect">
            <a:avLst/>
          </a:prstGeom>
          <a:noFill/>
          <a:ln>
            <a:noFill/>
          </a:ln>
        </p:spPr>
      </p:pic>
      <p:sp>
        <p:nvSpPr>
          <p:cNvPr id="15" name="Google Shape;15;gbccf93c119_0_24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Raleway Thin"/>
              <a:buNone/>
              <a:defRPr sz="6000">
                <a:latin typeface="Raleway Thin"/>
                <a:ea typeface="Raleway Thin"/>
                <a:cs typeface="Raleway Thin"/>
                <a:sym typeface="Raleway Th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gbccf93c119_0_24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atin typeface="Raleway"/>
                <a:ea typeface="Raleway"/>
                <a:cs typeface="Raleway"/>
                <a:sym typeface="Raleway"/>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gbccf93c119_0_24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gbccf93c119_0_24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gbccf93c119_0_2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pic>
        <p:nvPicPr>
          <p:cNvPr id="20" name="Google Shape;20;gbccf93c119_0_243"/>
          <p:cNvPicPr preferRelativeResize="0"/>
          <p:nvPr/>
        </p:nvPicPr>
        <p:blipFill rotWithShape="1">
          <a:blip r:embed="rId3">
            <a:alphaModFix/>
          </a:blip>
          <a:srcRect b="0" l="0" r="0" t="0"/>
          <a:stretch/>
        </p:blipFill>
        <p:spPr>
          <a:xfrm>
            <a:off x="0" y="196684"/>
            <a:ext cx="12192001" cy="53649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4" name="Shape 74"/>
        <p:cNvGrpSpPr/>
        <p:nvPr/>
      </p:nvGrpSpPr>
      <p:grpSpPr>
        <a:xfrm>
          <a:off x="0" y="0"/>
          <a:ext cx="0" cy="0"/>
          <a:chOff x="0" y="0"/>
          <a:chExt cx="0" cy="0"/>
        </a:xfrm>
      </p:grpSpPr>
      <p:sp>
        <p:nvSpPr>
          <p:cNvPr id="75" name="Google Shape;75;gbccf93c119_0_30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Raleway Thin"/>
              <a:buNone/>
              <a:defRPr>
                <a:latin typeface="Raleway Thin"/>
                <a:ea typeface="Raleway Thin"/>
                <a:cs typeface="Raleway Thin"/>
                <a:sym typeface="Raleway Th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gbccf93c119_0_30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gbccf93c119_0_30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bccf93c119_0_30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gbccf93c119_0_30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80" name="Shape 80"/>
        <p:cNvGrpSpPr/>
        <p:nvPr/>
      </p:nvGrpSpPr>
      <p:grpSpPr>
        <a:xfrm>
          <a:off x="0" y="0"/>
          <a:ext cx="0" cy="0"/>
          <a:chOff x="0" y="0"/>
          <a:chExt cx="0" cy="0"/>
        </a:xfrm>
      </p:grpSpPr>
      <p:sp>
        <p:nvSpPr>
          <p:cNvPr id="81" name="Google Shape;81;gbccf93c119_0_31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Raleway Thin"/>
              <a:buNone/>
              <a:defRPr>
                <a:latin typeface="Raleway Thin"/>
                <a:ea typeface="Raleway Thin"/>
                <a:cs typeface="Raleway Thin"/>
                <a:sym typeface="Raleway Th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gbccf93c119_0_31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latin typeface="Raleway Thin"/>
                <a:ea typeface="Raleway Thin"/>
                <a:cs typeface="Raleway Thin"/>
                <a:sym typeface="Raleway Thin"/>
              </a:defRPr>
            </a:lvl1pPr>
            <a:lvl2pPr indent="-381000" lvl="1" marL="914400" algn="l">
              <a:lnSpc>
                <a:spcPct val="90000"/>
              </a:lnSpc>
              <a:spcBef>
                <a:spcPts val="500"/>
              </a:spcBef>
              <a:spcAft>
                <a:spcPts val="0"/>
              </a:spcAft>
              <a:buClr>
                <a:schemeClr val="dk1"/>
              </a:buClr>
              <a:buSzPts val="2400"/>
              <a:buChar char="•"/>
              <a:defRPr>
                <a:latin typeface="Raleway"/>
                <a:ea typeface="Raleway"/>
                <a:cs typeface="Raleway"/>
                <a:sym typeface="Raleway"/>
              </a:defRPr>
            </a:lvl2pPr>
            <a:lvl3pPr indent="-355600" lvl="2" marL="1371600" algn="l">
              <a:lnSpc>
                <a:spcPct val="90000"/>
              </a:lnSpc>
              <a:spcBef>
                <a:spcPts val="500"/>
              </a:spcBef>
              <a:spcAft>
                <a:spcPts val="0"/>
              </a:spcAft>
              <a:buClr>
                <a:schemeClr val="dk1"/>
              </a:buClr>
              <a:buSzPts val="2000"/>
              <a:buChar char="•"/>
              <a:defRPr>
                <a:latin typeface="Raleway"/>
                <a:ea typeface="Raleway"/>
                <a:cs typeface="Raleway"/>
                <a:sym typeface="Raleway"/>
              </a:defRPr>
            </a:lvl3pPr>
            <a:lvl4pPr indent="-342900" lvl="3" marL="1828800" algn="l">
              <a:lnSpc>
                <a:spcPct val="90000"/>
              </a:lnSpc>
              <a:spcBef>
                <a:spcPts val="500"/>
              </a:spcBef>
              <a:spcAft>
                <a:spcPts val="0"/>
              </a:spcAft>
              <a:buClr>
                <a:schemeClr val="dk1"/>
              </a:buClr>
              <a:buSzPts val="1800"/>
              <a:buChar char="•"/>
              <a:defRPr>
                <a:latin typeface="Raleway"/>
                <a:ea typeface="Raleway"/>
                <a:cs typeface="Raleway"/>
                <a:sym typeface="Raleway"/>
              </a:defRPr>
            </a:lvl4pPr>
            <a:lvl5pPr indent="-342900" lvl="4" marL="2286000" algn="l">
              <a:lnSpc>
                <a:spcPct val="90000"/>
              </a:lnSpc>
              <a:spcBef>
                <a:spcPts val="500"/>
              </a:spcBef>
              <a:spcAft>
                <a:spcPts val="0"/>
              </a:spcAft>
              <a:buClr>
                <a:schemeClr val="dk1"/>
              </a:buClr>
              <a:buSzPts val="1800"/>
              <a:buChar char="•"/>
              <a:defRPr>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gbccf93c119_0_3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gbccf93c119_0_3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gbccf93c119_0_3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1" name="Shape 21"/>
        <p:cNvGrpSpPr/>
        <p:nvPr/>
      </p:nvGrpSpPr>
      <p:grpSpPr>
        <a:xfrm>
          <a:off x="0" y="0"/>
          <a:ext cx="0" cy="0"/>
          <a:chOff x="0" y="0"/>
          <a:chExt cx="0" cy="0"/>
        </a:xfrm>
      </p:grpSpPr>
      <p:sp>
        <p:nvSpPr>
          <p:cNvPr id="22" name="Google Shape;22;gbccf93c119_0_25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gbccf93c119_0_25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nSpc>
                <a:spcPct val="90000"/>
              </a:lnSpc>
              <a:spcBef>
                <a:spcPts val="1000"/>
              </a:spcBef>
              <a:spcAft>
                <a:spcPts val="0"/>
              </a:spcAft>
              <a:buClr>
                <a:schemeClr val="dk1"/>
              </a:buClr>
              <a:buSzPts val="1800"/>
              <a:buChar char="•"/>
              <a:defRPr/>
            </a:lvl1pPr>
            <a:lvl2pPr indent="-342900" lvl="1" marL="914400">
              <a:lnSpc>
                <a:spcPct val="90000"/>
              </a:lnSpc>
              <a:spcBef>
                <a:spcPts val="500"/>
              </a:spcBef>
              <a:spcAft>
                <a:spcPts val="0"/>
              </a:spcAft>
              <a:buClr>
                <a:schemeClr val="dk1"/>
              </a:buClr>
              <a:buSzPts val="1800"/>
              <a:buChar char="•"/>
              <a:defRPr/>
            </a:lvl2pPr>
            <a:lvl3pPr indent="-342900" lvl="2" marL="1371600">
              <a:lnSpc>
                <a:spcPct val="90000"/>
              </a:lnSpc>
              <a:spcBef>
                <a:spcPts val="500"/>
              </a:spcBef>
              <a:spcAft>
                <a:spcPts val="0"/>
              </a:spcAft>
              <a:buClr>
                <a:schemeClr val="dk1"/>
              </a:buClr>
              <a:buSzPts val="1800"/>
              <a:buChar char="•"/>
              <a:defRPr/>
            </a:lvl3pPr>
            <a:lvl4pPr indent="-342900" lvl="3" marL="1828800">
              <a:lnSpc>
                <a:spcPct val="90000"/>
              </a:lnSpc>
              <a:spcBef>
                <a:spcPts val="500"/>
              </a:spcBef>
              <a:spcAft>
                <a:spcPts val="0"/>
              </a:spcAft>
              <a:buClr>
                <a:schemeClr val="dk1"/>
              </a:buClr>
              <a:buSzPts val="1800"/>
              <a:buChar char="•"/>
              <a:defRPr/>
            </a:lvl4pPr>
            <a:lvl5pPr indent="-342900" lvl="4" marL="2286000">
              <a:lnSpc>
                <a:spcPct val="90000"/>
              </a:lnSpc>
              <a:spcBef>
                <a:spcPts val="500"/>
              </a:spcBef>
              <a:spcAft>
                <a:spcPts val="0"/>
              </a:spcAft>
              <a:buClr>
                <a:schemeClr val="dk1"/>
              </a:buClr>
              <a:buSzPts val="1800"/>
              <a:buChar char="•"/>
              <a:defRPr/>
            </a:lvl5pPr>
            <a:lvl6pPr indent="-342900" lvl="5" marL="2743200">
              <a:lnSpc>
                <a:spcPct val="90000"/>
              </a:lnSpc>
              <a:spcBef>
                <a:spcPts val="500"/>
              </a:spcBef>
              <a:spcAft>
                <a:spcPts val="0"/>
              </a:spcAft>
              <a:buClr>
                <a:schemeClr val="dk1"/>
              </a:buClr>
              <a:buSzPts val="1800"/>
              <a:buChar char="•"/>
              <a:defRPr/>
            </a:lvl6pPr>
            <a:lvl7pPr indent="-342900" lvl="6" marL="3200400">
              <a:lnSpc>
                <a:spcPct val="90000"/>
              </a:lnSpc>
              <a:spcBef>
                <a:spcPts val="500"/>
              </a:spcBef>
              <a:spcAft>
                <a:spcPts val="0"/>
              </a:spcAft>
              <a:buClr>
                <a:schemeClr val="dk1"/>
              </a:buClr>
              <a:buSzPts val="1800"/>
              <a:buChar char="•"/>
              <a:defRPr/>
            </a:lvl7pPr>
            <a:lvl8pPr indent="-342900" lvl="7" marL="3657600">
              <a:lnSpc>
                <a:spcPct val="90000"/>
              </a:lnSpc>
              <a:spcBef>
                <a:spcPts val="500"/>
              </a:spcBef>
              <a:spcAft>
                <a:spcPts val="0"/>
              </a:spcAft>
              <a:buClr>
                <a:schemeClr val="dk1"/>
              </a:buClr>
              <a:buSzPts val="1800"/>
              <a:buChar char="•"/>
              <a:defRPr/>
            </a:lvl8pPr>
            <a:lvl9pPr indent="-342900" lvl="8" marL="4114800">
              <a:lnSpc>
                <a:spcPct val="90000"/>
              </a:lnSpc>
              <a:spcBef>
                <a:spcPts val="500"/>
              </a:spcBef>
              <a:spcAft>
                <a:spcPts val="0"/>
              </a:spcAft>
              <a:buClr>
                <a:schemeClr val="dk1"/>
              </a:buClr>
              <a:buSzPts val="1800"/>
              <a:buChar char="•"/>
              <a:defRPr/>
            </a:lvl9pPr>
          </a:lstStyle>
          <a:p/>
        </p:txBody>
      </p:sp>
      <p:sp>
        <p:nvSpPr>
          <p:cNvPr id="24" name="Google Shape;24;gbccf93c119_0_25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gbccf93c119_0_25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gbccf93c119_0_2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showMasterSp="0" type="secHead">
  <p:cSld name="SECTION_HEADER">
    <p:spTree>
      <p:nvGrpSpPr>
        <p:cNvPr id="27" name="Shape 27"/>
        <p:cNvGrpSpPr/>
        <p:nvPr/>
      </p:nvGrpSpPr>
      <p:grpSpPr>
        <a:xfrm>
          <a:off x="0" y="0"/>
          <a:ext cx="0" cy="0"/>
          <a:chOff x="0" y="0"/>
          <a:chExt cx="0" cy="0"/>
        </a:xfrm>
      </p:grpSpPr>
      <p:sp>
        <p:nvSpPr>
          <p:cNvPr id="28" name="Google Shape;28;gbccf93c119_0_257"/>
          <p:cNvSpPr txBox="1"/>
          <p:nvPr>
            <p:ph type="title"/>
          </p:nvPr>
        </p:nvSpPr>
        <p:spPr>
          <a:xfrm>
            <a:off x="831850" y="768350"/>
            <a:ext cx="10515600" cy="37941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Raleway Thin"/>
              <a:buNone/>
              <a:defRPr sz="6000">
                <a:latin typeface="Raleway Thin"/>
                <a:ea typeface="Raleway Thin"/>
                <a:cs typeface="Raleway Thin"/>
                <a:sym typeface="Raleway Th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gbccf93c119_0_25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88888"/>
              </a:buClr>
              <a:buSzPts val="2400"/>
              <a:buNone/>
              <a:defRPr sz="2400">
                <a:solidFill>
                  <a:srgbClr val="888888"/>
                </a:solidFill>
                <a:latin typeface="Raleway Thin"/>
                <a:ea typeface="Raleway Thin"/>
                <a:cs typeface="Raleway Thin"/>
                <a:sym typeface="Raleway Thin"/>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gbccf93c119_0_25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gbccf93c119_0_25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gbccf93c119_0_25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pic>
        <p:nvPicPr>
          <p:cNvPr id="33" name="Google Shape;33;gbccf93c119_0_257"/>
          <p:cNvPicPr preferRelativeResize="0"/>
          <p:nvPr/>
        </p:nvPicPr>
        <p:blipFill rotWithShape="1">
          <a:blip r:embed="rId2">
            <a:alphaModFix/>
          </a:blip>
          <a:srcRect b="0" l="0" r="0" t="0"/>
          <a:stretch/>
        </p:blipFill>
        <p:spPr>
          <a:xfrm>
            <a:off x="0" y="196684"/>
            <a:ext cx="12192001" cy="536494"/>
          </a:xfrm>
          <a:prstGeom prst="rect">
            <a:avLst/>
          </a:prstGeom>
          <a:noFill/>
          <a:ln>
            <a:noFill/>
          </a:ln>
        </p:spPr>
      </p:pic>
      <p:pic>
        <p:nvPicPr>
          <p:cNvPr id="34" name="Google Shape;34;gbccf93c119_0_257"/>
          <p:cNvPicPr preferRelativeResize="0"/>
          <p:nvPr/>
        </p:nvPicPr>
        <p:blipFill rotWithShape="1">
          <a:blip r:embed="rId3">
            <a:alphaModFix/>
          </a:blip>
          <a:srcRect b="0" l="0" r="0" t="0"/>
          <a:stretch/>
        </p:blipFill>
        <p:spPr>
          <a:xfrm>
            <a:off x="5304790" y="921500"/>
            <a:ext cx="1569720" cy="19431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5" name="Shape 35"/>
        <p:cNvGrpSpPr/>
        <p:nvPr/>
      </p:nvGrpSpPr>
      <p:grpSpPr>
        <a:xfrm>
          <a:off x="0" y="0"/>
          <a:ext cx="0" cy="0"/>
          <a:chOff x="0" y="0"/>
          <a:chExt cx="0" cy="0"/>
        </a:xfrm>
      </p:grpSpPr>
      <p:sp>
        <p:nvSpPr>
          <p:cNvPr id="36" name="Google Shape;36;gbccf93c119_0_26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Raleway Thin"/>
              <a:buNone/>
              <a:defRPr>
                <a:latin typeface="Raleway Thin"/>
                <a:ea typeface="Raleway Thin"/>
                <a:cs typeface="Raleway Thin"/>
                <a:sym typeface="Raleway Th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gbccf93c119_0_26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gbccf93c119_0_26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gbccf93c119_0_26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gbccf93c119_0_26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gbccf93c119_0_26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2" name="Shape 42"/>
        <p:cNvGrpSpPr/>
        <p:nvPr/>
      </p:nvGrpSpPr>
      <p:grpSpPr>
        <a:xfrm>
          <a:off x="0" y="0"/>
          <a:ext cx="0" cy="0"/>
          <a:chOff x="0" y="0"/>
          <a:chExt cx="0" cy="0"/>
        </a:xfrm>
      </p:grpSpPr>
      <p:sp>
        <p:nvSpPr>
          <p:cNvPr id="43" name="Google Shape;43;gbccf93c119_0_272"/>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Raleway Thin"/>
              <a:buNone/>
              <a:defRPr>
                <a:latin typeface="Raleway Thin"/>
                <a:ea typeface="Raleway Thin"/>
                <a:cs typeface="Raleway Thin"/>
                <a:sym typeface="Raleway Th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gbccf93c119_0_272"/>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gbccf93c119_0_272"/>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gbccf93c119_0_272"/>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gbccf93c119_0_272"/>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gbccf93c119_0_27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gbccf93c119_0_27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gbccf93c119_0_27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1" name="Shape 51"/>
        <p:cNvGrpSpPr/>
        <p:nvPr/>
      </p:nvGrpSpPr>
      <p:grpSpPr>
        <a:xfrm>
          <a:off x="0" y="0"/>
          <a:ext cx="0" cy="0"/>
          <a:chOff x="0" y="0"/>
          <a:chExt cx="0" cy="0"/>
        </a:xfrm>
      </p:grpSpPr>
      <p:sp>
        <p:nvSpPr>
          <p:cNvPr id="52" name="Google Shape;52;gbccf93c119_0_2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Raleway Thin"/>
              <a:buNone/>
              <a:defRPr>
                <a:latin typeface="Raleway Thin"/>
                <a:ea typeface="Raleway Thin"/>
                <a:cs typeface="Raleway Thin"/>
                <a:sym typeface="Raleway Th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gbccf93c119_0_28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gbccf93c119_0_28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gbccf93c119_0_28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6" name="Shape 56"/>
        <p:cNvGrpSpPr/>
        <p:nvPr/>
      </p:nvGrpSpPr>
      <p:grpSpPr>
        <a:xfrm>
          <a:off x="0" y="0"/>
          <a:ext cx="0" cy="0"/>
          <a:chOff x="0" y="0"/>
          <a:chExt cx="0" cy="0"/>
        </a:xfrm>
      </p:grpSpPr>
      <p:sp>
        <p:nvSpPr>
          <p:cNvPr id="57" name="Google Shape;57;gbccf93c119_0_28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gbccf93c119_0_2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gbccf93c119_0_2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60" name="Shape 60"/>
        <p:cNvGrpSpPr/>
        <p:nvPr/>
      </p:nvGrpSpPr>
      <p:grpSpPr>
        <a:xfrm>
          <a:off x="0" y="0"/>
          <a:ext cx="0" cy="0"/>
          <a:chOff x="0" y="0"/>
          <a:chExt cx="0" cy="0"/>
        </a:xfrm>
      </p:grpSpPr>
      <p:sp>
        <p:nvSpPr>
          <p:cNvPr id="61" name="Google Shape;61;gbccf93c119_0_29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Raleway Thin"/>
              <a:buNone/>
              <a:defRPr sz="3200">
                <a:latin typeface="Raleway Thin"/>
                <a:ea typeface="Raleway Thin"/>
                <a:cs typeface="Raleway Thin"/>
                <a:sym typeface="Raleway Th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gbccf93c119_0_29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atin typeface="Raleway Thin"/>
                <a:ea typeface="Raleway Thin"/>
                <a:cs typeface="Raleway Thin"/>
                <a:sym typeface="Raleway Thin"/>
              </a:defRPr>
            </a:lvl1pPr>
            <a:lvl2pPr indent="-406400" lvl="1" marL="914400" algn="l">
              <a:lnSpc>
                <a:spcPct val="90000"/>
              </a:lnSpc>
              <a:spcBef>
                <a:spcPts val="500"/>
              </a:spcBef>
              <a:spcAft>
                <a:spcPts val="0"/>
              </a:spcAft>
              <a:buClr>
                <a:schemeClr val="dk1"/>
              </a:buClr>
              <a:buSzPts val="2800"/>
              <a:buChar char="•"/>
              <a:defRPr sz="2800">
                <a:latin typeface="Raleway"/>
                <a:ea typeface="Raleway"/>
                <a:cs typeface="Raleway"/>
                <a:sym typeface="Raleway"/>
              </a:defRPr>
            </a:lvl2pPr>
            <a:lvl3pPr indent="-381000" lvl="2" marL="1371600" algn="l">
              <a:lnSpc>
                <a:spcPct val="90000"/>
              </a:lnSpc>
              <a:spcBef>
                <a:spcPts val="500"/>
              </a:spcBef>
              <a:spcAft>
                <a:spcPts val="0"/>
              </a:spcAft>
              <a:buClr>
                <a:schemeClr val="dk1"/>
              </a:buClr>
              <a:buSzPts val="2400"/>
              <a:buChar char="•"/>
              <a:defRPr sz="2400">
                <a:latin typeface="Raleway"/>
                <a:ea typeface="Raleway"/>
                <a:cs typeface="Raleway"/>
                <a:sym typeface="Raleway"/>
              </a:defRPr>
            </a:lvl3pPr>
            <a:lvl4pPr indent="-355600" lvl="3" marL="1828800" algn="l">
              <a:lnSpc>
                <a:spcPct val="90000"/>
              </a:lnSpc>
              <a:spcBef>
                <a:spcPts val="500"/>
              </a:spcBef>
              <a:spcAft>
                <a:spcPts val="0"/>
              </a:spcAft>
              <a:buClr>
                <a:schemeClr val="dk1"/>
              </a:buClr>
              <a:buSzPts val="2000"/>
              <a:buChar char="•"/>
              <a:defRPr sz="2000">
                <a:latin typeface="Raleway"/>
                <a:ea typeface="Raleway"/>
                <a:cs typeface="Raleway"/>
                <a:sym typeface="Raleway"/>
              </a:defRPr>
            </a:lvl4pPr>
            <a:lvl5pPr indent="-355600" lvl="4" marL="2286000" algn="l">
              <a:lnSpc>
                <a:spcPct val="90000"/>
              </a:lnSpc>
              <a:spcBef>
                <a:spcPts val="500"/>
              </a:spcBef>
              <a:spcAft>
                <a:spcPts val="0"/>
              </a:spcAft>
              <a:buClr>
                <a:schemeClr val="dk1"/>
              </a:buClr>
              <a:buSzPts val="2000"/>
              <a:buChar char="•"/>
              <a:defRPr sz="2000">
                <a:latin typeface="Raleway"/>
                <a:ea typeface="Raleway"/>
                <a:cs typeface="Raleway"/>
                <a:sym typeface="Raleway"/>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gbccf93c119_0_29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Raleway"/>
                <a:ea typeface="Raleway"/>
                <a:cs typeface="Raleway"/>
                <a:sym typeface="Raleway"/>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gbccf93c119_0_29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gbccf93c119_0_29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gbccf93c119_0_29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7" name="Shape 67"/>
        <p:cNvGrpSpPr/>
        <p:nvPr/>
      </p:nvGrpSpPr>
      <p:grpSpPr>
        <a:xfrm>
          <a:off x="0" y="0"/>
          <a:ext cx="0" cy="0"/>
          <a:chOff x="0" y="0"/>
          <a:chExt cx="0" cy="0"/>
        </a:xfrm>
      </p:grpSpPr>
      <p:sp>
        <p:nvSpPr>
          <p:cNvPr id="68" name="Google Shape;68;gbccf93c119_0_29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Raleway Thin"/>
              <a:buNone/>
              <a:defRPr sz="3200">
                <a:latin typeface="Raleway Thin"/>
                <a:ea typeface="Raleway Thin"/>
                <a:cs typeface="Raleway Thin"/>
                <a:sym typeface="Raleway Th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gbccf93c119_0_297"/>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gbccf93c119_0_29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Raleway"/>
                <a:ea typeface="Raleway"/>
                <a:cs typeface="Raleway"/>
                <a:sym typeface="Raleway"/>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gbccf93c119_0_29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gbccf93c119_0_29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gbccf93c119_0_29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gbccf93c119_0_235"/>
          <p:cNvPicPr preferRelativeResize="0"/>
          <p:nvPr/>
        </p:nvPicPr>
        <p:blipFill rotWithShape="1">
          <a:blip r:embed="rId1">
            <a:alphaModFix/>
          </a:blip>
          <a:srcRect b="0" l="0" r="0" t="0"/>
          <a:stretch/>
        </p:blipFill>
        <p:spPr>
          <a:xfrm>
            <a:off x="11353800" y="365125"/>
            <a:ext cx="789314" cy="977063"/>
          </a:xfrm>
          <a:prstGeom prst="rect">
            <a:avLst/>
          </a:prstGeom>
          <a:noFill/>
          <a:ln>
            <a:noFill/>
          </a:ln>
        </p:spPr>
      </p:pic>
      <p:sp>
        <p:nvSpPr>
          <p:cNvPr id="7" name="Google Shape;7;gbccf93c119_0_2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Raleway"/>
              <a:buNone/>
              <a:defRPr b="1" i="0" sz="4400" u="none" cap="none" strike="noStrike">
                <a:solidFill>
                  <a:schemeClr val="dk1"/>
                </a:solidFill>
                <a:latin typeface="Raleway"/>
                <a:ea typeface="Raleway"/>
                <a:cs typeface="Raleway"/>
                <a:sym typeface="Ralew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gbccf93c119_0_23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just">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just">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just">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just">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just">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just">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just">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just">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just">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 name="Google Shape;9;gbccf93c119_0_23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gbccf93c119_0_23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gbccf93c119_0_2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pic>
        <p:nvPicPr>
          <p:cNvPr id="12" name="Google Shape;12;gbccf93c119_0_235"/>
          <p:cNvPicPr preferRelativeResize="0"/>
          <p:nvPr/>
        </p:nvPicPr>
        <p:blipFill rotWithShape="1">
          <a:blip r:embed="rId2">
            <a:alphaModFix/>
          </a:blip>
          <a:srcRect b="0" l="0" r="0" t="0"/>
          <a:stretch/>
        </p:blipFill>
        <p:spPr>
          <a:xfrm rot="5400000">
            <a:off x="9048204" y="3883668"/>
            <a:ext cx="5421088" cy="52757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Trebuchet MS"/>
              <a:buNone/>
            </a:pPr>
            <a:r>
              <a:rPr lang="pt-BR">
                <a:latin typeface="Raleway"/>
                <a:ea typeface="Raleway"/>
                <a:cs typeface="Raleway"/>
                <a:sym typeface="Raleway"/>
              </a:rPr>
              <a:t>ELEMENTOS SEMÂNTICOS</a:t>
            </a:r>
            <a:endParaRPr>
              <a:latin typeface="Raleway"/>
              <a:ea typeface="Raleway"/>
              <a:cs typeface="Raleway"/>
              <a:sym typeface="Raleway"/>
            </a:endParaRPr>
          </a:p>
        </p:txBody>
      </p:sp>
      <p:sp>
        <p:nvSpPr>
          <p:cNvPr id="91" name="Google Shape;91;p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pt-BR"/>
              <a:t>FOOTER</a:t>
            </a:r>
            <a:endParaRPr/>
          </a:p>
        </p:txBody>
      </p:sp>
      <p:sp>
        <p:nvSpPr>
          <p:cNvPr id="145" name="Google Shape;145;p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pt-BR"/>
              <a:t>O elemento &lt;footer&gt; especifica um footer (rodapé) para um documento ou seção.</a:t>
            </a:r>
            <a:endParaRPr/>
          </a:p>
          <a:p>
            <a:pPr indent="-228600" lvl="0" marL="228600" rtl="0" algn="l">
              <a:lnSpc>
                <a:spcPct val="90000"/>
              </a:lnSpc>
              <a:spcBef>
                <a:spcPts val="1000"/>
              </a:spcBef>
              <a:spcAft>
                <a:spcPts val="0"/>
              </a:spcAft>
              <a:buClr>
                <a:schemeClr val="lt1"/>
              </a:buClr>
              <a:buSzPts val="2400"/>
              <a:buChar char="•"/>
            </a:pPr>
            <a:r>
              <a:rPr lang="pt-BR"/>
              <a:t>Um elemento &lt;footer&gt; deve conter informações sobre o elemento que o contém.</a:t>
            </a:r>
            <a:endParaRPr/>
          </a:p>
          <a:p>
            <a:pPr indent="-228600" lvl="0" marL="228600" rtl="0" algn="l">
              <a:lnSpc>
                <a:spcPct val="90000"/>
              </a:lnSpc>
              <a:spcBef>
                <a:spcPts val="1000"/>
              </a:spcBef>
              <a:spcAft>
                <a:spcPts val="0"/>
              </a:spcAft>
              <a:buClr>
                <a:schemeClr val="lt1"/>
              </a:buClr>
              <a:buSzPts val="2400"/>
              <a:buChar char="•"/>
            </a:pPr>
            <a:r>
              <a:rPr lang="pt-BR"/>
              <a:t>Um elemento footer (rodapé) tipicamente contém o autor do documento, direitos autorais Informações, links para termos de uso, informações de contato, etc.</a:t>
            </a:r>
            <a:endParaRPr/>
          </a:p>
          <a:p>
            <a:pPr indent="-228600" lvl="0" marL="228600" rtl="0" algn="l">
              <a:lnSpc>
                <a:spcPct val="90000"/>
              </a:lnSpc>
              <a:spcBef>
                <a:spcPts val="1000"/>
              </a:spcBef>
              <a:spcAft>
                <a:spcPts val="0"/>
              </a:spcAft>
              <a:buClr>
                <a:schemeClr val="lt1"/>
              </a:buClr>
              <a:buSzPts val="2400"/>
              <a:buChar char="•"/>
            </a:pPr>
            <a:r>
              <a:rPr lang="pt-BR"/>
              <a:t>Você pode ter vários elementos &lt;footer&gt; em um documento.</a:t>
            </a:r>
            <a:endParaRPr/>
          </a:p>
          <a:p>
            <a:pPr indent="-76200" lvl="0" marL="228600" rtl="0" algn="l">
              <a:lnSpc>
                <a:spcPct val="90000"/>
              </a:lnSpc>
              <a:spcBef>
                <a:spcPts val="1000"/>
              </a:spcBef>
              <a:spcAft>
                <a:spcPts val="0"/>
              </a:spcAft>
              <a:buClr>
                <a:schemeClr val="lt1"/>
              </a:buClr>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t/>
            </a:r>
            <a:endParaRPr/>
          </a:p>
        </p:txBody>
      </p:sp>
      <p:sp>
        <p:nvSpPr>
          <p:cNvPr id="151" name="Google Shape;151;p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pt-BR"/>
              <a:t>&lt;footer&gt; </a:t>
            </a:r>
            <a:br>
              <a:rPr lang="pt-BR"/>
            </a:br>
            <a:r>
              <a:rPr lang="pt-BR"/>
              <a:t>&lt;p&gt;Postado por: Geiciele Ribeiro&lt;/p&gt; </a:t>
            </a:r>
            <a:br>
              <a:rPr lang="pt-BR"/>
            </a:br>
            <a:r>
              <a:rPr lang="pt-BR"/>
              <a:t>&lt;p&gt;Informações de Contato: &lt;a href="mailto:geice@empresa.com"&gt; </a:t>
            </a:r>
            <a:br>
              <a:rPr lang="pt-BR"/>
            </a:br>
            <a:r>
              <a:rPr lang="pt-BR"/>
              <a:t>geice@empresa.com&lt;/a&gt;.&lt;/p&gt; </a:t>
            </a:r>
            <a:br>
              <a:rPr lang="pt-BR"/>
            </a:br>
            <a:r>
              <a:rPr lang="pt-BR"/>
              <a:t>&lt;/footer&gt;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pt-BR"/>
              <a:t>NAV</a:t>
            </a:r>
            <a:endParaRPr/>
          </a:p>
        </p:txBody>
      </p:sp>
      <p:sp>
        <p:nvSpPr>
          <p:cNvPr id="157" name="Google Shape;157;p1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pt-BR"/>
              <a:t>O elemento &lt;nav&gt; do HTML5 serve para agrupar uma lista de links para outras partes do site, seja essa lista de navegação local ou global. Esses blocos de links podem estar em diferentes partes do layout, como no cabeçalho ou no rodapé.</a:t>
            </a:r>
            <a:endParaRPr/>
          </a:p>
          <a:p>
            <a:pPr indent="-76200" lvl="0" marL="228600" rtl="0" algn="l">
              <a:lnSpc>
                <a:spcPct val="90000"/>
              </a:lnSpc>
              <a:spcBef>
                <a:spcPts val="1000"/>
              </a:spcBef>
              <a:spcAft>
                <a:spcPts val="0"/>
              </a:spcAft>
              <a:buClr>
                <a:schemeClr val="lt1"/>
              </a:buClr>
              <a:buSzPts val="2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t/>
            </a:r>
            <a:endParaRPr/>
          </a:p>
        </p:txBody>
      </p:sp>
      <p:sp>
        <p:nvSpPr>
          <p:cNvPr id="163" name="Google Shape;163;p1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pt-BR"/>
              <a:t>&lt;nav&gt;</a:t>
            </a:r>
            <a:endParaRPr/>
          </a:p>
          <a:p>
            <a:pPr indent="-228600" lvl="0" marL="228600" rtl="0" algn="l">
              <a:lnSpc>
                <a:spcPct val="90000"/>
              </a:lnSpc>
              <a:spcBef>
                <a:spcPts val="1000"/>
              </a:spcBef>
              <a:spcAft>
                <a:spcPts val="0"/>
              </a:spcAft>
              <a:buClr>
                <a:schemeClr val="lt1"/>
              </a:buClr>
              <a:buSzPts val="2400"/>
              <a:buChar char="•"/>
            </a:pPr>
            <a:r>
              <a:rPr lang="pt-BR"/>
              <a:t>       &lt;ul class="menu"&gt;</a:t>
            </a:r>
            <a:endParaRPr/>
          </a:p>
          <a:p>
            <a:pPr indent="-228600" lvl="0" marL="228600" rtl="0" algn="l">
              <a:lnSpc>
                <a:spcPct val="90000"/>
              </a:lnSpc>
              <a:spcBef>
                <a:spcPts val="1000"/>
              </a:spcBef>
              <a:spcAft>
                <a:spcPts val="0"/>
              </a:spcAft>
              <a:buClr>
                <a:schemeClr val="lt1"/>
              </a:buClr>
              <a:buSzPts val="2400"/>
              <a:buChar char="•"/>
            </a:pPr>
            <a:r>
              <a:rPr lang="pt-BR"/>
              <a:t>           &lt;li&gt;&lt;a href="inicio.html"&gt;Início&lt;/a&gt;&lt;/li&gt;</a:t>
            </a:r>
            <a:endParaRPr/>
          </a:p>
          <a:p>
            <a:pPr indent="-228600" lvl="0" marL="228600" rtl="0" algn="l">
              <a:lnSpc>
                <a:spcPct val="90000"/>
              </a:lnSpc>
              <a:spcBef>
                <a:spcPts val="1000"/>
              </a:spcBef>
              <a:spcAft>
                <a:spcPts val="0"/>
              </a:spcAft>
              <a:buClr>
                <a:schemeClr val="lt1"/>
              </a:buClr>
              <a:buSzPts val="2400"/>
              <a:buChar char="•"/>
            </a:pPr>
            <a:r>
              <a:rPr lang="pt-BR"/>
              <a:t>           &lt;li&gt;&lt;a href="quem-somos.html"&gt;Quem somos&lt;/a&gt;&lt;/li&gt;</a:t>
            </a:r>
            <a:endParaRPr/>
          </a:p>
          <a:p>
            <a:pPr indent="-228600" lvl="0" marL="228600" rtl="0" algn="l">
              <a:lnSpc>
                <a:spcPct val="90000"/>
              </a:lnSpc>
              <a:spcBef>
                <a:spcPts val="1000"/>
              </a:spcBef>
              <a:spcAft>
                <a:spcPts val="0"/>
              </a:spcAft>
              <a:buClr>
                <a:schemeClr val="lt1"/>
              </a:buClr>
              <a:buSzPts val="2400"/>
              <a:buChar char="•"/>
            </a:pPr>
            <a:r>
              <a:rPr lang="pt-BR"/>
              <a:t>           &lt;li&gt;&lt;a href="servicos.html"&gt;Serviços&lt;/a&gt;&lt;/li&gt;</a:t>
            </a:r>
            <a:endParaRPr/>
          </a:p>
          <a:p>
            <a:pPr indent="-228600" lvl="0" marL="228600" rtl="0" algn="l">
              <a:lnSpc>
                <a:spcPct val="90000"/>
              </a:lnSpc>
              <a:spcBef>
                <a:spcPts val="1000"/>
              </a:spcBef>
              <a:spcAft>
                <a:spcPts val="0"/>
              </a:spcAft>
              <a:buClr>
                <a:schemeClr val="lt1"/>
              </a:buClr>
              <a:buSzPts val="2400"/>
              <a:buChar char="•"/>
            </a:pPr>
            <a:r>
              <a:rPr lang="pt-BR"/>
              <a:t>           &lt;li&gt;&lt;a href="contato.html"&gt;Contato&lt;/a&gt;&lt;/li&gt;</a:t>
            </a:r>
            <a:endParaRPr/>
          </a:p>
          <a:p>
            <a:pPr indent="-228600" lvl="0" marL="228600" rtl="0" algn="l">
              <a:lnSpc>
                <a:spcPct val="90000"/>
              </a:lnSpc>
              <a:spcBef>
                <a:spcPts val="1000"/>
              </a:spcBef>
              <a:spcAft>
                <a:spcPts val="0"/>
              </a:spcAft>
              <a:buClr>
                <a:schemeClr val="lt1"/>
              </a:buClr>
              <a:buSzPts val="2400"/>
              <a:buChar char="•"/>
            </a:pPr>
            <a:r>
              <a:rPr lang="pt-BR"/>
              <a:t>       &lt;/ul&gt;</a:t>
            </a:r>
            <a:endParaRPr/>
          </a:p>
          <a:p>
            <a:pPr indent="-228600" lvl="0" marL="228600" rtl="0" algn="l">
              <a:lnSpc>
                <a:spcPct val="90000"/>
              </a:lnSpc>
              <a:spcBef>
                <a:spcPts val="1000"/>
              </a:spcBef>
              <a:spcAft>
                <a:spcPts val="0"/>
              </a:spcAft>
              <a:buClr>
                <a:schemeClr val="lt1"/>
              </a:buClr>
              <a:buSzPts val="2400"/>
              <a:buChar char="•"/>
            </a:pPr>
            <a:r>
              <a:rPr lang="pt-BR"/>
              <a:t>&lt;/nav&gt;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pt-BR"/>
              <a:t>ASIDE</a:t>
            </a:r>
            <a:endParaRPr/>
          </a:p>
        </p:txBody>
      </p:sp>
      <p:sp>
        <p:nvSpPr>
          <p:cNvPr id="169" name="Google Shape;169;p1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pt-BR"/>
              <a:t>O novo elemento &lt;aside&gt; do HTML5 serve para mostrar conteúdos que fazem referência ao conteúdo principal à sua volta, como informações, blocos de navegação ou até mesmo publicidade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idx="1" type="body"/>
          </p:nvPr>
        </p:nvSpPr>
        <p:spPr>
          <a:xfrm>
            <a:off x="680321" y="604007"/>
            <a:ext cx="9613861" cy="6040074"/>
          </a:xfrm>
          <a:prstGeom prst="rect">
            <a:avLst/>
          </a:prstGeom>
          <a:noFill/>
          <a:ln>
            <a:noFill/>
          </a:ln>
        </p:spPr>
        <p:txBody>
          <a:bodyPr anchorCtr="0" anchor="t" bIns="45700" lIns="91425" spcFirstLastPara="1" rIns="91425" wrap="square" tIns="45700">
            <a:normAutofit fontScale="70000" lnSpcReduction="20000"/>
          </a:bodyPr>
          <a:lstStyle/>
          <a:p>
            <a:pPr indent="-217169" lvl="0" marL="228600" rtl="0" algn="l">
              <a:lnSpc>
                <a:spcPct val="90000"/>
              </a:lnSpc>
              <a:spcBef>
                <a:spcPts val="0"/>
              </a:spcBef>
              <a:spcAft>
                <a:spcPts val="0"/>
              </a:spcAft>
              <a:buClr>
                <a:schemeClr val="lt1"/>
              </a:buClr>
              <a:buSzPct val="85714"/>
              <a:buChar char="•"/>
            </a:pPr>
            <a:r>
              <a:rPr lang="pt-BR"/>
              <a:t>&lt;div id="main"&gt;</a:t>
            </a:r>
            <a:endParaRPr/>
          </a:p>
          <a:p>
            <a:pPr indent="-217169" lvl="0" marL="228600" rtl="0" algn="l">
              <a:lnSpc>
                <a:spcPct val="90000"/>
              </a:lnSpc>
              <a:spcBef>
                <a:spcPts val="1000"/>
              </a:spcBef>
              <a:spcAft>
                <a:spcPts val="0"/>
              </a:spcAft>
              <a:buClr>
                <a:schemeClr val="lt1"/>
              </a:buClr>
              <a:buSzPct val="85714"/>
              <a:buChar char="•"/>
            </a:pPr>
            <a:r>
              <a:rPr lang="pt-BR"/>
              <a:t>   &lt;div id="primary"&gt;</a:t>
            </a:r>
            <a:endParaRPr/>
          </a:p>
          <a:p>
            <a:pPr indent="-217169" lvl="0" marL="228600" rtl="0" algn="l">
              <a:lnSpc>
                <a:spcPct val="90000"/>
              </a:lnSpc>
              <a:spcBef>
                <a:spcPts val="1000"/>
              </a:spcBef>
              <a:spcAft>
                <a:spcPts val="0"/>
              </a:spcAft>
              <a:buClr>
                <a:schemeClr val="lt1"/>
              </a:buClr>
              <a:buSzPct val="85714"/>
              <a:buChar char="•"/>
            </a:pPr>
            <a:r>
              <a:rPr lang="pt-BR"/>
              <a:t>       &lt;article&gt;</a:t>
            </a:r>
            <a:endParaRPr/>
          </a:p>
          <a:p>
            <a:pPr indent="-217169" lvl="0" marL="228600" rtl="0" algn="l">
              <a:lnSpc>
                <a:spcPct val="90000"/>
              </a:lnSpc>
              <a:spcBef>
                <a:spcPts val="1000"/>
              </a:spcBef>
              <a:spcAft>
                <a:spcPts val="0"/>
              </a:spcAft>
              <a:buClr>
                <a:schemeClr val="lt1"/>
              </a:buClr>
              <a:buSzPct val="85714"/>
              <a:buChar char="•"/>
            </a:pPr>
            <a:r>
              <a:rPr lang="pt-BR"/>
              <a:t>           &lt;header&gt;</a:t>
            </a:r>
            <a:endParaRPr/>
          </a:p>
          <a:p>
            <a:pPr indent="-217169" lvl="0" marL="228600" rtl="0" algn="l">
              <a:lnSpc>
                <a:spcPct val="90000"/>
              </a:lnSpc>
              <a:spcBef>
                <a:spcPts val="1000"/>
              </a:spcBef>
              <a:spcAft>
                <a:spcPts val="0"/>
              </a:spcAft>
              <a:buClr>
                <a:schemeClr val="lt1"/>
              </a:buClr>
              <a:buSzPct val="85714"/>
              <a:buChar char="•"/>
            </a:pPr>
            <a:r>
              <a:rPr lang="pt-BR"/>
              <a:t>               &lt;h1&gt;Entendendo o elemento Aside&lt;/h1&gt;</a:t>
            </a:r>
            <a:endParaRPr/>
          </a:p>
          <a:p>
            <a:pPr indent="-217169" lvl="0" marL="228600" rtl="0" algn="l">
              <a:lnSpc>
                <a:spcPct val="90000"/>
              </a:lnSpc>
              <a:spcBef>
                <a:spcPts val="1000"/>
              </a:spcBef>
              <a:spcAft>
                <a:spcPts val="0"/>
              </a:spcAft>
              <a:buClr>
                <a:schemeClr val="lt1"/>
              </a:buClr>
              <a:buSzPct val="85714"/>
              <a:buChar char="•"/>
            </a:pPr>
            <a:r>
              <a:rPr lang="pt-BR"/>
              <a:t>               &lt;p&gt;Publicado em &lt;time pubdate datetime="2011-09-01"&gt;01 de Setembro de 2011&lt;/time&gt;&lt;/p&gt;</a:t>
            </a:r>
            <a:endParaRPr/>
          </a:p>
          <a:p>
            <a:pPr indent="-217169" lvl="0" marL="228600" rtl="0" algn="l">
              <a:lnSpc>
                <a:spcPct val="90000"/>
              </a:lnSpc>
              <a:spcBef>
                <a:spcPts val="1000"/>
              </a:spcBef>
              <a:spcAft>
                <a:spcPts val="0"/>
              </a:spcAft>
              <a:buClr>
                <a:schemeClr val="lt1"/>
              </a:buClr>
              <a:buSzPct val="85714"/>
              <a:buChar char="•"/>
            </a:pPr>
            <a:r>
              <a:rPr lang="pt-BR"/>
              <a:t>           &lt;/header&gt;</a:t>
            </a:r>
            <a:endParaRPr/>
          </a:p>
          <a:p>
            <a:pPr indent="-217169" lvl="0" marL="228600" rtl="0" algn="l">
              <a:lnSpc>
                <a:spcPct val="90000"/>
              </a:lnSpc>
              <a:spcBef>
                <a:spcPts val="1000"/>
              </a:spcBef>
              <a:spcAft>
                <a:spcPts val="0"/>
              </a:spcAft>
              <a:buClr>
                <a:schemeClr val="lt1"/>
              </a:buClr>
              <a:buSzPct val="85714"/>
              <a:buChar char="•"/>
            </a:pPr>
            <a:r>
              <a:rPr lang="pt-BR"/>
              <a:t>           (...)</a:t>
            </a:r>
            <a:endParaRPr/>
          </a:p>
          <a:p>
            <a:pPr indent="-217169" lvl="0" marL="228600" rtl="0" algn="l">
              <a:lnSpc>
                <a:spcPct val="90000"/>
              </a:lnSpc>
              <a:spcBef>
                <a:spcPts val="1000"/>
              </a:spcBef>
              <a:spcAft>
                <a:spcPts val="0"/>
              </a:spcAft>
              <a:buClr>
                <a:schemeClr val="lt1"/>
              </a:buClr>
              <a:buSzPct val="85714"/>
              <a:buChar char="•"/>
            </a:pPr>
            <a:r>
              <a:rPr lang="pt-BR"/>
              <a:t>           &lt;aside&gt;</a:t>
            </a:r>
            <a:endParaRPr/>
          </a:p>
          <a:p>
            <a:pPr indent="-217169" lvl="0" marL="228600" rtl="0" algn="l">
              <a:lnSpc>
                <a:spcPct val="90000"/>
              </a:lnSpc>
              <a:spcBef>
                <a:spcPts val="1000"/>
              </a:spcBef>
              <a:spcAft>
                <a:spcPts val="0"/>
              </a:spcAft>
              <a:buClr>
                <a:schemeClr val="lt1"/>
              </a:buClr>
              <a:buSzPct val="85714"/>
              <a:buChar char="•"/>
            </a:pPr>
            <a:r>
              <a:rPr lang="pt-BR"/>
              <a:t>               &lt;h2&gt;Curiosidades sobre o Aside&lt;/h2&gt;</a:t>
            </a:r>
            <a:endParaRPr/>
          </a:p>
          <a:p>
            <a:pPr indent="-217169" lvl="0" marL="228600" rtl="0" algn="l">
              <a:lnSpc>
                <a:spcPct val="90000"/>
              </a:lnSpc>
              <a:spcBef>
                <a:spcPts val="1000"/>
              </a:spcBef>
              <a:spcAft>
                <a:spcPts val="0"/>
              </a:spcAft>
              <a:buClr>
                <a:schemeClr val="lt1"/>
              </a:buClr>
              <a:buSzPct val="85714"/>
              <a:buChar char="•"/>
            </a:pPr>
            <a:r>
              <a:rPr lang="pt-BR"/>
              <a:t>               (...)</a:t>
            </a:r>
            <a:endParaRPr/>
          </a:p>
          <a:p>
            <a:pPr indent="-217169" lvl="0" marL="228600" rtl="0" algn="l">
              <a:lnSpc>
                <a:spcPct val="90000"/>
              </a:lnSpc>
              <a:spcBef>
                <a:spcPts val="1000"/>
              </a:spcBef>
              <a:spcAft>
                <a:spcPts val="0"/>
              </a:spcAft>
              <a:buClr>
                <a:schemeClr val="lt1"/>
              </a:buClr>
              <a:buSzPct val="85714"/>
              <a:buChar char="•"/>
            </a:pPr>
            <a:r>
              <a:rPr lang="pt-BR"/>
              <a:t>           &lt;/aside&gt;</a:t>
            </a:r>
            <a:endParaRPr/>
          </a:p>
          <a:p>
            <a:pPr indent="-217169" lvl="0" marL="228600" rtl="0" algn="l">
              <a:lnSpc>
                <a:spcPct val="90000"/>
              </a:lnSpc>
              <a:spcBef>
                <a:spcPts val="1000"/>
              </a:spcBef>
              <a:spcAft>
                <a:spcPts val="0"/>
              </a:spcAft>
              <a:buClr>
                <a:schemeClr val="lt1"/>
              </a:buClr>
              <a:buSzPct val="85714"/>
              <a:buChar char="•"/>
            </a:pPr>
            <a:r>
              <a:rPr lang="pt-BR"/>
              <a:t>           &lt;footer&gt;</a:t>
            </a:r>
            <a:endParaRPr/>
          </a:p>
          <a:p>
            <a:pPr indent="-217169" lvl="0" marL="228600" rtl="0" algn="l">
              <a:lnSpc>
                <a:spcPct val="90000"/>
              </a:lnSpc>
              <a:spcBef>
                <a:spcPts val="1000"/>
              </a:spcBef>
              <a:spcAft>
                <a:spcPts val="0"/>
              </a:spcAft>
              <a:buClr>
                <a:schemeClr val="lt1"/>
              </a:buClr>
              <a:buSzPct val="85714"/>
              <a:buChar char="•"/>
            </a:pPr>
            <a:r>
              <a:rPr lang="pt-BR"/>
              <a:t>		&lt;p&gt;Esse post foi publicado na categoria &lt;a href="#" title="HTML5"&gt;HTML5&lt;/a&gt;</a:t>
            </a:r>
            <a:endParaRPr/>
          </a:p>
          <a:p>
            <a:pPr indent="-217169" lvl="0" marL="228600" rtl="0" algn="l">
              <a:lnSpc>
                <a:spcPct val="90000"/>
              </a:lnSpc>
              <a:spcBef>
                <a:spcPts val="1000"/>
              </a:spcBef>
              <a:spcAft>
                <a:spcPts val="0"/>
              </a:spcAft>
              <a:buClr>
                <a:schemeClr val="lt1"/>
              </a:buClr>
              <a:buSzPct val="85714"/>
              <a:buChar char="•"/>
            </a:pPr>
            <a:r>
              <a:rPr lang="pt-BR"/>
              <a:t>           &lt;/footer&gt;</a:t>
            </a:r>
            <a:endParaRPr/>
          </a:p>
          <a:p>
            <a:pPr indent="-217169" lvl="0" marL="228600" rtl="0" algn="l">
              <a:lnSpc>
                <a:spcPct val="90000"/>
              </a:lnSpc>
              <a:spcBef>
                <a:spcPts val="1000"/>
              </a:spcBef>
              <a:spcAft>
                <a:spcPts val="0"/>
              </a:spcAft>
              <a:buClr>
                <a:schemeClr val="lt1"/>
              </a:buClr>
              <a:buSzPct val="85714"/>
              <a:buChar char="•"/>
            </a:pPr>
            <a:r>
              <a:rPr lang="pt-BR"/>
              <a:t>       &lt;/article&gt;</a:t>
            </a:r>
            <a:endParaRPr/>
          </a:p>
          <a:p>
            <a:pPr indent="-217169" lvl="0" marL="228600" rtl="0" algn="l">
              <a:lnSpc>
                <a:spcPct val="90000"/>
              </a:lnSpc>
              <a:spcBef>
                <a:spcPts val="1000"/>
              </a:spcBef>
              <a:spcAft>
                <a:spcPts val="0"/>
              </a:spcAft>
              <a:buClr>
                <a:schemeClr val="lt1"/>
              </a:buClr>
              <a:buSzPct val="85714"/>
              <a:buChar char="•"/>
            </a:pPr>
            <a:r>
              <a:rPr lang="pt-BR"/>
              <a:t>   &lt;/div&gt;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bccf93c119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pt-BR"/>
              <a:t>SEMÂNTICA</a:t>
            </a:r>
            <a:endParaRPr/>
          </a:p>
        </p:txBody>
      </p:sp>
      <p:sp>
        <p:nvSpPr>
          <p:cNvPr id="97" name="Google Shape;97;gbccf93c119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775"/>
              <a:buChar char="•"/>
            </a:pPr>
            <a:r>
              <a:rPr lang="pt-BR" sz="2220"/>
              <a:t>Mas afinal o que é Semântica no HTML?</a:t>
            </a:r>
            <a:endParaRPr/>
          </a:p>
          <a:p>
            <a:pPr indent="-228600" lvl="0" marL="228600" rtl="0" algn="l">
              <a:lnSpc>
                <a:spcPct val="100000"/>
              </a:lnSpc>
              <a:spcBef>
                <a:spcPts val="1000"/>
              </a:spcBef>
              <a:spcAft>
                <a:spcPts val="0"/>
              </a:spcAft>
              <a:buClr>
                <a:schemeClr val="lt1"/>
              </a:buClr>
              <a:buSzPts val="2775"/>
              <a:buChar char="•"/>
            </a:pPr>
            <a:r>
              <a:rPr lang="pt-BR" sz="2220"/>
              <a:t>De uma forma geral é o uso correto dos elementos.</a:t>
            </a:r>
            <a:endParaRPr/>
          </a:p>
          <a:p>
            <a:pPr indent="-228600" lvl="1" marL="685800" rtl="0" algn="l">
              <a:lnSpc>
                <a:spcPct val="100000"/>
              </a:lnSpc>
              <a:spcBef>
                <a:spcPts val="500"/>
              </a:spcBef>
              <a:spcAft>
                <a:spcPts val="0"/>
              </a:spcAft>
              <a:buClr>
                <a:schemeClr val="lt1"/>
              </a:buClr>
              <a:buSzPts val="2313"/>
              <a:buChar char="•"/>
            </a:pPr>
            <a:r>
              <a:rPr lang="pt-BR" sz="1850"/>
              <a:t>Quer dizer então se não cabe um elemento do tipo título, por exemplo &lt;h3&gt; em uma parte do DOM devo aplicar um elemento que seja adequado, exemplo, um parágrafo &lt;p&gt; quando estamos escrevendo um texto.</a:t>
            </a:r>
            <a:endParaRPr/>
          </a:p>
          <a:p>
            <a:pPr indent="-228600" lvl="0" marL="228600" rtl="0" algn="l">
              <a:lnSpc>
                <a:spcPct val="100000"/>
              </a:lnSpc>
              <a:spcBef>
                <a:spcPts val="1000"/>
              </a:spcBef>
              <a:spcAft>
                <a:spcPts val="0"/>
              </a:spcAft>
              <a:buClr>
                <a:schemeClr val="lt1"/>
              </a:buClr>
              <a:buSzPts val="2775"/>
              <a:buChar char="•"/>
            </a:pPr>
            <a:r>
              <a:rPr lang="pt-BR" sz="2220"/>
              <a:t>Assim como as placas de trânsito servem para manter a organização no trânsito, a semântica(significado) das sinalizações deve ser respeitada.</a:t>
            </a:r>
            <a:endParaRPr/>
          </a:p>
          <a:p>
            <a:pPr indent="-228600" lvl="0" marL="228600" rtl="0" algn="l">
              <a:lnSpc>
                <a:spcPct val="100000"/>
              </a:lnSpc>
              <a:spcBef>
                <a:spcPts val="1000"/>
              </a:spcBef>
              <a:spcAft>
                <a:spcPts val="0"/>
              </a:spcAft>
              <a:buClr>
                <a:schemeClr val="lt1"/>
              </a:buClr>
              <a:buSzPts val="2775"/>
              <a:buChar char="•"/>
            </a:pPr>
            <a:r>
              <a:rPr lang="pt-BR" sz="2220"/>
              <a:t>Analogamente, no desenvolvimento web, é fundamental respeitar o significado dos elementos HTML.</a:t>
            </a:r>
            <a:endParaRPr sz="2220"/>
          </a:p>
          <a:p>
            <a:pPr indent="-52387" lvl="0" marL="228600" rtl="0" algn="l">
              <a:lnSpc>
                <a:spcPct val="100000"/>
              </a:lnSpc>
              <a:spcBef>
                <a:spcPts val="1000"/>
              </a:spcBef>
              <a:spcAft>
                <a:spcPts val="0"/>
              </a:spcAft>
              <a:buClr>
                <a:schemeClr val="lt1"/>
              </a:buClr>
              <a:buSzPts val="2775"/>
              <a:buNone/>
            </a:pPr>
            <a:r>
              <a:t/>
            </a:r>
            <a:endParaRPr sz="22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bccf93c119_0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pt-BR"/>
              <a:t>MAS POR QUÊ DEVO RESPEITAR A SEMÂNTICA?</a:t>
            </a:r>
            <a:endParaRPr/>
          </a:p>
        </p:txBody>
      </p:sp>
      <p:sp>
        <p:nvSpPr>
          <p:cNvPr id="103" name="Google Shape;103;gbccf93c119_0_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pt-BR"/>
              <a:t>Se você deseja ficar bem posicionado nos resultados das ferramentas de buscas e se tornar um bom programador, deve com certeza seguir as especificações da W3C. Por fim, usar corretamente os elementos.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pt-BR"/>
              <a:t>SECTION</a:t>
            </a:r>
            <a:endParaRPr/>
          </a:p>
        </p:txBody>
      </p:sp>
      <p:sp>
        <p:nvSpPr>
          <p:cNvPr id="109" name="Google Shape;109;p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pt-BR"/>
              <a:t>O elemento &lt;section&gt; define uma seção em um documento.</a:t>
            </a:r>
            <a:endParaRPr/>
          </a:p>
          <a:p>
            <a:pPr indent="-76200" lvl="0" marL="228600" rtl="0" algn="l">
              <a:lnSpc>
                <a:spcPct val="90000"/>
              </a:lnSpc>
              <a:spcBef>
                <a:spcPts val="1000"/>
              </a:spcBef>
              <a:spcAft>
                <a:spcPts val="0"/>
              </a:spcAft>
              <a:buClr>
                <a:schemeClr val="lt1"/>
              </a:buClr>
              <a:buSzPts val="2400"/>
              <a:buNone/>
            </a:pPr>
            <a:r>
              <a:t/>
            </a:r>
            <a:endParaRPr/>
          </a:p>
          <a:p>
            <a:pPr indent="-228600" lvl="0" marL="228600" rtl="0" algn="l">
              <a:lnSpc>
                <a:spcPct val="90000"/>
              </a:lnSpc>
              <a:spcBef>
                <a:spcPts val="1000"/>
              </a:spcBef>
              <a:spcAft>
                <a:spcPts val="0"/>
              </a:spcAft>
              <a:buClr>
                <a:schemeClr val="lt1"/>
              </a:buClr>
              <a:buSzPts val="2400"/>
              <a:buChar char="•"/>
            </a:pPr>
            <a:r>
              <a:rPr lang="pt-BR"/>
              <a:t>&lt;section&gt; </a:t>
            </a:r>
            <a:br>
              <a:rPr lang="pt-BR"/>
            </a:br>
            <a:r>
              <a:rPr lang="pt-BR"/>
              <a:t>&lt;h1&gt;WWF&lt;/h1&gt; </a:t>
            </a:r>
            <a:endParaRPr/>
          </a:p>
          <a:p>
            <a:pPr indent="0" lvl="0" marL="0" rtl="0" algn="l">
              <a:lnSpc>
                <a:spcPct val="90000"/>
              </a:lnSpc>
              <a:spcBef>
                <a:spcPts val="1000"/>
              </a:spcBef>
              <a:spcAft>
                <a:spcPts val="0"/>
              </a:spcAft>
              <a:buClr>
                <a:schemeClr val="lt1"/>
              </a:buClr>
              <a:buSzPts val="2400"/>
              <a:buNone/>
            </a:pPr>
            <a:r>
              <a:rPr lang="pt-BR"/>
              <a:t>  &lt;p&gt;A World Wide Fund for Nature (WWF) é uma ONG....&lt;/p&gt; </a:t>
            </a:r>
            <a:br>
              <a:rPr lang="pt-BR"/>
            </a:br>
            <a:r>
              <a:rPr lang="pt-BR"/>
              <a:t>  &lt;/section&gt;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pt-BR"/>
              <a:t>ARTICLE</a:t>
            </a:r>
            <a:endParaRPr/>
          </a:p>
        </p:txBody>
      </p:sp>
      <p:sp>
        <p:nvSpPr>
          <p:cNvPr id="115" name="Google Shape;115;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pt-BR"/>
              <a:t>O elemento &lt;article&gt; especifica um conteúdo independente e autônomo.</a:t>
            </a:r>
            <a:endParaRPr/>
          </a:p>
          <a:p>
            <a:pPr indent="-228600" lvl="0" marL="228600" rtl="0" algn="l">
              <a:lnSpc>
                <a:spcPct val="90000"/>
              </a:lnSpc>
              <a:spcBef>
                <a:spcPts val="1000"/>
              </a:spcBef>
              <a:spcAft>
                <a:spcPts val="0"/>
              </a:spcAft>
              <a:buClr>
                <a:schemeClr val="lt1"/>
              </a:buClr>
              <a:buSzPts val="2400"/>
              <a:buChar char="•"/>
            </a:pPr>
            <a:r>
              <a:rPr lang="pt-BR"/>
              <a:t>Um artigo deve fazer sentido por si só e deve ser possível lê-lo independentemente do resto do site.</a:t>
            </a:r>
            <a:endParaRPr/>
          </a:p>
          <a:p>
            <a:pPr indent="-228600" lvl="0" marL="228600" rtl="0" algn="l">
              <a:lnSpc>
                <a:spcPct val="90000"/>
              </a:lnSpc>
              <a:spcBef>
                <a:spcPts val="1000"/>
              </a:spcBef>
              <a:spcAft>
                <a:spcPts val="0"/>
              </a:spcAft>
              <a:buClr>
                <a:schemeClr val="lt1"/>
              </a:buClr>
              <a:buSzPts val="2400"/>
              <a:buChar char="•"/>
            </a:pPr>
            <a:r>
              <a:rPr lang="pt-BR"/>
              <a:t>Exemplos de onde um elemento &lt;article&gt; pode ser usado:</a:t>
            </a:r>
            <a:endParaRPr/>
          </a:p>
          <a:p>
            <a:pPr indent="-228600" lvl="1" marL="685800" rtl="0" algn="l">
              <a:lnSpc>
                <a:spcPct val="90000"/>
              </a:lnSpc>
              <a:spcBef>
                <a:spcPts val="500"/>
              </a:spcBef>
              <a:spcAft>
                <a:spcPts val="0"/>
              </a:spcAft>
              <a:buClr>
                <a:schemeClr val="lt1"/>
              </a:buClr>
              <a:buSzPts val="2400"/>
              <a:buChar char="•"/>
            </a:pPr>
            <a:r>
              <a:rPr lang="pt-BR" sz="2400"/>
              <a:t>Postagens de foruns</a:t>
            </a:r>
            <a:endParaRPr sz="2400"/>
          </a:p>
          <a:p>
            <a:pPr indent="-228600" lvl="1" marL="685800" rtl="0" algn="l">
              <a:lnSpc>
                <a:spcPct val="90000"/>
              </a:lnSpc>
              <a:spcBef>
                <a:spcPts val="500"/>
              </a:spcBef>
              <a:spcAft>
                <a:spcPts val="0"/>
              </a:spcAft>
              <a:buClr>
                <a:schemeClr val="lt1"/>
              </a:buClr>
              <a:buSzPts val="2400"/>
              <a:buChar char="•"/>
            </a:pPr>
            <a:r>
              <a:rPr lang="pt-BR" sz="2400"/>
              <a:t>Postagens de blogs</a:t>
            </a:r>
            <a:endParaRPr/>
          </a:p>
          <a:p>
            <a:pPr indent="-228600" lvl="1" marL="685800" rtl="0" algn="l">
              <a:lnSpc>
                <a:spcPct val="90000"/>
              </a:lnSpc>
              <a:spcBef>
                <a:spcPts val="500"/>
              </a:spcBef>
              <a:spcAft>
                <a:spcPts val="0"/>
              </a:spcAft>
              <a:buClr>
                <a:schemeClr val="lt1"/>
              </a:buClr>
              <a:buSzPts val="2400"/>
              <a:buChar char="•"/>
            </a:pPr>
            <a:r>
              <a:rPr lang="pt-BR" sz="2400"/>
              <a:t>Artigos de jornais</a:t>
            </a:r>
            <a:endParaRPr/>
          </a:p>
          <a:p>
            <a:pPr indent="-76200" lvl="0" marL="228600" rtl="0" algn="l">
              <a:lnSpc>
                <a:spcPct val="90000"/>
              </a:lnSpc>
              <a:spcBef>
                <a:spcPts val="1000"/>
              </a:spcBef>
              <a:spcAft>
                <a:spcPts val="0"/>
              </a:spcAft>
              <a:buClr>
                <a:schemeClr val="lt1"/>
              </a:buClr>
              <a:buSzPts val="2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t/>
            </a:r>
            <a:endParaRPr/>
          </a:p>
        </p:txBody>
      </p:sp>
      <p:sp>
        <p:nvSpPr>
          <p:cNvPr id="121" name="Google Shape;121;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pt-BR"/>
              <a:t>&lt;article&gt; </a:t>
            </a:r>
            <a:br>
              <a:rPr lang="pt-BR"/>
            </a:br>
            <a:r>
              <a:rPr lang="pt-BR"/>
              <a:t>  &lt;h1&gt;O Que WWF Faz?&lt;/h1&gt; </a:t>
            </a:r>
            <a:br>
              <a:rPr lang="pt-BR"/>
            </a:br>
            <a:r>
              <a:rPr lang="pt-BR"/>
              <a:t>  &lt;p&gt;WWF é uma ONG, participante de uma rede internacional e tem como missão a conservação da natureza dentro do contexto social e econômico.&lt;/p&gt; </a:t>
            </a:r>
            <a:br>
              <a:rPr lang="pt-BR"/>
            </a:br>
            <a:r>
              <a:rPr lang="pt-BR"/>
              <a:t>&lt;/article&gt;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pt-BR"/>
              <a:t>ANINHANDO ELEMENTOS SEMÂNTICOS</a:t>
            </a:r>
            <a:endParaRPr/>
          </a:p>
        </p:txBody>
      </p:sp>
      <p:sp>
        <p:nvSpPr>
          <p:cNvPr id="127" name="Google Shape;127;p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pt-BR"/>
              <a:t>No HTML5 standard, o elemento &lt;article&gt; define um bloco completo e autônomo de elementos relacionados.</a:t>
            </a:r>
            <a:endParaRPr/>
          </a:p>
          <a:p>
            <a:pPr indent="-228600" lvl="0" marL="228600" rtl="0" algn="l">
              <a:lnSpc>
                <a:spcPct val="90000"/>
              </a:lnSpc>
              <a:spcBef>
                <a:spcPts val="1000"/>
              </a:spcBef>
              <a:spcAft>
                <a:spcPts val="0"/>
              </a:spcAft>
              <a:buClr>
                <a:schemeClr val="lt1"/>
              </a:buClr>
              <a:buSzPts val="2400"/>
              <a:buChar char="•"/>
            </a:pPr>
            <a:r>
              <a:rPr lang="pt-BR"/>
              <a:t>O elemento &lt;section&gt; é definido como um bloco de Elementos.</a:t>
            </a:r>
            <a:endParaRPr/>
          </a:p>
          <a:p>
            <a:pPr indent="-228600" lvl="0" marL="228600" rtl="0" algn="l">
              <a:lnSpc>
                <a:spcPct val="90000"/>
              </a:lnSpc>
              <a:spcBef>
                <a:spcPts val="1000"/>
              </a:spcBef>
              <a:spcAft>
                <a:spcPts val="0"/>
              </a:spcAft>
              <a:buClr>
                <a:schemeClr val="lt1"/>
              </a:buClr>
              <a:buSzPts val="2400"/>
              <a:buChar char="•"/>
            </a:pPr>
            <a:r>
              <a:rPr lang="pt-BR"/>
              <a:t>Você pode colocar dentro de um elemento &lt;article&gt; outro elemento &lt;article&gt; ou o elemento &lt;section&gt; e vice versa. Não há qualquer restrição quanto a isso.</a:t>
            </a:r>
            <a:endParaRPr/>
          </a:p>
          <a:p>
            <a:pPr indent="-76200" lvl="0" marL="228600" rtl="0" algn="l">
              <a:lnSpc>
                <a:spcPct val="90000"/>
              </a:lnSpc>
              <a:spcBef>
                <a:spcPts val="1000"/>
              </a:spcBef>
              <a:spcAft>
                <a:spcPts val="0"/>
              </a:spcAft>
              <a:buClr>
                <a:schemeClr val="lt1"/>
              </a:buClr>
              <a:buSzPts val="2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pt-BR"/>
              <a:t>HEADER</a:t>
            </a:r>
            <a:endParaRPr/>
          </a:p>
        </p:txBody>
      </p:sp>
      <p:sp>
        <p:nvSpPr>
          <p:cNvPr id="133" name="Google Shape;133;p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pt-BR"/>
              <a:t>O elemento &lt;header&gt; especifica um header (cabeçalho) para um documento ou seção.</a:t>
            </a:r>
            <a:endParaRPr/>
          </a:p>
          <a:p>
            <a:pPr indent="-228600" lvl="0" marL="228600" rtl="0" algn="l">
              <a:lnSpc>
                <a:spcPct val="90000"/>
              </a:lnSpc>
              <a:spcBef>
                <a:spcPts val="1000"/>
              </a:spcBef>
              <a:spcAft>
                <a:spcPts val="0"/>
              </a:spcAft>
              <a:buClr>
                <a:schemeClr val="lt1"/>
              </a:buClr>
              <a:buSzPts val="2400"/>
              <a:buChar char="•"/>
            </a:pPr>
            <a:r>
              <a:rPr lang="pt-BR"/>
              <a:t>O elemento &lt;header&gt; deve ser usado como um contêiner para conteúdo introdutório.</a:t>
            </a:r>
            <a:endParaRPr/>
          </a:p>
          <a:p>
            <a:pPr indent="-228600" lvl="0" marL="228600" rtl="0" algn="l">
              <a:lnSpc>
                <a:spcPct val="90000"/>
              </a:lnSpc>
              <a:spcBef>
                <a:spcPts val="1000"/>
              </a:spcBef>
              <a:spcAft>
                <a:spcPts val="0"/>
              </a:spcAft>
              <a:buClr>
                <a:schemeClr val="lt1"/>
              </a:buClr>
              <a:buSzPts val="2400"/>
              <a:buChar char="•"/>
            </a:pPr>
            <a:r>
              <a:rPr lang="pt-BR"/>
              <a:t>Você pode ter vários elementos &lt;header&gt; em um documento.</a:t>
            </a:r>
            <a:endParaRPr/>
          </a:p>
          <a:p>
            <a:pPr indent="-76200" lvl="0" marL="228600" rtl="0" algn="l">
              <a:lnSpc>
                <a:spcPct val="90000"/>
              </a:lnSpc>
              <a:spcBef>
                <a:spcPts val="1000"/>
              </a:spcBef>
              <a:spcAft>
                <a:spcPts val="0"/>
              </a:spcAft>
              <a:buClr>
                <a:schemeClr val="lt1"/>
              </a:buClr>
              <a:buSzPts val="2400"/>
              <a:buNone/>
            </a:pPr>
            <a:r>
              <a:t/>
            </a:r>
            <a:endParaRPr/>
          </a:p>
          <a:p>
            <a:pPr indent="-76200" lvl="0" marL="228600" rtl="0" algn="l">
              <a:lnSpc>
                <a:spcPct val="90000"/>
              </a:lnSpc>
              <a:spcBef>
                <a:spcPts val="1000"/>
              </a:spcBef>
              <a:spcAft>
                <a:spcPts val="0"/>
              </a:spcAft>
              <a:buClr>
                <a:schemeClr val="lt1"/>
              </a:buClr>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t/>
            </a:r>
            <a:endParaRPr/>
          </a:p>
        </p:txBody>
      </p:sp>
      <p:sp>
        <p:nvSpPr>
          <p:cNvPr id="139" name="Google Shape;139;p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pt-BR"/>
              <a:t>&lt;article&gt; </a:t>
            </a:r>
            <a:br>
              <a:rPr lang="pt-BR"/>
            </a:br>
            <a:r>
              <a:rPr lang="pt-BR"/>
              <a:t>&lt;header&gt; </a:t>
            </a:r>
            <a:br>
              <a:rPr lang="pt-BR"/>
            </a:br>
            <a:r>
              <a:rPr lang="pt-BR"/>
              <a:t>  &lt;h1&gt;O Que WWF Faz?&lt;/h1&gt; </a:t>
            </a:r>
            <a:br>
              <a:rPr lang="pt-BR"/>
            </a:br>
            <a:r>
              <a:rPr lang="pt-BR"/>
              <a:t>  &lt;p&gt;Missão:&lt;/p&gt; </a:t>
            </a:r>
            <a:br>
              <a:rPr lang="pt-BR"/>
            </a:br>
            <a:r>
              <a:rPr lang="pt-BR"/>
              <a:t>&lt;/header&gt; </a:t>
            </a:r>
            <a:br>
              <a:rPr lang="pt-BR"/>
            </a:br>
            <a:r>
              <a:rPr lang="pt-BR"/>
              <a:t>&lt;p&gt;WWF'sWWF é uma ONG, participante de uma rede internacional e tem como missão a conservação da natureza dentro do contexto social e econômico.&lt;/p&gt; </a:t>
            </a:r>
            <a:br>
              <a:rPr lang="pt-BR"/>
            </a:br>
            <a:r>
              <a:rPr lang="pt-BR"/>
              <a:t>&lt;/article&gt;</a:t>
            </a:r>
            <a:endParaRPr/>
          </a:p>
          <a:p>
            <a:pPr indent="-76200" lvl="0" marL="228600" rtl="0" algn="l">
              <a:lnSpc>
                <a:spcPct val="90000"/>
              </a:lnSpc>
              <a:spcBef>
                <a:spcPts val="1000"/>
              </a:spcBef>
              <a:spcAft>
                <a:spcPts val="0"/>
              </a:spcAft>
              <a:buClr>
                <a:schemeClr val="lt1"/>
              </a:buClr>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ceet">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2018-04-16T13:08:04Z</dcterms:created>
  <dc:creator>Matutino</dc:creator>
</cp:coreProperties>
</file>