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71" r:id="rId7"/>
    <p:sldId id="260" r:id="rId8"/>
    <p:sldId id="261" r:id="rId9"/>
    <p:sldId id="272" r:id="rId10"/>
    <p:sldId id="273" r:id="rId11"/>
    <p:sldId id="262" r:id="rId12"/>
    <p:sldId id="263" r:id="rId13"/>
    <p:sldId id="274" r:id="rId14"/>
    <p:sldId id="264" r:id="rId15"/>
    <p:sldId id="265" r:id="rId16"/>
    <p:sldId id="266" r:id="rId17"/>
    <p:sldId id="275" r:id="rId18"/>
    <p:sldId id="267" r:id="rId19"/>
    <p:sldId id="276" r:id="rId20"/>
    <p:sldId id="268" r:id="rId21"/>
    <p:sldId id="269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685"/>
    <a:srgbClr val="D8A5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70" d="100"/>
          <a:sy n="70" d="100"/>
        </p:scale>
        <p:origin x="11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3DEF94-AE5E-4803-87A6-247E3A7787DB}" type="doc">
      <dgm:prSet loTypeId="urn:microsoft.com/office/officeart/2005/8/layout/chevron1" loCatId="Inbox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504078AC-B761-4B84-938E-2E03346B928E}">
      <dgm:prSet/>
      <dgm:spPr/>
      <dgm:t>
        <a:bodyPr/>
        <a:lstStyle/>
        <a:p>
          <a:r>
            <a:rPr lang="en-US" dirty="0"/>
            <a:t>Analyze your application</a:t>
          </a:r>
        </a:p>
      </dgm:t>
    </dgm:pt>
    <dgm:pt modelId="{79FB5807-AEB4-4D44-A8ED-A6DE647A19F6}" type="parTrans" cxnId="{A5F4880B-399B-4A50-A59F-445EC8E61FC9}">
      <dgm:prSet/>
      <dgm:spPr/>
      <dgm:t>
        <a:bodyPr/>
        <a:lstStyle/>
        <a:p>
          <a:endParaRPr lang="en-US"/>
        </a:p>
      </dgm:t>
    </dgm:pt>
    <dgm:pt modelId="{06D5E858-0061-4C23-81C8-9A2787748FC7}" type="sibTrans" cxnId="{A5F4880B-399B-4A50-A59F-445EC8E61FC9}">
      <dgm:prSet/>
      <dgm:spPr/>
      <dgm:t>
        <a:bodyPr/>
        <a:lstStyle/>
        <a:p>
          <a:endParaRPr lang="en-US"/>
        </a:p>
      </dgm:t>
    </dgm:pt>
    <dgm:pt modelId="{00FF67A7-C9FF-47C4-8F68-2C0E12EF84C4}">
      <dgm:prSet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dirty="0"/>
            <a:t>threat modeling</a:t>
          </a:r>
        </a:p>
      </dgm:t>
    </dgm:pt>
    <dgm:pt modelId="{268682D3-278E-496E-8D4C-E93ACDEAEF6D}" type="parTrans" cxnId="{E9C6391B-FF65-4A52-A779-DF8C9E521E77}">
      <dgm:prSet/>
      <dgm:spPr/>
      <dgm:t>
        <a:bodyPr/>
        <a:lstStyle/>
        <a:p>
          <a:endParaRPr lang="en-US"/>
        </a:p>
      </dgm:t>
    </dgm:pt>
    <dgm:pt modelId="{CDB8CD43-0DCC-4B2C-BA90-5FEA18902934}" type="sibTrans" cxnId="{E9C6391B-FF65-4A52-A779-DF8C9E521E77}">
      <dgm:prSet/>
      <dgm:spPr/>
      <dgm:t>
        <a:bodyPr/>
        <a:lstStyle/>
        <a:p>
          <a:endParaRPr lang="en-US"/>
        </a:p>
      </dgm:t>
    </dgm:pt>
    <dgm:pt modelId="{4258FF9E-6C6B-4C6F-B40F-D13399140099}">
      <dgm:prSet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dirty="0"/>
            <a:t>user interface flaws</a:t>
          </a:r>
        </a:p>
      </dgm:t>
    </dgm:pt>
    <dgm:pt modelId="{1413590A-E67B-4BBF-8C8A-D253E40C25EA}" type="parTrans" cxnId="{BE4635C6-2D1A-47F5-AB93-60EB8E921F1D}">
      <dgm:prSet/>
      <dgm:spPr/>
      <dgm:t>
        <a:bodyPr/>
        <a:lstStyle/>
        <a:p>
          <a:endParaRPr lang="en-US"/>
        </a:p>
      </dgm:t>
    </dgm:pt>
    <dgm:pt modelId="{2C2EF672-43E5-48ED-A96D-CDBF5A78ED23}" type="sibTrans" cxnId="{BE4635C6-2D1A-47F5-AB93-60EB8E921F1D}">
      <dgm:prSet/>
      <dgm:spPr/>
      <dgm:t>
        <a:bodyPr/>
        <a:lstStyle/>
        <a:p>
          <a:endParaRPr lang="en-US"/>
        </a:p>
      </dgm:t>
    </dgm:pt>
    <dgm:pt modelId="{4E48EB90-5839-4EF3-B900-5AECD9496863}">
      <dgm:prSet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dirty="0"/>
            <a:t>data presentation flaws</a:t>
          </a:r>
        </a:p>
      </dgm:t>
    </dgm:pt>
    <dgm:pt modelId="{3F85E621-354A-41B6-A0DC-2C8A217C79C9}" type="parTrans" cxnId="{4822285B-8CF0-4492-9750-1F51A8A606DC}">
      <dgm:prSet/>
      <dgm:spPr/>
      <dgm:t>
        <a:bodyPr/>
        <a:lstStyle/>
        <a:p>
          <a:endParaRPr lang="en-US"/>
        </a:p>
      </dgm:t>
    </dgm:pt>
    <dgm:pt modelId="{FB9D70C8-26B1-43AE-909E-D1A8506CAA3B}" type="sibTrans" cxnId="{4822285B-8CF0-4492-9750-1F51A8A606DC}">
      <dgm:prSet/>
      <dgm:spPr/>
      <dgm:t>
        <a:bodyPr/>
        <a:lstStyle/>
        <a:p>
          <a:endParaRPr lang="en-US"/>
        </a:p>
      </dgm:t>
    </dgm:pt>
    <dgm:pt modelId="{46096C50-BCFD-4ECB-BBAD-44133B76B124}">
      <dgm:prSet/>
      <dgm:spPr/>
      <dgm:t>
        <a:bodyPr/>
        <a:lstStyle/>
        <a:p>
          <a:r>
            <a:rPr lang="en-US" dirty="0"/>
            <a:t>Usability</a:t>
          </a:r>
        </a:p>
      </dgm:t>
    </dgm:pt>
    <dgm:pt modelId="{4A99EEF2-17BB-4185-B622-CBD3F5DA1239}" type="parTrans" cxnId="{AA32508E-4A93-4699-837A-860F1DE69149}">
      <dgm:prSet/>
      <dgm:spPr/>
      <dgm:t>
        <a:bodyPr/>
        <a:lstStyle/>
        <a:p>
          <a:endParaRPr lang="en-US"/>
        </a:p>
      </dgm:t>
    </dgm:pt>
    <dgm:pt modelId="{BC158BB6-655C-412A-8512-15DB760F7E55}" type="sibTrans" cxnId="{AA32508E-4A93-4699-837A-860F1DE69149}">
      <dgm:prSet/>
      <dgm:spPr/>
      <dgm:t>
        <a:bodyPr/>
        <a:lstStyle/>
        <a:p>
          <a:endParaRPr lang="en-US"/>
        </a:p>
      </dgm:t>
    </dgm:pt>
    <dgm:pt modelId="{FC652134-28B0-4B6E-ABBB-0F454CDA13E2}">
      <dgm:prSet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dirty="0"/>
            <a:t>create applications that users understand and like to use</a:t>
          </a:r>
        </a:p>
      </dgm:t>
    </dgm:pt>
    <dgm:pt modelId="{85D5F8B5-D4E9-4FD1-83D8-0F7DE63FA851}" type="parTrans" cxnId="{2E8F54D1-9EA1-427F-A115-5981A530E152}">
      <dgm:prSet/>
      <dgm:spPr/>
      <dgm:t>
        <a:bodyPr/>
        <a:lstStyle/>
        <a:p>
          <a:endParaRPr lang="en-US"/>
        </a:p>
      </dgm:t>
    </dgm:pt>
    <dgm:pt modelId="{CD08644F-3A04-4756-AC4B-95941B2BACD9}" type="sibTrans" cxnId="{2E8F54D1-9EA1-427F-A115-5981A530E152}">
      <dgm:prSet/>
      <dgm:spPr/>
      <dgm:t>
        <a:bodyPr/>
        <a:lstStyle/>
        <a:p>
          <a:endParaRPr lang="en-US"/>
        </a:p>
      </dgm:t>
    </dgm:pt>
    <dgm:pt modelId="{4E4C02B3-AAA0-4AE1-8D32-3E250048343F}">
      <dgm:prSet/>
      <dgm:spPr/>
      <dgm:t>
        <a:bodyPr/>
        <a:lstStyle/>
        <a:p>
          <a:r>
            <a:rPr lang="en-US" dirty="0"/>
            <a:t>Security incident plan</a:t>
          </a:r>
        </a:p>
      </dgm:t>
    </dgm:pt>
    <dgm:pt modelId="{13CBAAA4-5148-4EB0-B8F3-B888BC22FD30}" type="parTrans" cxnId="{23F92F34-8D19-46AC-91A6-B75377DBA799}">
      <dgm:prSet/>
      <dgm:spPr/>
      <dgm:t>
        <a:bodyPr/>
        <a:lstStyle/>
        <a:p>
          <a:endParaRPr lang="en-US"/>
        </a:p>
      </dgm:t>
    </dgm:pt>
    <dgm:pt modelId="{5D27B710-C431-4110-BC26-4A51AC37961A}" type="sibTrans" cxnId="{23F92F34-8D19-46AC-91A6-B75377DBA799}">
      <dgm:prSet/>
      <dgm:spPr/>
      <dgm:t>
        <a:bodyPr/>
        <a:lstStyle/>
        <a:p>
          <a:endParaRPr lang="en-US"/>
        </a:p>
      </dgm:t>
    </dgm:pt>
    <dgm:pt modelId="{1E3D3DC3-0599-4F24-8D73-57A75EAE9490}">
      <dgm:prSet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dirty="0"/>
            <a:t>build security incident plan. One day, you will need it.</a:t>
          </a:r>
        </a:p>
      </dgm:t>
    </dgm:pt>
    <dgm:pt modelId="{DB47D56D-3175-49CB-A882-16F10C009F23}" type="parTrans" cxnId="{7D336B94-E638-4699-829B-8C2C16567903}">
      <dgm:prSet/>
      <dgm:spPr/>
      <dgm:t>
        <a:bodyPr/>
        <a:lstStyle/>
        <a:p>
          <a:endParaRPr lang="en-US"/>
        </a:p>
      </dgm:t>
    </dgm:pt>
    <dgm:pt modelId="{D89D1A7F-0314-4657-ADE2-08177F7BA159}" type="sibTrans" cxnId="{7D336B94-E638-4699-829B-8C2C16567903}">
      <dgm:prSet/>
      <dgm:spPr/>
      <dgm:t>
        <a:bodyPr/>
        <a:lstStyle/>
        <a:p>
          <a:endParaRPr lang="en-US"/>
        </a:p>
      </dgm:t>
    </dgm:pt>
    <dgm:pt modelId="{AF7ECB47-3A97-4990-BFB3-56121F2A5BDB}" type="pres">
      <dgm:prSet presAssocID="{B83DEF94-AE5E-4803-87A6-247E3A7787DB}" presName="Name0" presStyleCnt="0">
        <dgm:presLayoutVars>
          <dgm:dir/>
          <dgm:animLvl val="lvl"/>
          <dgm:resizeHandles val="exact"/>
        </dgm:presLayoutVars>
      </dgm:prSet>
      <dgm:spPr/>
    </dgm:pt>
    <dgm:pt modelId="{7D2FEC62-E884-4F71-AD26-5A1DC83A3170}" type="pres">
      <dgm:prSet presAssocID="{504078AC-B761-4B84-938E-2E03346B928E}" presName="composite" presStyleCnt="0"/>
      <dgm:spPr/>
    </dgm:pt>
    <dgm:pt modelId="{38AAB035-601C-4B4F-8D63-F5881B64BF7C}" type="pres">
      <dgm:prSet presAssocID="{504078AC-B761-4B84-938E-2E03346B928E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EC3BE2E-8DE6-4081-A065-A5BD5C4C9DB2}" type="pres">
      <dgm:prSet presAssocID="{504078AC-B761-4B84-938E-2E03346B928E}" presName="desTx" presStyleLbl="revTx" presStyleIdx="0" presStyleCnt="3">
        <dgm:presLayoutVars>
          <dgm:bulletEnabled val="1"/>
        </dgm:presLayoutVars>
      </dgm:prSet>
      <dgm:spPr/>
    </dgm:pt>
    <dgm:pt modelId="{1EB1025D-6391-4301-8244-C948FA1F4693}" type="pres">
      <dgm:prSet presAssocID="{06D5E858-0061-4C23-81C8-9A2787748FC7}" presName="space" presStyleCnt="0"/>
      <dgm:spPr/>
    </dgm:pt>
    <dgm:pt modelId="{D676D6F0-E378-4F8E-950F-93B805E62DE4}" type="pres">
      <dgm:prSet presAssocID="{46096C50-BCFD-4ECB-BBAD-44133B76B124}" presName="composite" presStyleCnt="0"/>
      <dgm:spPr/>
    </dgm:pt>
    <dgm:pt modelId="{7A0057CC-B6A0-4C12-A0A4-65E230698A39}" type="pres">
      <dgm:prSet presAssocID="{46096C50-BCFD-4ECB-BBAD-44133B76B124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63E3BA57-D471-4AD4-AB87-8917D1FD7BFD}" type="pres">
      <dgm:prSet presAssocID="{46096C50-BCFD-4ECB-BBAD-44133B76B124}" presName="desTx" presStyleLbl="revTx" presStyleIdx="1" presStyleCnt="3">
        <dgm:presLayoutVars>
          <dgm:bulletEnabled val="1"/>
        </dgm:presLayoutVars>
      </dgm:prSet>
      <dgm:spPr/>
    </dgm:pt>
    <dgm:pt modelId="{B8561D3C-D934-436F-9BB9-32345A513ECF}" type="pres">
      <dgm:prSet presAssocID="{BC158BB6-655C-412A-8512-15DB760F7E55}" presName="space" presStyleCnt="0"/>
      <dgm:spPr/>
    </dgm:pt>
    <dgm:pt modelId="{57666298-1744-497E-978C-0AA3D6C842CD}" type="pres">
      <dgm:prSet presAssocID="{4E4C02B3-AAA0-4AE1-8D32-3E250048343F}" presName="composite" presStyleCnt="0"/>
      <dgm:spPr/>
    </dgm:pt>
    <dgm:pt modelId="{21B831AD-CB68-4898-BE1F-C5C51B4F775D}" type="pres">
      <dgm:prSet presAssocID="{4E4C02B3-AAA0-4AE1-8D32-3E250048343F}" presName="par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0A8FA27D-5C42-4D34-95D9-5974485BD730}" type="pres">
      <dgm:prSet presAssocID="{4E4C02B3-AAA0-4AE1-8D32-3E250048343F}" presName="desTx" presStyleLbl="revTx" presStyleIdx="2" presStyleCnt="3">
        <dgm:presLayoutVars>
          <dgm:bulletEnabled val="1"/>
        </dgm:presLayoutVars>
      </dgm:prSet>
      <dgm:spPr/>
    </dgm:pt>
  </dgm:ptLst>
  <dgm:cxnLst>
    <dgm:cxn modelId="{A5F4880B-399B-4A50-A59F-445EC8E61FC9}" srcId="{B83DEF94-AE5E-4803-87A6-247E3A7787DB}" destId="{504078AC-B761-4B84-938E-2E03346B928E}" srcOrd="0" destOrd="0" parTransId="{79FB5807-AEB4-4D44-A8ED-A6DE647A19F6}" sibTransId="{06D5E858-0061-4C23-81C8-9A2787748FC7}"/>
    <dgm:cxn modelId="{E9C6391B-FF65-4A52-A779-DF8C9E521E77}" srcId="{504078AC-B761-4B84-938E-2E03346B928E}" destId="{00FF67A7-C9FF-47C4-8F68-2C0E12EF84C4}" srcOrd="0" destOrd="0" parTransId="{268682D3-278E-496E-8D4C-E93ACDEAEF6D}" sibTransId="{CDB8CD43-0DCC-4B2C-BA90-5FEA18902934}"/>
    <dgm:cxn modelId="{85582426-89F2-4163-BCD5-566E8A9A2B44}" type="presOf" srcId="{1E3D3DC3-0599-4F24-8D73-57A75EAE9490}" destId="{0A8FA27D-5C42-4D34-95D9-5974485BD730}" srcOrd="0" destOrd="0" presId="urn:microsoft.com/office/officeart/2005/8/layout/chevron1"/>
    <dgm:cxn modelId="{1F15412D-C6F4-4A1A-8CB5-9F1333142457}" type="presOf" srcId="{504078AC-B761-4B84-938E-2E03346B928E}" destId="{38AAB035-601C-4B4F-8D63-F5881B64BF7C}" srcOrd="0" destOrd="0" presId="urn:microsoft.com/office/officeart/2005/8/layout/chevron1"/>
    <dgm:cxn modelId="{23F92F34-8D19-46AC-91A6-B75377DBA799}" srcId="{B83DEF94-AE5E-4803-87A6-247E3A7787DB}" destId="{4E4C02B3-AAA0-4AE1-8D32-3E250048343F}" srcOrd="2" destOrd="0" parTransId="{13CBAAA4-5148-4EB0-B8F3-B888BC22FD30}" sibTransId="{5D27B710-C431-4110-BC26-4A51AC37961A}"/>
    <dgm:cxn modelId="{4822285B-8CF0-4492-9750-1F51A8A606DC}" srcId="{504078AC-B761-4B84-938E-2E03346B928E}" destId="{4E48EB90-5839-4EF3-B900-5AECD9496863}" srcOrd="2" destOrd="0" parTransId="{3F85E621-354A-41B6-A0DC-2C8A217C79C9}" sibTransId="{FB9D70C8-26B1-43AE-909E-D1A8506CAA3B}"/>
    <dgm:cxn modelId="{69274487-A8EB-4CFB-B398-4E35889A3316}" type="presOf" srcId="{4258FF9E-6C6B-4C6F-B40F-D13399140099}" destId="{EEC3BE2E-8DE6-4081-A065-A5BD5C4C9DB2}" srcOrd="0" destOrd="1" presId="urn:microsoft.com/office/officeart/2005/8/layout/chevron1"/>
    <dgm:cxn modelId="{AA32508E-4A93-4699-837A-860F1DE69149}" srcId="{B83DEF94-AE5E-4803-87A6-247E3A7787DB}" destId="{46096C50-BCFD-4ECB-BBAD-44133B76B124}" srcOrd="1" destOrd="0" parTransId="{4A99EEF2-17BB-4185-B622-CBD3F5DA1239}" sibTransId="{BC158BB6-655C-412A-8512-15DB760F7E55}"/>
    <dgm:cxn modelId="{D2F04D91-5A80-48A6-8B59-162CAB3E8F4C}" type="presOf" srcId="{46096C50-BCFD-4ECB-BBAD-44133B76B124}" destId="{7A0057CC-B6A0-4C12-A0A4-65E230698A39}" srcOrd="0" destOrd="0" presId="urn:microsoft.com/office/officeart/2005/8/layout/chevron1"/>
    <dgm:cxn modelId="{7D336B94-E638-4699-829B-8C2C16567903}" srcId="{4E4C02B3-AAA0-4AE1-8D32-3E250048343F}" destId="{1E3D3DC3-0599-4F24-8D73-57A75EAE9490}" srcOrd="0" destOrd="0" parTransId="{DB47D56D-3175-49CB-A882-16F10C009F23}" sibTransId="{D89D1A7F-0314-4657-ADE2-08177F7BA159}"/>
    <dgm:cxn modelId="{864100BC-9D3B-4FC8-9AC3-2272F958178B}" type="presOf" srcId="{4E4C02B3-AAA0-4AE1-8D32-3E250048343F}" destId="{21B831AD-CB68-4898-BE1F-C5C51B4F775D}" srcOrd="0" destOrd="0" presId="urn:microsoft.com/office/officeart/2005/8/layout/chevron1"/>
    <dgm:cxn modelId="{9EAD42BC-59B2-4039-B05F-5185C35C110C}" type="presOf" srcId="{00FF67A7-C9FF-47C4-8F68-2C0E12EF84C4}" destId="{EEC3BE2E-8DE6-4081-A065-A5BD5C4C9DB2}" srcOrd="0" destOrd="0" presId="urn:microsoft.com/office/officeart/2005/8/layout/chevron1"/>
    <dgm:cxn modelId="{39C19DC3-E735-4698-8E2A-632E2A9C8CAC}" type="presOf" srcId="{B83DEF94-AE5E-4803-87A6-247E3A7787DB}" destId="{AF7ECB47-3A97-4990-BFB3-56121F2A5BDB}" srcOrd="0" destOrd="0" presId="urn:microsoft.com/office/officeart/2005/8/layout/chevron1"/>
    <dgm:cxn modelId="{BE4635C6-2D1A-47F5-AB93-60EB8E921F1D}" srcId="{504078AC-B761-4B84-938E-2E03346B928E}" destId="{4258FF9E-6C6B-4C6F-B40F-D13399140099}" srcOrd="1" destOrd="0" parTransId="{1413590A-E67B-4BBF-8C8A-D253E40C25EA}" sibTransId="{2C2EF672-43E5-48ED-A96D-CDBF5A78ED23}"/>
    <dgm:cxn modelId="{2E8F54D1-9EA1-427F-A115-5981A530E152}" srcId="{46096C50-BCFD-4ECB-BBAD-44133B76B124}" destId="{FC652134-28B0-4B6E-ABBB-0F454CDA13E2}" srcOrd="0" destOrd="0" parTransId="{85D5F8B5-D4E9-4FD1-83D8-0F7DE63FA851}" sibTransId="{CD08644F-3A04-4756-AC4B-95941B2BACD9}"/>
    <dgm:cxn modelId="{1D06AFD7-2F4C-4BFE-83E5-F0414CBA9BD3}" type="presOf" srcId="{4E48EB90-5839-4EF3-B900-5AECD9496863}" destId="{EEC3BE2E-8DE6-4081-A065-A5BD5C4C9DB2}" srcOrd="0" destOrd="2" presId="urn:microsoft.com/office/officeart/2005/8/layout/chevron1"/>
    <dgm:cxn modelId="{55BBA1E1-2F68-4A77-9BEC-FAD327B5AEEA}" type="presOf" srcId="{FC652134-28B0-4B6E-ABBB-0F454CDA13E2}" destId="{63E3BA57-D471-4AD4-AB87-8917D1FD7BFD}" srcOrd="0" destOrd="0" presId="urn:microsoft.com/office/officeart/2005/8/layout/chevron1"/>
    <dgm:cxn modelId="{02EC653A-15A9-46C2-A864-10509AB608E6}" type="presParOf" srcId="{AF7ECB47-3A97-4990-BFB3-56121F2A5BDB}" destId="{7D2FEC62-E884-4F71-AD26-5A1DC83A3170}" srcOrd="0" destOrd="0" presId="urn:microsoft.com/office/officeart/2005/8/layout/chevron1"/>
    <dgm:cxn modelId="{DA3793CD-5528-447B-AA92-77753BC8E02A}" type="presParOf" srcId="{7D2FEC62-E884-4F71-AD26-5A1DC83A3170}" destId="{38AAB035-601C-4B4F-8D63-F5881B64BF7C}" srcOrd="0" destOrd="0" presId="urn:microsoft.com/office/officeart/2005/8/layout/chevron1"/>
    <dgm:cxn modelId="{54768A6E-1609-40FC-AEBF-7B0ED6DF7201}" type="presParOf" srcId="{7D2FEC62-E884-4F71-AD26-5A1DC83A3170}" destId="{EEC3BE2E-8DE6-4081-A065-A5BD5C4C9DB2}" srcOrd="1" destOrd="0" presId="urn:microsoft.com/office/officeart/2005/8/layout/chevron1"/>
    <dgm:cxn modelId="{FDEA00AD-44DD-42B2-8F53-5DDA93797773}" type="presParOf" srcId="{AF7ECB47-3A97-4990-BFB3-56121F2A5BDB}" destId="{1EB1025D-6391-4301-8244-C948FA1F4693}" srcOrd="1" destOrd="0" presId="urn:microsoft.com/office/officeart/2005/8/layout/chevron1"/>
    <dgm:cxn modelId="{7BAD2C53-801F-475D-89C9-64DA4FB4D36B}" type="presParOf" srcId="{AF7ECB47-3A97-4990-BFB3-56121F2A5BDB}" destId="{D676D6F0-E378-4F8E-950F-93B805E62DE4}" srcOrd="2" destOrd="0" presId="urn:microsoft.com/office/officeart/2005/8/layout/chevron1"/>
    <dgm:cxn modelId="{99CD5E98-42E3-4527-83CE-BB1A58D87EA6}" type="presParOf" srcId="{D676D6F0-E378-4F8E-950F-93B805E62DE4}" destId="{7A0057CC-B6A0-4C12-A0A4-65E230698A39}" srcOrd="0" destOrd="0" presId="urn:microsoft.com/office/officeart/2005/8/layout/chevron1"/>
    <dgm:cxn modelId="{451403FC-C6F5-482C-A42C-DD9021550429}" type="presParOf" srcId="{D676D6F0-E378-4F8E-950F-93B805E62DE4}" destId="{63E3BA57-D471-4AD4-AB87-8917D1FD7BFD}" srcOrd="1" destOrd="0" presId="urn:microsoft.com/office/officeart/2005/8/layout/chevron1"/>
    <dgm:cxn modelId="{26AD2F05-CF8B-45D3-AC72-874B9824CB7A}" type="presParOf" srcId="{AF7ECB47-3A97-4990-BFB3-56121F2A5BDB}" destId="{B8561D3C-D934-436F-9BB9-32345A513ECF}" srcOrd="3" destOrd="0" presId="urn:microsoft.com/office/officeart/2005/8/layout/chevron1"/>
    <dgm:cxn modelId="{677E3FF7-EABB-42CB-9036-D5CA9261C5DC}" type="presParOf" srcId="{AF7ECB47-3A97-4990-BFB3-56121F2A5BDB}" destId="{57666298-1744-497E-978C-0AA3D6C842CD}" srcOrd="4" destOrd="0" presId="urn:microsoft.com/office/officeart/2005/8/layout/chevron1"/>
    <dgm:cxn modelId="{F4502593-FEE4-47D2-8A01-0D613CD6CAE2}" type="presParOf" srcId="{57666298-1744-497E-978C-0AA3D6C842CD}" destId="{21B831AD-CB68-4898-BE1F-C5C51B4F775D}" srcOrd="0" destOrd="0" presId="urn:microsoft.com/office/officeart/2005/8/layout/chevron1"/>
    <dgm:cxn modelId="{935C7705-4860-4D17-971F-E553CFFFAAA4}" type="presParOf" srcId="{57666298-1744-497E-978C-0AA3D6C842CD}" destId="{0A8FA27D-5C42-4D34-95D9-5974485BD730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3D841C3-25CE-4459-92F1-F21A02D5E72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uk-UA"/>
        </a:p>
      </dgm:t>
    </dgm:pt>
    <dgm:pt modelId="{66BD6914-ED39-4B13-8996-EB56A1DA612F}">
      <dgm:prSet phldrT="[Текст]"/>
      <dgm:spPr/>
      <dgm:t>
        <a:bodyPr/>
        <a:lstStyle/>
        <a:p>
          <a:r>
            <a:rPr lang="en-US" dirty="0"/>
            <a:t>Planning</a:t>
          </a:r>
          <a:endParaRPr lang="uk-UA" dirty="0"/>
        </a:p>
      </dgm:t>
    </dgm:pt>
    <dgm:pt modelId="{7105E892-935B-4561-AF82-3E45777EC7DA}" type="parTrans" cxnId="{7A107F18-7351-4FCB-B824-F0A1D905F3B4}">
      <dgm:prSet/>
      <dgm:spPr/>
      <dgm:t>
        <a:bodyPr/>
        <a:lstStyle/>
        <a:p>
          <a:endParaRPr lang="uk-UA"/>
        </a:p>
      </dgm:t>
    </dgm:pt>
    <dgm:pt modelId="{BAB3AB31-91AE-47E0-8FB1-6E6524294D92}" type="sibTrans" cxnId="{7A107F18-7351-4FCB-B824-F0A1D905F3B4}">
      <dgm:prSet/>
      <dgm:spPr/>
      <dgm:t>
        <a:bodyPr/>
        <a:lstStyle/>
        <a:p>
          <a:endParaRPr lang="uk-UA"/>
        </a:p>
      </dgm:t>
    </dgm:pt>
    <dgm:pt modelId="{191F379C-0DC9-43AE-BDEE-1AD221A441D4}">
      <dgm:prSet phldrT="[Текст]"/>
      <dgm:spPr/>
      <dgm:t>
        <a:bodyPr/>
        <a:lstStyle/>
        <a:p>
          <a:r>
            <a:rPr lang="en-US" dirty="0"/>
            <a:t>Development</a:t>
          </a:r>
          <a:endParaRPr lang="uk-UA" dirty="0"/>
        </a:p>
      </dgm:t>
    </dgm:pt>
    <dgm:pt modelId="{A54CE4B7-3396-4EE7-8344-6AF2827ED695}" type="parTrans" cxnId="{E76863FF-85F1-4F90-B593-FB3895019A0D}">
      <dgm:prSet/>
      <dgm:spPr/>
      <dgm:t>
        <a:bodyPr/>
        <a:lstStyle/>
        <a:p>
          <a:endParaRPr lang="uk-UA"/>
        </a:p>
      </dgm:t>
    </dgm:pt>
    <dgm:pt modelId="{60334574-1494-4DF8-8AAE-A0F2C803A997}" type="sibTrans" cxnId="{E76863FF-85F1-4F90-B593-FB3895019A0D}">
      <dgm:prSet/>
      <dgm:spPr/>
      <dgm:t>
        <a:bodyPr/>
        <a:lstStyle/>
        <a:p>
          <a:endParaRPr lang="uk-UA"/>
        </a:p>
      </dgm:t>
    </dgm:pt>
    <dgm:pt modelId="{52EA231C-B330-4C50-89F1-51D503BDE193}">
      <dgm:prSet phldrT="[Текст]"/>
      <dgm:spPr/>
      <dgm:t>
        <a:bodyPr/>
        <a:lstStyle/>
        <a:p>
          <a:r>
            <a:rPr lang="en-US" dirty="0"/>
            <a:t>Testing</a:t>
          </a:r>
          <a:endParaRPr lang="uk-UA" dirty="0"/>
        </a:p>
      </dgm:t>
    </dgm:pt>
    <dgm:pt modelId="{0596CD63-5AE8-45B0-8E4D-9423835C1611}" type="parTrans" cxnId="{96A06402-697B-4593-8096-D31FEA3F6F07}">
      <dgm:prSet/>
      <dgm:spPr/>
      <dgm:t>
        <a:bodyPr/>
        <a:lstStyle/>
        <a:p>
          <a:endParaRPr lang="uk-UA"/>
        </a:p>
      </dgm:t>
    </dgm:pt>
    <dgm:pt modelId="{C555E51D-7F88-4087-B176-8FB2D3AF497B}" type="sibTrans" cxnId="{96A06402-697B-4593-8096-D31FEA3F6F07}">
      <dgm:prSet/>
      <dgm:spPr/>
      <dgm:t>
        <a:bodyPr/>
        <a:lstStyle/>
        <a:p>
          <a:endParaRPr lang="uk-UA"/>
        </a:p>
      </dgm:t>
    </dgm:pt>
    <dgm:pt modelId="{5CC930C7-E6CE-431C-9477-0A793AF65536}" type="pres">
      <dgm:prSet presAssocID="{E3D841C3-25CE-4459-92F1-F21A02D5E728}" presName="diagram" presStyleCnt="0">
        <dgm:presLayoutVars>
          <dgm:dir/>
          <dgm:resizeHandles val="exact"/>
        </dgm:presLayoutVars>
      </dgm:prSet>
      <dgm:spPr/>
    </dgm:pt>
    <dgm:pt modelId="{47057C61-3E13-4969-956F-DFAF10D1F205}" type="pres">
      <dgm:prSet presAssocID="{66BD6914-ED39-4B13-8996-EB56A1DA612F}" presName="node" presStyleLbl="node1" presStyleIdx="0" presStyleCnt="3" custScaleX="129409">
        <dgm:presLayoutVars>
          <dgm:bulletEnabled val="1"/>
        </dgm:presLayoutVars>
      </dgm:prSet>
      <dgm:spPr/>
    </dgm:pt>
    <dgm:pt modelId="{30FC59B5-E480-433A-BE3B-6F8FE10AF740}" type="pres">
      <dgm:prSet presAssocID="{BAB3AB31-91AE-47E0-8FB1-6E6524294D92}" presName="sibTrans" presStyleCnt="0"/>
      <dgm:spPr/>
    </dgm:pt>
    <dgm:pt modelId="{E3E7FF5B-9D34-497F-B7CD-0D62A06A4602}" type="pres">
      <dgm:prSet presAssocID="{191F379C-0DC9-43AE-BDEE-1AD221A441D4}" presName="node" presStyleLbl="node1" presStyleIdx="1" presStyleCnt="3" custScaleX="130733">
        <dgm:presLayoutVars>
          <dgm:bulletEnabled val="1"/>
        </dgm:presLayoutVars>
      </dgm:prSet>
      <dgm:spPr/>
    </dgm:pt>
    <dgm:pt modelId="{96A06584-272F-4D6A-B6D8-C2DF97977918}" type="pres">
      <dgm:prSet presAssocID="{60334574-1494-4DF8-8AAE-A0F2C803A997}" presName="sibTrans" presStyleCnt="0"/>
      <dgm:spPr/>
    </dgm:pt>
    <dgm:pt modelId="{93DE0960-5CF6-4838-B027-DB068F945B1C}" type="pres">
      <dgm:prSet presAssocID="{52EA231C-B330-4C50-89F1-51D503BDE193}" presName="node" presStyleLbl="node1" presStyleIdx="2" presStyleCnt="3" custScaleX="133671" custLinFactNeighborX="517" custLinFactNeighborY="163">
        <dgm:presLayoutVars>
          <dgm:bulletEnabled val="1"/>
        </dgm:presLayoutVars>
      </dgm:prSet>
      <dgm:spPr/>
    </dgm:pt>
  </dgm:ptLst>
  <dgm:cxnLst>
    <dgm:cxn modelId="{96A06402-697B-4593-8096-D31FEA3F6F07}" srcId="{E3D841C3-25CE-4459-92F1-F21A02D5E728}" destId="{52EA231C-B330-4C50-89F1-51D503BDE193}" srcOrd="2" destOrd="0" parTransId="{0596CD63-5AE8-45B0-8E4D-9423835C1611}" sibTransId="{C555E51D-7F88-4087-B176-8FB2D3AF497B}"/>
    <dgm:cxn modelId="{7A107F18-7351-4FCB-B824-F0A1D905F3B4}" srcId="{E3D841C3-25CE-4459-92F1-F21A02D5E728}" destId="{66BD6914-ED39-4B13-8996-EB56A1DA612F}" srcOrd="0" destOrd="0" parTransId="{7105E892-935B-4561-AF82-3E45777EC7DA}" sibTransId="{BAB3AB31-91AE-47E0-8FB1-6E6524294D92}"/>
    <dgm:cxn modelId="{FF1D8866-494E-4FBF-B64C-C3ADC7DCE8B3}" type="presOf" srcId="{191F379C-0DC9-43AE-BDEE-1AD221A441D4}" destId="{E3E7FF5B-9D34-497F-B7CD-0D62A06A4602}" srcOrd="0" destOrd="0" presId="urn:microsoft.com/office/officeart/2005/8/layout/default"/>
    <dgm:cxn modelId="{3A33F57D-CEA5-4D4D-8CC3-0BDA90F3D855}" type="presOf" srcId="{66BD6914-ED39-4B13-8996-EB56A1DA612F}" destId="{47057C61-3E13-4969-956F-DFAF10D1F205}" srcOrd="0" destOrd="0" presId="urn:microsoft.com/office/officeart/2005/8/layout/default"/>
    <dgm:cxn modelId="{D4DD39BD-B0F1-423A-815A-2A669355D4CC}" type="presOf" srcId="{E3D841C3-25CE-4459-92F1-F21A02D5E728}" destId="{5CC930C7-E6CE-431C-9477-0A793AF65536}" srcOrd="0" destOrd="0" presId="urn:microsoft.com/office/officeart/2005/8/layout/default"/>
    <dgm:cxn modelId="{05F436E4-4A9A-42BB-BA4A-49834D8EF51C}" type="presOf" srcId="{52EA231C-B330-4C50-89F1-51D503BDE193}" destId="{93DE0960-5CF6-4838-B027-DB068F945B1C}" srcOrd="0" destOrd="0" presId="urn:microsoft.com/office/officeart/2005/8/layout/default"/>
    <dgm:cxn modelId="{E76863FF-85F1-4F90-B593-FB3895019A0D}" srcId="{E3D841C3-25CE-4459-92F1-F21A02D5E728}" destId="{191F379C-0DC9-43AE-BDEE-1AD221A441D4}" srcOrd="1" destOrd="0" parTransId="{A54CE4B7-3396-4EE7-8344-6AF2827ED695}" sibTransId="{60334574-1494-4DF8-8AAE-A0F2C803A997}"/>
    <dgm:cxn modelId="{147CDD02-A157-4F77-B968-D544A4542888}" type="presParOf" srcId="{5CC930C7-E6CE-431C-9477-0A793AF65536}" destId="{47057C61-3E13-4969-956F-DFAF10D1F205}" srcOrd="0" destOrd="0" presId="urn:microsoft.com/office/officeart/2005/8/layout/default"/>
    <dgm:cxn modelId="{71913A89-BD5B-4312-BDC8-AAE247B0CBBA}" type="presParOf" srcId="{5CC930C7-E6CE-431C-9477-0A793AF65536}" destId="{30FC59B5-E480-433A-BE3B-6F8FE10AF740}" srcOrd="1" destOrd="0" presId="urn:microsoft.com/office/officeart/2005/8/layout/default"/>
    <dgm:cxn modelId="{9C37E268-7F28-4EC5-841B-87EE22E74E7D}" type="presParOf" srcId="{5CC930C7-E6CE-431C-9477-0A793AF65536}" destId="{E3E7FF5B-9D34-497F-B7CD-0D62A06A4602}" srcOrd="2" destOrd="0" presId="urn:microsoft.com/office/officeart/2005/8/layout/default"/>
    <dgm:cxn modelId="{9AEB2FFD-A5FD-4C59-8000-0EB3370FCBD1}" type="presParOf" srcId="{5CC930C7-E6CE-431C-9477-0A793AF65536}" destId="{96A06584-272F-4D6A-B6D8-C2DF97977918}" srcOrd="3" destOrd="0" presId="urn:microsoft.com/office/officeart/2005/8/layout/default"/>
    <dgm:cxn modelId="{6632CFEF-5E05-419D-B28F-1E1C08D4E065}" type="presParOf" srcId="{5CC930C7-E6CE-431C-9477-0A793AF65536}" destId="{93DE0960-5CF6-4838-B027-DB068F945B1C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4B8BB6-6F1D-4F3F-B7F2-B55409226D58}" type="doc">
      <dgm:prSet loTypeId="urn:microsoft.com/office/officeart/2005/8/layout/default" loCatId="Inbox" qsTypeId="urn:microsoft.com/office/officeart/2005/8/quickstyle/simple1" qsCatId="simple" csTypeId="urn:microsoft.com/office/officeart/2005/8/colors/ColorSchemeForSuggestions" csCatId="other"/>
      <dgm:spPr/>
      <dgm:t>
        <a:bodyPr/>
        <a:lstStyle/>
        <a:p>
          <a:endParaRPr lang="en-US"/>
        </a:p>
      </dgm:t>
    </dgm:pt>
    <dgm:pt modelId="{8C72B174-EE44-4616-8340-7C7A51D8FAAC}">
      <dgm:prSet/>
      <dgm:spPr/>
      <dgm:t>
        <a:bodyPr/>
        <a:lstStyle/>
        <a:p>
          <a:r>
            <a:rPr lang="en-US" dirty="0"/>
            <a:t>Authentication</a:t>
          </a:r>
        </a:p>
      </dgm:t>
    </dgm:pt>
    <dgm:pt modelId="{E47FF870-3C6B-493E-A858-78F9B8AE93F8}" type="parTrans" cxnId="{7FAFB7C3-660A-4C93-8705-F3E0AB2C57A7}">
      <dgm:prSet/>
      <dgm:spPr/>
      <dgm:t>
        <a:bodyPr/>
        <a:lstStyle/>
        <a:p>
          <a:endParaRPr lang="en-US"/>
        </a:p>
      </dgm:t>
    </dgm:pt>
    <dgm:pt modelId="{D8C68FEE-8B93-4B77-8C35-D50533D1F986}" type="sibTrans" cxnId="{7FAFB7C3-660A-4C93-8705-F3E0AB2C57A7}">
      <dgm:prSet/>
      <dgm:spPr/>
      <dgm:t>
        <a:bodyPr/>
        <a:lstStyle/>
        <a:p>
          <a:endParaRPr lang="en-US"/>
        </a:p>
      </dgm:t>
    </dgm:pt>
    <dgm:pt modelId="{5E175FE6-D55A-4B85-AA64-BA0B1386FD2E}">
      <dgm:prSet/>
      <dgm:spPr/>
      <dgm:t>
        <a:bodyPr/>
        <a:lstStyle/>
        <a:p>
          <a:r>
            <a:rPr lang="en-US" dirty="0"/>
            <a:t>Database</a:t>
          </a:r>
        </a:p>
      </dgm:t>
    </dgm:pt>
    <dgm:pt modelId="{86FBBEB3-9A5E-4617-BA03-F1290345A2F6}" type="parTrans" cxnId="{6C99C360-4E8B-4B7E-8139-62B2EC8782FB}">
      <dgm:prSet/>
      <dgm:spPr/>
      <dgm:t>
        <a:bodyPr/>
        <a:lstStyle/>
        <a:p>
          <a:endParaRPr lang="en-US"/>
        </a:p>
      </dgm:t>
    </dgm:pt>
    <dgm:pt modelId="{1A8267C4-02E7-451B-8AA4-5BF375978EA1}" type="sibTrans" cxnId="{6C99C360-4E8B-4B7E-8139-62B2EC8782FB}">
      <dgm:prSet/>
      <dgm:spPr/>
      <dgm:t>
        <a:bodyPr/>
        <a:lstStyle/>
        <a:p>
          <a:endParaRPr lang="en-US"/>
        </a:p>
      </dgm:t>
    </dgm:pt>
    <dgm:pt modelId="{E6975271-1FE5-4C3F-9FF6-B819C1BF5510}">
      <dgm:prSet/>
      <dgm:spPr/>
      <dgm:t>
        <a:bodyPr/>
        <a:lstStyle/>
        <a:p>
          <a:r>
            <a:rPr lang="en-US" dirty="0"/>
            <a:t>Input / output / validate</a:t>
          </a:r>
        </a:p>
      </dgm:t>
    </dgm:pt>
    <dgm:pt modelId="{5B69EB79-3287-4026-A2EC-19DBD2FF434B}" type="parTrans" cxnId="{2AA7F181-DE9D-4624-9FEA-47610A639DD5}">
      <dgm:prSet/>
      <dgm:spPr/>
      <dgm:t>
        <a:bodyPr/>
        <a:lstStyle/>
        <a:p>
          <a:endParaRPr lang="en-US"/>
        </a:p>
      </dgm:t>
    </dgm:pt>
    <dgm:pt modelId="{C711CFEC-CF85-4CCD-BBC2-325D50EDE0E8}" type="sibTrans" cxnId="{2AA7F181-DE9D-4624-9FEA-47610A639DD5}">
      <dgm:prSet/>
      <dgm:spPr/>
      <dgm:t>
        <a:bodyPr/>
        <a:lstStyle/>
        <a:p>
          <a:endParaRPr lang="en-US"/>
        </a:p>
      </dgm:t>
    </dgm:pt>
    <dgm:pt modelId="{D2EBED62-1D66-4570-9871-892D1C6F10C5}">
      <dgm:prSet/>
      <dgm:spPr/>
      <dgm:t>
        <a:bodyPr/>
        <a:lstStyle/>
        <a:p>
          <a:r>
            <a:rPr lang="en-US" dirty="0"/>
            <a:t>Web Traffic</a:t>
          </a:r>
        </a:p>
      </dgm:t>
    </dgm:pt>
    <dgm:pt modelId="{E1E370CC-AFA3-489C-A4B9-5C75D208EED9}" type="parTrans" cxnId="{222D1A0C-0E94-4B12-9EA1-9AFC7012FA69}">
      <dgm:prSet/>
      <dgm:spPr/>
      <dgm:t>
        <a:bodyPr/>
        <a:lstStyle/>
        <a:p>
          <a:endParaRPr lang="en-US"/>
        </a:p>
      </dgm:t>
    </dgm:pt>
    <dgm:pt modelId="{7314A4E0-EA53-4BF5-BBDA-C4FE68DAFADE}" type="sibTrans" cxnId="{222D1A0C-0E94-4B12-9EA1-9AFC7012FA69}">
      <dgm:prSet/>
      <dgm:spPr/>
      <dgm:t>
        <a:bodyPr/>
        <a:lstStyle/>
        <a:p>
          <a:endParaRPr lang="en-US"/>
        </a:p>
      </dgm:t>
    </dgm:pt>
    <dgm:pt modelId="{DB96DADF-E5BF-4ABF-B8E1-4A7C9292F96B}">
      <dgm:prSet/>
      <dgm:spPr/>
      <dgm:t>
        <a:bodyPr/>
        <a:lstStyle/>
        <a:p>
          <a:r>
            <a:rPr lang="en-US" dirty="0"/>
            <a:t>Logs</a:t>
          </a:r>
        </a:p>
      </dgm:t>
    </dgm:pt>
    <dgm:pt modelId="{C7D8D62E-0967-4B45-9BD9-662AF2FEE489}" type="parTrans" cxnId="{5BF2D303-2684-4C47-80B6-738E19E23BE9}">
      <dgm:prSet/>
      <dgm:spPr/>
      <dgm:t>
        <a:bodyPr/>
        <a:lstStyle/>
        <a:p>
          <a:endParaRPr lang="en-US"/>
        </a:p>
      </dgm:t>
    </dgm:pt>
    <dgm:pt modelId="{83CCA047-5356-4B3A-970E-F7616D494326}" type="sibTrans" cxnId="{5BF2D303-2684-4C47-80B6-738E19E23BE9}">
      <dgm:prSet/>
      <dgm:spPr/>
      <dgm:t>
        <a:bodyPr/>
        <a:lstStyle/>
        <a:p>
          <a:endParaRPr lang="en-US"/>
        </a:p>
      </dgm:t>
    </dgm:pt>
    <dgm:pt modelId="{F3CFD176-B139-47B6-874A-57618EA237E2}">
      <dgm:prSet/>
      <dgm:spPr/>
      <dgm:t>
        <a:bodyPr/>
        <a:lstStyle/>
        <a:p>
          <a:r>
            <a:rPr lang="en-US" dirty="0"/>
            <a:t>The 3rd party components</a:t>
          </a:r>
        </a:p>
      </dgm:t>
    </dgm:pt>
    <dgm:pt modelId="{FC09E5E5-8FD6-402A-B6FF-FF29CFC919A8}" type="parTrans" cxnId="{8E571429-0241-49CB-97D8-53B67DBE94C5}">
      <dgm:prSet/>
      <dgm:spPr/>
      <dgm:t>
        <a:bodyPr/>
        <a:lstStyle/>
        <a:p>
          <a:endParaRPr lang="en-US"/>
        </a:p>
      </dgm:t>
    </dgm:pt>
    <dgm:pt modelId="{9EF8C4CA-78DC-4D65-9149-523526B88509}" type="sibTrans" cxnId="{8E571429-0241-49CB-97D8-53B67DBE94C5}">
      <dgm:prSet/>
      <dgm:spPr/>
      <dgm:t>
        <a:bodyPr/>
        <a:lstStyle/>
        <a:p>
          <a:endParaRPr lang="en-US"/>
        </a:p>
      </dgm:t>
    </dgm:pt>
    <dgm:pt modelId="{112FC484-28A8-49EB-91E9-AC0D836C3C01}" type="pres">
      <dgm:prSet presAssocID="{8C4B8BB6-6F1D-4F3F-B7F2-B55409226D58}" presName="diagram" presStyleCnt="0">
        <dgm:presLayoutVars>
          <dgm:dir/>
          <dgm:resizeHandles val="exact"/>
        </dgm:presLayoutVars>
      </dgm:prSet>
      <dgm:spPr/>
    </dgm:pt>
    <dgm:pt modelId="{20676FCC-B5F9-4133-B093-523E36728876}" type="pres">
      <dgm:prSet presAssocID="{8C72B174-EE44-4616-8340-7C7A51D8FAAC}" presName="node" presStyleLbl="node1" presStyleIdx="0" presStyleCnt="6">
        <dgm:presLayoutVars>
          <dgm:bulletEnabled val="1"/>
        </dgm:presLayoutVars>
      </dgm:prSet>
      <dgm:spPr/>
    </dgm:pt>
    <dgm:pt modelId="{6A94F480-03C2-49C6-9CB5-3AA4AC818DBE}" type="pres">
      <dgm:prSet presAssocID="{D8C68FEE-8B93-4B77-8C35-D50533D1F986}" presName="sibTrans" presStyleCnt="0"/>
      <dgm:spPr/>
    </dgm:pt>
    <dgm:pt modelId="{50EBF0B6-7E75-4E0E-8B5D-B631E63404DC}" type="pres">
      <dgm:prSet presAssocID="{5E175FE6-D55A-4B85-AA64-BA0B1386FD2E}" presName="node" presStyleLbl="node1" presStyleIdx="1" presStyleCnt="6">
        <dgm:presLayoutVars>
          <dgm:bulletEnabled val="1"/>
        </dgm:presLayoutVars>
      </dgm:prSet>
      <dgm:spPr/>
    </dgm:pt>
    <dgm:pt modelId="{E9EB0501-CE94-4311-99DE-724ACC406BEB}" type="pres">
      <dgm:prSet presAssocID="{1A8267C4-02E7-451B-8AA4-5BF375978EA1}" presName="sibTrans" presStyleCnt="0"/>
      <dgm:spPr/>
    </dgm:pt>
    <dgm:pt modelId="{66D71F4B-E1F0-4FCE-83B0-C2342EE61D76}" type="pres">
      <dgm:prSet presAssocID="{E6975271-1FE5-4C3F-9FF6-B819C1BF5510}" presName="node" presStyleLbl="node1" presStyleIdx="2" presStyleCnt="6">
        <dgm:presLayoutVars>
          <dgm:bulletEnabled val="1"/>
        </dgm:presLayoutVars>
      </dgm:prSet>
      <dgm:spPr/>
    </dgm:pt>
    <dgm:pt modelId="{08CD9DA9-6BF7-43B1-BD05-23C42B350766}" type="pres">
      <dgm:prSet presAssocID="{C711CFEC-CF85-4CCD-BBC2-325D50EDE0E8}" presName="sibTrans" presStyleCnt="0"/>
      <dgm:spPr/>
    </dgm:pt>
    <dgm:pt modelId="{207FE79D-4EA0-4838-90F4-FB6C719016B1}" type="pres">
      <dgm:prSet presAssocID="{D2EBED62-1D66-4570-9871-892D1C6F10C5}" presName="node" presStyleLbl="node1" presStyleIdx="3" presStyleCnt="6">
        <dgm:presLayoutVars>
          <dgm:bulletEnabled val="1"/>
        </dgm:presLayoutVars>
      </dgm:prSet>
      <dgm:spPr/>
    </dgm:pt>
    <dgm:pt modelId="{96FED9FD-12EC-4B24-A9CD-EADD7CC87E00}" type="pres">
      <dgm:prSet presAssocID="{7314A4E0-EA53-4BF5-BBDA-C4FE68DAFADE}" presName="sibTrans" presStyleCnt="0"/>
      <dgm:spPr/>
    </dgm:pt>
    <dgm:pt modelId="{C2FBB2F8-D721-4764-9937-6E12CA3254EE}" type="pres">
      <dgm:prSet presAssocID="{DB96DADF-E5BF-4ABF-B8E1-4A7C9292F96B}" presName="node" presStyleLbl="node1" presStyleIdx="4" presStyleCnt="6">
        <dgm:presLayoutVars>
          <dgm:bulletEnabled val="1"/>
        </dgm:presLayoutVars>
      </dgm:prSet>
      <dgm:spPr/>
    </dgm:pt>
    <dgm:pt modelId="{43CF99E4-6A47-4A51-8F8B-52D13526887F}" type="pres">
      <dgm:prSet presAssocID="{83CCA047-5356-4B3A-970E-F7616D494326}" presName="sibTrans" presStyleCnt="0"/>
      <dgm:spPr/>
    </dgm:pt>
    <dgm:pt modelId="{B5DED620-5550-4DA9-92F9-CEB906119DB7}" type="pres">
      <dgm:prSet presAssocID="{F3CFD176-B139-47B6-874A-57618EA237E2}" presName="node" presStyleLbl="node1" presStyleIdx="5" presStyleCnt="6">
        <dgm:presLayoutVars>
          <dgm:bulletEnabled val="1"/>
        </dgm:presLayoutVars>
      </dgm:prSet>
      <dgm:spPr/>
    </dgm:pt>
  </dgm:ptLst>
  <dgm:cxnLst>
    <dgm:cxn modelId="{5BF2D303-2684-4C47-80B6-738E19E23BE9}" srcId="{8C4B8BB6-6F1D-4F3F-B7F2-B55409226D58}" destId="{DB96DADF-E5BF-4ABF-B8E1-4A7C9292F96B}" srcOrd="4" destOrd="0" parTransId="{C7D8D62E-0967-4B45-9BD9-662AF2FEE489}" sibTransId="{83CCA047-5356-4B3A-970E-F7616D494326}"/>
    <dgm:cxn modelId="{222D1A0C-0E94-4B12-9EA1-9AFC7012FA69}" srcId="{8C4B8BB6-6F1D-4F3F-B7F2-B55409226D58}" destId="{D2EBED62-1D66-4570-9871-892D1C6F10C5}" srcOrd="3" destOrd="0" parTransId="{E1E370CC-AFA3-489C-A4B9-5C75D208EED9}" sibTransId="{7314A4E0-EA53-4BF5-BBDA-C4FE68DAFADE}"/>
    <dgm:cxn modelId="{8E571429-0241-49CB-97D8-53B67DBE94C5}" srcId="{8C4B8BB6-6F1D-4F3F-B7F2-B55409226D58}" destId="{F3CFD176-B139-47B6-874A-57618EA237E2}" srcOrd="5" destOrd="0" parTransId="{FC09E5E5-8FD6-402A-B6FF-FF29CFC919A8}" sibTransId="{9EF8C4CA-78DC-4D65-9149-523526B88509}"/>
    <dgm:cxn modelId="{A8CAE92E-B6A0-4F84-9AA6-5A302B9E478D}" type="presOf" srcId="{DB96DADF-E5BF-4ABF-B8E1-4A7C9292F96B}" destId="{C2FBB2F8-D721-4764-9937-6E12CA3254EE}" srcOrd="0" destOrd="0" presId="urn:microsoft.com/office/officeart/2005/8/layout/default"/>
    <dgm:cxn modelId="{6C99C360-4E8B-4B7E-8139-62B2EC8782FB}" srcId="{8C4B8BB6-6F1D-4F3F-B7F2-B55409226D58}" destId="{5E175FE6-D55A-4B85-AA64-BA0B1386FD2E}" srcOrd="1" destOrd="0" parTransId="{86FBBEB3-9A5E-4617-BA03-F1290345A2F6}" sibTransId="{1A8267C4-02E7-451B-8AA4-5BF375978EA1}"/>
    <dgm:cxn modelId="{63C0D470-E212-4BF7-9DC9-9845222FBA1D}" type="presOf" srcId="{D2EBED62-1D66-4570-9871-892D1C6F10C5}" destId="{207FE79D-4EA0-4838-90F4-FB6C719016B1}" srcOrd="0" destOrd="0" presId="urn:microsoft.com/office/officeart/2005/8/layout/default"/>
    <dgm:cxn modelId="{1B1CBD52-DAC8-4D07-B24C-0306005541FC}" type="presOf" srcId="{5E175FE6-D55A-4B85-AA64-BA0B1386FD2E}" destId="{50EBF0B6-7E75-4E0E-8B5D-B631E63404DC}" srcOrd="0" destOrd="0" presId="urn:microsoft.com/office/officeart/2005/8/layout/default"/>
    <dgm:cxn modelId="{D963F273-12D7-42C6-AF06-5F50E8B90EA1}" type="presOf" srcId="{8C72B174-EE44-4616-8340-7C7A51D8FAAC}" destId="{20676FCC-B5F9-4133-B093-523E36728876}" srcOrd="0" destOrd="0" presId="urn:microsoft.com/office/officeart/2005/8/layout/default"/>
    <dgm:cxn modelId="{2AA7F181-DE9D-4624-9FEA-47610A639DD5}" srcId="{8C4B8BB6-6F1D-4F3F-B7F2-B55409226D58}" destId="{E6975271-1FE5-4C3F-9FF6-B819C1BF5510}" srcOrd="2" destOrd="0" parTransId="{5B69EB79-3287-4026-A2EC-19DBD2FF434B}" sibTransId="{C711CFEC-CF85-4CCD-BBC2-325D50EDE0E8}"/>
    <dgm:cxn modelId="{548C4492-53BA-49F8-A238-4DBFF44FF028}" type="presOf" srcId="{F3CFD176-B139-47B6-874A-57618EA237E2}" destId="{B5DED620-5550-4DA9-92F9-CEB906119DB7}" srcOrd="0" destOrd="0" presId="urn:microsoft.com/office/officeart/2005/8/layout/default"/>
    <dgm:cxn modelId="{7ED0F6BB-C132-4CB6-9E85-7F67193DEAD4}" type="presOf" srcId="{E6975271-1FE5-4C3F-9FF6-B819C1BF5510}" destId="{66D71F4B-E1F0-4FCE-83B0-C2342EE61D76}" srcOrd="0" destOrd="0" presId="urn:microsoft.com/office/officeart/2005/8/layout/default"/>
    <dgm:cxn modelId="{7FAFB7C3-660A-4C93-8705-F3E0AB2C57A7}" srcId="{8C4B8BB6-6F1D-4F3F-B7F2-B55409226D58}" destId="{8C72B174-EE44-4616-8340-7C7A51D8FAAC}" srcOrd="0" destOrd="0" parTransId="{E47FF870-3C6B-493E-A858-78F9B8AE93F8}" sibTransId="{D8C68FEE-8B93-4B77-8C35-D50533D1F986}"/>
    <dgm:cxn modelId="{1CF5E0CA-A989-4B73-8C2F-92F358EBCB8F}" type="presOf" srcId="{8C4B8BB6-6F1D-4F3F-B7F2-B55409226D58}" destId="{112FC484-28A8-49EB-91E9-AC0D836C3C01}" srcOrd="0" destOrd="0" presId="urn:microsoft.com/office/officeart/2005/8/layout/default"/>
    <dgm:cxn modelId="{D0AE7713-C030-4420-98E8-987933EDC41D}" type="presParOf" srcId="{112FC484-28A8-49EB-91E9-AC0D836C3C01}" destId="{20676FCC-B5F9-4133-B093-523E36728876}" srcOrd="0" destOrd="0" presId="urn:microsoft.com/office/officeart/2005/8/layout/default"/>
    <dgm:cxn modelId="{6330A788-AC26-44E2-B4F5-6D6B917EB0CB}" type="presParOf" srcId="{112FC484-28A8-49EB-91E9-AC0D836C3C01}" destId="{6A94F480-03C2-49C6-9CB5-3AA4AC818DBE}" srcOrd="1" destOrd="0" presId="urn:microsoft.com/office/officeart/2005/8/layout/default"/>
    <dgm:cxn modelId="{3166F6BB-47DF-43AF-A144-C3C32695B06C}" type="presParOf" srcId="{112FC484-28A8-49EB-91E9-AC0D836C3C01}" destId="{50EBF0B6-7E75-4E0E-8B5D-B631E63404DC}" srcOrd="2" destOrd="0" presId="urn:microsoft.com/office/officeart/2005/8/layout/default"/>
    <dgm:cxn modelId="{EAE1F7CC-95B7-4ABD-84C5-2605C5F1DD80}" type="presParOf" srcId="{112FC484-28A8-49EB-91E9-AC0D836C3C01}" destId="{E9EB0501-CE94-4311-99DE-724ACC406BEB}" srcOrd="3" destOrd="0" presId="urn:microsoft.com/office/officeart/2005/8/layout/default"/>
    <dgm:cxn modelId="{860E4955-8B13-4880-91DE-E4AAC2B7555D}" type="presParOf" srcId="{112FC484-28A8-49EB-91E9-AC0D836C3C01}" destId="{66D71F4B-E1F0-4FCE-83B0-C2342EE61D76}" srcOrd="4" destOrd="0" presId="urn:microsoft.com/office/officeart/2005/8/layout/default"/>
    <dgm:cxn modelId="{9F31C64D-98D5-458B-8694-10ACC860B858}" type="presParOf" srcId="{112FC484-28A8-49EB-91E9-AC0D836C3C01}" destId="{08CD9DA9-6BF7-43B1-BD05-23C42B350766}" srcOrd="5" destOrd="0" presId="urn:microsoft.com/office/officeart/2005/8/layout/default"/>
    <dgm:cxn modelId="{43803D80-0E1A-47E7-9F4D-4D3116EF1E61}" type="presParOf" srcId="{112FC484-28A8-49EB-91E9-AC0D836C3C01}" destId="{207FE79D-4EA0-4838-90F4-FB6C719016B1}" srcOrd="6" destOrd="0" presId="urn:microsoft.com/office/officeart/2005/8/layout/default"/>
    <dgm:cxn modelId="{07F9EACC-EDF2-485B-8949-0CF8DC15640B}" type="presParOf" srcId="{112FC484-28A8-49EB-91E9-AC0D836C3C01}" destId="{96FED9FD-12EC-4B24-A9CD-EADD7CC87E00}" srcOrd="7" destOrd="0" presId="urn:microsoft.com/office/officeart/2005/8/layout/default"/>
    <dgm:cxn modelId="{41DF0B3C-FEC3-43D8-A04C-17F1E45C9E7C}" type="presParOf" srcId="{112FC484-28A8-49EB-91E9-AC0D836C3C01}" destId="{C2FBB2F8-D721-4764-9937-6E12CA3254EE}" srcOrd="8" destOrd="0" presId="urn:microsoft.com/office/officeart/2005/8/layout/default"/>
    <dgm:cxn modelId="{AE555078-D8C1-44B8-92FB-4EB9FC53E44A}" type="presParOf" srcId="{112FC484-28A8-49EB-91E9-AC0D836C3C01}" destId="{43CF99E4-6A47-4A51-8F8B-52D13526887F}" srcOrd="9" destOrd="0" presId="urn:microsoft.com/office/officeart/2005/8/layout/default"/>
    <dgm:cxn modelId="{4441B3D6-C3F7-49DC-B968-96F08A771B1A}" type="presParOf" srcId="{112FC484-28A8-49EB-91E9-AC0D836C3C01}" destId="{B5DED620-5550-4DA9-92F9-CEB906119DB7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3BACD70-D113-4066-9F57-1083294A2D44}" type="doc">
      <dgm:prSet loTypeId="urn:microsoft.com/office/officeart/2005/8/layout/default" loCatId="Inbox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3607330F-4866-4D2F-B470-CA9562BBFEE8}">
      <dgm:prSet/>
      <dgm:spPr/>
      <dgm:t>
        <a:bodyPr/>
        <a:lstStyle/>
        <a:p>
          <a:r>
            <a:rPr lang="en-US" dirty="0"/>
            <a:t>Use Facebook / Google / etc. Login</a:t>
          </a:r>
        </a:p>
      </dgm:t>
    </dgm:pt>
    <dgm:pt modelId="{0F03BE9F-2412-404D-87E5-1A26DDB95CEA}" type="parTrans" cxnId="{FA267077-E2DE-4141-A07F-CBB089F5EB81}">
      <dgm:prSet/>
      <dgm:spPr/>
      <dgm:t>
        <a:bodyPr/>
        <a:lstStyle/>
        <a:p>
          <a:endParaRPr lang="en-US"/>
        </a:p>
      </dgm:t>
    </dgm:pt>
    <dgm:pt modelId="{3BDD65EB-8122-48B2-A7BF-F7075A7D0080}" type="sibTrans" cxnId="{FA267077-E2DE-4141-A07F-CBB089F5EB81}">
      <dgm:prSet/>
      <dgm:spPr/>
      <dgm:t>
        <a:bodyPr/>
        <a:lstStyle/>
        <a:p>
          <a:endParaRPr lang="en-US"/>
        </a:p>
      </dgm:t>
    </dgm:pt>
    <dgm:pt modelId="{4F06B700-CAAD-4EAD-9EC4-35135894D57B}">
      <dgm:prSet/>
      <dgm:spPr/>
      <dgm:t>
        <a:bodyPr/>
        <a:lstStyle/>
        <a:p>
          <a:r>
            <a:rPr lang="en-US" dirty="0"/>
            <a:t>Use multi-factor authentication</a:t>
          </a:r>
        </a:p>
      </dgm:t>
    </dgm:pt>
    <dgm:pt modelId="{F087A7EF-529C-452A-B879-15192C7F0537}" type="parTrans" cxnId="{34478A58-8CDE-442B-AC53-825114BC3385}">
      <dgm:prSet/>
      <dgm:spPr/>
      <dgm:t>
        <a:bodyPr/>
        <a:lstStyle/>
        <a:p>
          <a:endParaRPr lang="en-US"/>
        </a:p>
      </dgm:t>
    </dgm:pt>
    <dgm:pt modelId="{B4A49357-D96F-4984-B78A-08E8B4F7A409}" type="sibTrans" cxnId="{34478A58-8CDE-442B-AC53-825114BC3385}">
      <dgm:prSet/>
      <dgm:spPr/>
      <dgm:t>
        <a:bodyPr/>
        <a:lstStyle/>
        <a:p>
          <a:endParaRPr lang="en-US"/>
        </a:p>
      </dgm:t>
    </dgm:pt>
    <dgm:pt modelId="{26737BAE-5CD6-4ACF-BE0E-197DE91FEF1F}">
      <dgm:prSet custT="1"/>
      <dgm:spPr/>
      <dgm:t>
        <a:bodyPr/>
        <a:lstStyle/>
        <a:p>
          <a:r>
            <a:rPr lang="en-US" sz="2000" dirty="0"/>
            <a:t>Implement Proper Password Strength Controls</a:t>
          </a:r>
        </a:p>
      </dgm:t>
    </dgm:pt>
    <dgm:pt modelId="{D3AE5C82-A6E2-4B6A-B82C-E313AC864328}" type="parTrans" cxnId="{F39E1113-23BC-4E02-81E3-97FEF986CB10}">
      <dgm:prSet/>
      <dgm:spPr/>
      <dgm:t>
        <a:bodyPr/>
        <a:lstStyle/>
        <a:p>
          <a:endParaRPr lang="en-US"/>
        </a:p>
      </dgm:t>
    </dgm:pt>
    <dgm:pt modelId="{3CBAB0B7-FC90-4D2D-B1D3-518E51C7596C}" type="sibTrans" cxnId="{F39E1113-23BC-4E02-81E3-97FEF986CB10}">
      <dgm:prSet/>
      <dgm:spPr/>
      <dgm:t>
        <a:bodyPr/>
        <a:lstStyle/>
        <a:p>
          <a:endParaRPr lang="en-US"/>
        </a:p>
      </dgm:t>
    </dgm:pt>
    <dgm:pt modelId="{70659530-3B06-4659-A57F-98FF144F3F33}">
      <dgm:prSet/>
      <dgm:spPr/>
      <dgm:t>
        <a:bodyPr/>
        <a:lstStyle/>
        <a:p>
          <a:r>
            <a:rPr lang="en-US" dirty="0"/>
            <a:t>Ensure all passwords are hashed</a:t>
          </a:r>
        </a:p>
      </dgm:t>
    </dgm:pt>
    <dgm:pt modelId="{66DE2264-02E1-4D02-9925-ED5CA2CA85AD}" type="parTrans" cxnId="{D7E5A6D5-C159-46CE-B6BF-435E6882572D}">
      <dgm:prSet/>
      <dgm:spPr/>
      <dgm:t>
        <a:bodyPr/>
        <a:lstStyle/>
        <a:p>
          <a:endParaRPr lang="en-US"/>
        </a:p>
      </dgm:t>
    </dgm:pt>
    <dgm:pt modelId="{AC717425-433C-4582-9FE0-17438D00751B}" type="sibTrans" cxnId="{D7E5A6D5-C159-46CE-B6BF-435E6882572D}">
      <dgm:prSet/>
      <dgm:spPr/>
      <dgm:t>
        <a:bodyPr/>
        <a:lstStyle/>
        <a:p>
          <a:endParaRPr lang="en-US"/>
        </a:p>
      </dgm:t>
    </dgm:pt>
    <dgm:pt modelId="{908D6789-C31E-49C3-BCEE-F43DDFF6DCDD}">
      <dgm:prSet/>
      <dgm:spPr/>
      <dgm:t>
        <a:bodyPr/>
        <a:lstStyle/>
        <a:p>
          <a:r>
            <a:rPr lang="en-US" dirty="0"/>
            <a:t>Implement Secure Password Recovery Mechanism</a:t>
          </a:r>
        </a:p>
      </dgm:t>
    </dgm:pt>
    <dgm:pt modelId="{A7BD53FF-76E3-42A8-944F-C33C5A5DC04F}" type="parTrans" cxnId="{83F2DAA6-49AC-4C3D-9C54-8D6A4932D25A}">
      <dgm:prSet/>
      <dgm:spPr/>
      <dgm:t>
        <a:bodyPr/>
        <a:lstStyle/>
        <a:p>
          <a:endParaRPr lang="en-US"/>
        </a:p>
      </dgm:t>
    </dgm:pt>
    <dgm:pt modelId="{E6431285-48C3-4DF8-90FD-D2FD6BE51843}" type="sibTrans" cxnId="{83F2DAA6-49AC-4C3D-9C54-8D6A4932D25A}">
      <dgm:prSet/>
      <dgm:spPr/>
      <dgm:t>
        <a:bodyPr/>
        <a:lstStyle/>
        <a:p>
          <a:endParaRPr lang="en-US"/>
        </a:p>
      </dgm:t>
    </dgm:pt>
    <dgm:pt modelId="{1730FB38-80B9-4861-BD46-7BAF6F04E232}">
      <dgm:prSet/>
      <dgm:spPr/>
      <dgm:t>
        <a:bodyPr/>
        <a:lstStyle/>
        <a:p>
          <a:r>
            <a:rPr lang="en-US" dirty="0"/>
            <a:t>Never write your own crypto</a:t>
          </a:r>
        </a:p>
      </dgm:t>
    </dgm:pt>
    <dgm:pt modelId="{90360FF7-8672-4FA7-B444-77241C133890}" type="parTrans" cxnId="{9C2FA30C-3886-4416-98DC-25CA31A79192}">
      <dgm:prSet/>
      <dgm:spPr/>
      <dgm:t>
        <a:bodyPr/>
        <a:lstStyle/>
        <a:p>
          <a:endParaRPr lang="en-US"/>
        </a:p>
      </dgm:t>
    </dgm:pt>
    <dgm:pt modelId="{A67C07E1-0CEC-427C-8E3C-75C3AC601D11}" type="sibTrans" cxnId="{9C2FA30C-3886-4416-98DC-25CA31A79192}">
      <dgm:prSet/>
      <dgm:spPr/>
      <dgm:t>
        <a:bodyPr/>
        <a:lstStyle/>
        <a:p>
          <a:endParaRPr lang="en-US"/>
        </a:p>
      </dgm:t>
    </dgm:pt>
    <dgm:pt modelId="{933B54CA-FF1F-4941-B999-697974DF79D4}">
      <dgm:prSet/>
      <dgm:spPr/>
      <dgm:t>
        <a:bodyPr/>
        <a:lstStyle/>
        <a:p>
          <a:r>
            <a:rPr lang="en-US" dirty="0"/>
            <a:t>Prevent Brute-Force Attacks</a:t>
          </a:r>
        </a:p>
      </dgm:t>
    </dgm:pt>
    <dgm:pt modelId="{FCB4676C-9E67-4452-89B7-52DB4D0786A6}" type="parTrans" cxnId="{9B3E42AD-8052-420C-AD37-BE5946B62CB6}">
      <dgm:prSet/>
      <dgm:spPr/>
      <dgm:t>
        <a:bodyPr/>
        <a:lstStyle/>
        <a:p>
          <a:endParaRPr lang="en-US"/>
        </a:p>
      </dgm:t>
    </dgm:pt>
    <dgm:pt modelId="{71C4CD39-C1A5-48F1-8F29-D11DA8D7177C}" type="sibTrans" cxnId="{9B3E42AD-8052-420C-AD37-BE5946B62CB6}">
      <dgm:prSet/>
      <dgm:spPr/>
      <dgm:t>
        <a:bodyPr/>
        <a:lstStyle/>
        <a:p>
          <a:endParaRPr lang="en-US"/>
        </a:p>
      </dgm:t>
    </dgm:pt>
    <dgm:pt modelId="{7A257D25-2ED4-4086-94F8-51E425187F48}" type="pres">
      <dgm:prSet presAssocID="{43BACD70-D113-4066-9F57-1083294A2D44}" presName="diagram" presStyleCnt="0">
        <dgm:presLayoutVars>
          <dgm:dir/>
          <dgm:resizeHandles val="exact"/>
        </dgm:presLayoutVars>
      </dgm:prSet>
      <dgm:spPr/>
    </dgm:pt>
    <dgm:pt modelId="{FBF46C53-603A-4E7F-A81D-DA897652E7DA}" type="pres">
      <dgm:prSet presAssocID="{3607330F-4866-4D2F-B470-CA9562BBFEE8}" presName="node" presStyleLbl="node1" presStyleIdx="0" presStyleCnt="7">
        <dgm:presLayoutVars>
          <dgm:bulletEnabled val="1"/>
        </dgm:presLayoutVars>
      </dgm:prSet>
      <dgm:spPr/>
    </dgm:pt>
    <dgm:pt modelId="{A53D45D4-B138-4E33-971E-8335DB496D35}" type="pres">
      <dgm:prSet presAssocID="{3BDD65EB-8122-48B2-A7BF-F7075A7D0080}" presName="sibTrans" presStyleCnt="0"/>
      <dgm:spPr/>
    </dgm:pt>
    <dgm:pt modelId="{F373D207-0582-476C-94CC-2A894D903D8F}" type="pres">
      <dgm:prSet presAssocID="{4F06B700-CAAD-4EAD-9EC4-35135894D57B}" presName="node" presStyleLbl="node1" presStyleIdx="1" presStyleCnt="7">
        <dgm:presLayoutVars>
          <dgm:bulletEnabled val="1"/>
        </dgm:presLayoutVars>
      </dgm:prSet>
      <dgm:spPr/>
    </dgm:pt>
    <dgm:pt modelId="{F5451E8E-C17F-44C7-A89F-76EAD2023352}" type="pres">
      <dgm:prSet presAssocID="{B4A49357-D96F-4984-B78A-08E8B4F7A409}" presName="sibTrans" presStyleCnt="0"/>
      <dgm:spPr/>
    </dgm:pt>
    <dgm:pt modelId="{E049827C-8234-4BCC-B329-92C07B81C64E}" type="pres">
      <dgm:prSet presAssocID="{26737BAE-5CD6-4ACF-BE0E-197DE91FEF1F}" presName="node" presStyleLbl="node1" presStyleIdx="2" presStyleCnt="7">
        <dgm:presLayoutVars>
          <dgm:bulletEnabled val="1"/>
        </dgm:presLayoutVars>
      </dgm:prSet>
      <dgm:spPr/>
    </dgm:pt>
    <dgm:pt modelId="{86D1A402-F526-4F36-806D-64535538A4EF}" type="pres">
      <dgm:prSet presAssocID="{3CBAB0B7-FC90-4D2D-B1D3-518E51C7596C}" presName="sibTrans" presStyleCnt="0"/>
      <dgm:spPr/>
    </dgm:pt>
    <dgm:pt modelId="{572ADBDD-532F-484E-A1B7-BC628B369F05}" type="pres">
      <dgm:prSet presAssocID="{70659530-3B06-4659-A57F-98FF144F3F33}" presName="node" presStyleLbl="node1" presStyleIdx="3" presStyleCnt="7">
        <dgm:presLayoutVars>
          <dgm:bulletEnabled val="1"/>
        </dgm:presLayoutVars>
      </dgm:prSet>
      <dgm:spPr/>
    </dgm:pt>
    <dgm:pt modelId="{416E69EE-4B5A-429A-9F23-79A4939D70DD}" type="pres">
      <dgm:prSet presAssocID="{AC717425-433C-4582-9FE0-17438D00751B}" presName="sibTrans" presStyleCnt="0"/>
      <dgm:spPr/>
    </dgm:pt>
    <dgm:pt modelId="{8FCA0083-DAEF-4D09-A608-BFA74BD3E495}" type="pres">
      <dgm:prSet presAssocID="{908D6789-C31E-49C3-BCEE-F43DDFF6DCDD}" presName="node" presStyleLbl="node1" presStyleIdx="4" presStyleCnt="7">
        <dgm:presLayoutVars>
          <dgm:bulletEnabled val="1"/>
        </dgm:presLayoutVars>
      </dgm:prSet>
      <dgm:spPr/>
    </dgm:pt>
    <dgm:pt modelId="{E3303F50-24AD-40A5-A23F-5037D88CB9E8}" type="pres">
      <dgm:prSet presAssocID="{E6431285-48C3-4DF8-90FD-D2FD6BE51843}" presName="sibTrans" presStyleCnt="0"/>
      <dgm:spPr/>
    </dgm:pt>
    <dgm:pt modelId="{FE527967-BD91-43D7-80E0-A36CF630B85F}" type="pres">
      <dgm:prSet presAssocID="{1730FB38-80B9-4861-BD46-7BAF6F04E232}" presName="node" presStyleLbl="node1" presStyleIdx="5" presStyleCnt="7">
        <dgm:presLayoutVars>
          <dgm:bulletEnabled val="1"/>
        </dgm:presLayoutVars>
      </dgm:prSet>
      <dgm:spPr/>
    </dgm:pt>
    <dgm:pt modelId="{0172A92A-4320-401A-88A2-CD5C629F4E79}" type="pres">
      <dgm:prSet presAssocID="{A67C07E1-0CEC-427C-8E3C-75C3AC601D11}" presName="sibTrans" presStyleCnt="0"/>
      <dgm:spPr/>
    </dgm:pt>
    <dgm:pt modelId="{E3EFCD9E-44F4-4B14-AF9E-AB9C9269AE49}" type="pres">
      <dgm:prSet presAssocID="{933B54CA-FF1F-4941-B999-697974DF79D4}" presName="node" presStyleLbl="node1" presStyleIdx="6" presStyleCnt="7">
        <dgm:presLayoutVars>
          <dgm:bulletEnabled val="1"/>
        </dgm:presLayoutVars>
      </dgm:prSet>
      <dgm:spPr/>
    </dgm:pt>
  </dgm:ptLst>
  <dgm:cxnLst>
    <dgm:cxn modelId="{154ECB04-64E4-4076-9664-2862C922BDD1}" type="presOf" srcId="{908D6789-C31E-49C3-BCEE-F43DDFF6DCDD}" destId="{8FCA0083-DAEF-4D09-A608-BFA74BD3E495}" srcOrd="0" destOrd="0" presId="urn:microsoft.com/office/officeart/2005/8/layout/default"/>
    <dgm:cxn modelId="{1B03F604-C07C-4F73-BD91-E814ABC20954}" type="presOf" srcId="{3607330F-4866-4D2F-B470-CA9562BBFEE8}" destId="{FBF46C53-603A-4E7F-A81D-DA897652E7DA}" srcOrd="0" destOrd="0" presId="urn:microsoft.com/office/officeart/2005/8/layout/default"/>
    <dgm:cxn modelId="{9C2FA30C-3886-4416-98DC-25CA31A79192}" srcId="{43BACD70-D113-4066-9F57-1083294A2D44}" destId="{1730FB38-80B9-4861-BD46-7BAF6F04E232}" srcOrd="5" destOrd="0" parTransId="{90360FF7-8672-4FA7-B444-77241C133890}" sibTransId="{A67C07E1-0CEC-427C-8E3C-75C3AC601D11}"/>
    <dgm:cxn modelId="{F39E1113-23BC-4E02-81E3-97FEF986CB10}" srcId="{43BACD70-D113-4066-9F57-1083294A2D44}" destId="{26737BAE-5CD6-4ACF-BE0E-197DE91FEF1F}" srcOrd="2" destOrd="0" parTransId="{D3AE5C82-A6E2-4B6A-B82C-E313AC864328}" sibTransId="{3CBAB0B7-FC90-4D2D-B1D3-518E51C7596C}"/>
    <dgm:cxn modelId="{0C12F118-2C5B-42A5-9946-6A5CE8515BA7}" type="presOf" srcId="{43BACD70-D113-4066-9F57-1083294A2D44}" destId="{7A257D25-2ED4-4086-94F8-51E425187F48}" srcOrd="0" destOrd="0" presId="urn:microsoft.com/office/officeart/2005/8/layout/default"/>
    <dgm:cxn modelId="{EF89E619-F7EC-4613-A5B5-7961D183F5BD}" type="presOf" srcId="{1730FB38-80B9-4861-BD46-7BAF6F04E232}" destId="{FE527967-BD91-43D7-80E0-A36CF630B85F}" srcOrd="0" destOrd="0" presId="urn:microsoft.com/office/officeart/2005/8/layout/default"/>
    <dgm:cxn modelId="{B624F453-81E5-4240-9547-F4F2F3A19555}" type="presOf" srcId="{933B54CA-FF1F-4941-B999-697974DF79D4}" destId="{E3EFCD9E-44F4-4B14-AF9E-AB9C9269AE49}" srcOrd="0" destOrd="0" presId="urn:microsoft.com/office/officeart/2005/8/layout/default"/>
    <dgm:cxn modelId="{7D3AC875-F537-423C-91F8-6E4C43C814DE}" type="presOf" srcId="{26737BAE-5CD6-4ACF-BE0E-197DE91FEF1F}" destId="{E049827C-8234-4BCC-B329-92C07B81C64E}" srcOrd="0" destOrd="0" presId="urn:microsoft.com/office/officeart/2005/8/layout/default"/>
    <dgm:cxn modelId="{FA267077-E2DE-4141-A07F-CBB089F5EB81}" srcId="{43BACD70-D113-4066-9F57-1083294A2D44}" destId="{3607330F-4866-4D2F-B470-CA9562BBFEE8}" srcOrd="0" destOrd="0" parTransId="{0F03BE9F-2412-404D-87E5-1A26DDB95CEA}" sibTransId="{3BDD65EB-8122-48B2-A7BF-F7075A7D0080}"/>
    <dgm:cxn modelId="{63CD0758-7284-4940-8623-AE81D9C6C642}" type="presOf" srcId="{4F06B700-CAAD-4EAD-9EC4-35135894D57B}" destId="{F373D207-0582-476C-94CC-2A894D903D8F}" srcOrd="0" destOrd="0" presId="urn:microsoft.com/office/officeart/2005/8/layout/default"/>
    <dgm:cxn modelId="{34478A58-8CDE-442B-AC53-825114BC3385}" srcId="{43BACD70-D113-4066-9F57-1083294A2D44}" destId="{4F06B700-CAAD-4EAD-9EC4-35135894D57B}" srcOrd="1" destOrd="0" parTransId="{F087A7EF-529C-452A-B879-15192C7F0537}" sibTransId="{B4A49357-D96F-4984-B78A-08E8B4F7A409}"/>
    <dgm:cxn modelId="{ACCD42A3-DDAF-4108-A4D3-1BE1F9E4AE5B}" type="presOf" srcId="{70659530-3B06-4659-A57F-98FF144F3F33}" destId="{572ADBDD-532F-484E-A1B7-BC628B369F05}" srcOrd="0" destOrd="0" presId="urn:microsoft.com/office/officeart/2005/8/layout/default"/>
    <dgm:cxn modelId="{83F2DAA6-49AC-4C3D-9C54-8D6A4932D25A}" srcId="{43BACD70-D113-4066-9F57-1083294A2D44}" destId="{908D6789-C31E-49C3-BCEE-F43DDFF6DCDD}" srcOrd="4" destOrd="0" parTransId="{A7BD53FF-76E3-42A8-944F-C33C5A5DC04F}" sibTransId="{E6431285-48C3-4DF8-90FD-D2FD6BE51843}"/>
    <dgm:cxn modelId="{9B3E42AD-8052-420C-AD37-BE5946B62CB6}" srcId="{43BACD70-D113-4066-9F57-1083294A2D44}" destId="{933B54CA-FF1F-4941-B999-697974DF79D4}" srcOrd="6" destOrd="0" parTransId="{FCB4676C-9E67-4452-89B7-52DB4D0786A6}" sibTransId="{71C4CD39-C1A5-48F1-8F29-D11DA8D7177C}"/>
    <dgm:cxn modelId="{D7E5A6D5-C159-46CE-B6BF-435E6882572D}" srcId="{43BACD70-D113-4066-9F57-1083294A2D44}" destId="{70659530-3B06-4659-A57F-98FF144F3F33}" srcOrd="3" destOrd="0" parTransId="{66DE2264-02E1-4D02-9925-ED5CA2CA85AD}" sibTransId="{AC717425-433C-4582-9FE0-17438D00751B}"/>
    <dgm:cxn modelId="{86313892-7880-4B01-A2D9-37D860FC7701}" type="presParOf" srcId="{7A257D25-2ED4-4086-94F8-51E425187F48}" destId="{FBF46C53-603A-4E7F-A81D-DA897652E7DA}" srcOrd="0" destOrd="0" presId="urn:microsoft.com/office/officeart/2005/8/layout/default"/>
    <dgm:cxn modelId="{A388E581-5B6E-4B9D-ADDD-E7AC27131206}" type="presParOf" srcId="{7A257D25-2ED4-4086-94F8-51E425187F48}" destId="{A53D45D4-B138-4E33-971E-8335DB496D35}" srcOrd="1" destOrd="0" presId="urn:microsoft.com/office/officeart/2005/8/layout/default"/>
    <dgm:cxn modelId="{5183F81C-4469-4BA7-8FCC-3E90FFF3C520}" type="presParOf" srcId="{7A257D25-2ED4-4086-94F8-51E425187F48}" destId="{F373D207-0582-476C-94CC-2A894D903D8F}" srcOrd="2" destOrd="0" presId="urn:microsoft.com/office/officeart/2005/8/layout/default"/>
    <dgm:cxn modelId="{2289A98B-E0B5-4747-AC87-88B77FAEFD60}" type="presParOf" srcId="{7A257D25-2ED4-4086-94F8-51E425187F48}" destId="{F5451E8E-C17F-44C7-A89F-76EAD2023352}" srcOrd="3" destOrd="0" presId="urn:microsoft.com/office/officeart/2005/8/layout/default"/>
    <dgm:cxn modelId="{1366AA6E-D782-462D-83AD-17CB96B4D6B9}" type="presParOf" srcId="{7A257D25-2ED4-4086-94F8-51E425187F48}" destId="{E049827C-8234-4BCC-B329-92C07B81C64E}" srcOrd="4" destOrd="0" presId="urn:microsoft.com/office/officeart/2005/8/layout/default"/>
    <dgm:cxn modelId="{A8FAB4F8-0297-43C9-B132-F91FDAE7697A}" type="presParOf" srcId="{7A257D25-2ED4-4086-94F8-51E425187F48}" destId="{86D1A402-F526-4F36-806D-64535538A4EF}" srcOrd="5" destOrd="0" presId="urn:microsoft.com/office/officeart/2005/8/layout/default"/>
    <dgm:cxn modelId="{2D99F75D-ABFA-4CC1-9519-58BEC7D6685A}" type="presParOf" srcId="{7A257D25-2ED4-4086-94F8-51E425187F48}" destId="{572ADBDD-532F-484E-A1B7-BC628B369F05}" srcOrd="6" destOrd="0" presId="urn:microsoft.com/office/officeart/2005/8/layout/default"/>
    <dgm:cxn modelId="{6D3DDB74-0E62-45C5-BAF7-2DC545BAA4B8}" type="presParOf" srcId="{7A257D25-2ED4-4086-94F8-51E425187F48}" destId="{416E69EE-4B5A-429A-9F23-79A4939D70DD}" srcOrd="7" destOrd="0" presId="urn:microsoft.com/office/officeart/2005/8/layout/default"/>
    <dgm:cxn modelId="{F3E970F5-1A27-4AE0-BF0C-AD6BA006989B}" type="presParOf" srcId="{7A257D25-2ED4-4086-94F8-51E425187F48}" destId="{8FCA0083-DAEF-4D09-A608-BFA74BD3E495}" srcOrd="8" destOrd="0" presId="urn:microsoft.com/office/officeart/2005/8/layout/default"/>
    <dgm:cxn modelId="{89F2E2D0-A6C5-4B07-BA18-7E7CBEC91FBB}" type="presParOf" srcId="{7A257D25-2ED4-4086-94F8-51E425187F48}" destId="{E3303F50-24AD-40A5-A23F-5037D88CB9E8}" srcOrd="9" destOrd="0" presId="urn:microsoft.com/office/officeart/2005/8/layout/default"/>
    <dgm:cxn modelId="{F4BBB742-3903-4EF5-B1F1-1076BFE8CCB1}" type="presParOf" srcId="{7A257D25-2ED4-4086-94F8-51E425187F48}" destId="{FE527967-BD91-43D7-80E0-A36CF630B85F}" srcOrd="10" destOrd="0" presId="urn:microsoft.com/office/officeart/2005/8/layout/default"/>
    <dgm:cxn modelId="{1A0F5102-F17B-437F-93E6-06610DCA093A}" type="presParOf" srcId="{7A257D25-2ED4-4086-94F8-51E425187F48}" destId="{0172A92A-4320-401A-88A2-CD5C629F4E79}" srcOrd="11" destOrd="0" presId="urn:microsoft.com/office/officeart/2005/8/layout/default"/>
    <dgm:cxn modelId="{0CB9BFBA-132D-4EA6-8757-9D253E04EDAE}" type="presParOf" srcId="{7A257D25-2ED4-4086-94F8-51E425187F48}" destId="{E3EFCD9E-44F4-4B14-AF9E-AB9C9269AE49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BD23F6F-930C-4DE8-882B-5359723DF0F2}" type="doc">
      <dgm:prSet loTypeId="urn:microsoft.com/office/officeart/2005/8/layout/chevron1" loCatId="Inbox" qsTypeId="urn:microsoft.com/office/officeart/2005/8/quickstyle/simple1" qsCatId="simple" csTypeId="urn:microsoft.com/office/officeart/2005/8/colors/ColorSchemeForSuggestions" csCatId="other"/>
      <dgm:spPr/>
      <dgm:t>
        <a:bodyPr/>
        <a:lstStyle/>
        <a:p>
          <a:endParaRPr lang="en-US"/>
        </a:p>
      </dgm:t>
    </dgm:pt>
    <dgm:pt modelId="{F53B3999-1716-400A-89CF-C815BF057731}">
      <dgm:prSet/>
      <dgm:spPr/>
      <dgm:t>
        <a:bodyPr/>
        <a:lstStyle/>
        <a:p>
          <a:r>
            <a:rPr lang="en-US" dirty="0"/>
            <a:t>Access control</a:t>
          </a:r>
        </a:p>
      </dgm:t>
    </dgm:pt>
    <dgm:pt modelId="{ECBC4773-CF33-4402-B9E6-83E3491FDA9D}" type="parTrans" cxnId="{E689EB1F-D8AB-4CCF-8E2A-BC4A1C40087F}">
      <dgm:prSet/>
      <dgm:spPr/>
      <dgm:t>
        <a:bodyPr/>
        <a:lstStyle/>
        <a:p>
          <a:endParaRPr lang="en-US"/>
        </a:p>
      </dgm:t>
    </dgm:pt>
    <dgm:pt modelId="{D9B34ED4-10D7-4BB3-8E8B-C5DE027FDCD3}" type="sibTrans" cxnId="{E689EB1F-D8AB-4CCF-8E2A-BC4A1C40087F}">
      <dgm:prSet/>
      <dgm:spPr/>
      <dgm:t>
        <a:bodyPr/>
        <a:lstStyle/>
        <a:p>
          <a:endParaRPr lang="en-US"/>
        </a:p>
      </dgm:t>
    </dgm:pt>
    <dgm:pt modelId="{5E279864-1CD4-478E-BB5E-ACB736B1EC2E}">
      <dgm:prSet/>
      <dgm:spPr/>
      <dgm:t>
        <a:bodyPr/>
        <a:lstStyle/>
        <a:p>
          <a:r>
            <a:rPr lang="en-US" dirty="0"/>
            <a:t>Use minimal privilege user account</a:t>
          </a:r>
        </a:p>
      </dgm:t>
    </dgm:pt>
    <dgm:pt modelId="{B111055F-34E6-4CD1-A26D-6196429CBB39}" type="parTrans" cxnId="{6DE9BCFB-DC52-4B0F-978E-71DA7FB9AF8F}">
      <dgm:prSet/>
      <dgm:spPr/>
      <dgm:t>
        <a:bodyPr/>
        <a:lstStyle/>
        <a:p>
          <a:endParaRPr lang="en-US"/>
        </a:p>
      </dgm:t>
    </dgm:pt>
    <dgm:pt modelId="{3FDF9B87-46B0-4381-9EF4-2343F8529CC4}" type="sibTrans" cxnId="{6DE9BCFB-DC52-4B0F-978E-71DA7FB9AF8F}">
      <dgm:prSet/>
      <dgm:spPr/>
      <dgm:t>
        <a:bodyPr/>
        <a:lstStyle/>
        <a:p>
          <a:endParaRPr lang="en-US"/>
        </a:p>
      </dgm:t>
    </dgm:pt>
    <dgm:pt modelId="{BBE6EFFB-13B4-4D82-852A-3EA3CF791E6B}">
      <dgm:prSet/>
      <dgm:spPr/>
      <dgm:t>
        <a:bodyPr/>
        <a:lstStyle/>
        <a:p>
          <a:r>
            <a:rPr lang="en-US" dirty="0"/>
            <a:t>If you can use crypto, use it!</a:t>
          </a:r>
        </a:p>
      </dgm:t>
    </dgm:pt>
    <dgm:pt modelId="{71931A7B-04A6-4F42-A188-EBF393F74E3D}" type="parTrans" cxnId="{E8F73265-D30C-445F-B0F3-6E3695773F48}">
      <dgm:prSet/>
      <dgm:spPr/>
      <dgm:t>
        <a:bodyPr/>
        <a:lstStyle/>
        <a:p>
          <a:endParaRPr lang="en-US"/>
        </a:p>
      </dgm:t>
    </dgm:pt>
    <dgm:pt modelId="{E531621B-B706-447B-A55D-71C33CCED882}" type="sibTrans" cxnId="{E8F73265-D30C-445F-B0F3-6E3695773F48}">
      <dgm:prSet/>
      <dgm:spPr/>
      <dgm:t>
        <a:bodyPr/>
        <a:lstStyle/>
        <a:p>
          <a:endParaRPr lang="en-US"/>
        </a:p>
      </dgm:t>
    </dgm:pt>
    <dgm:pt modelId="{1F48F3C7-1F66-4E45-9D4E-976A3C4278B6}">
      <dgm:prSet/>
      <dgm:spPr/>
      <dgm:t>
        <a:bodyPr/>
        <a:lstStyle/>
        <a:p>
          <a:r>
            <a:rPr lang="en-US" dirty="0"/>
            <a:t>Store backups in other place(s)</a:t>
          </a:r>
        </a:p>
      </dgm:t>
    </dgm:pt>
    <dgm:pt modelId="{4EBE4E7B-49CC-4991-88FB-72B06112AC8B}" type="parTrans" cxnId="{176FB9E8-627F-4223-9159-999273618734}">
      <dgm:prSet/>
      <dgm:spPr/>
      <dgm:t>
        <a:bodyPr/>
        <a:lstStyle/>
        <a:p>
          <a:endParaRPr lang="en-US"/>
        </a:p>
      </dgm:t>
    </dgm:pt>
    <dgm:pt modelId="{B0DBF795-7ECB-42BE-B61B-1DF7432ADA77}" type="sibTrans" cxnId="{176FB9E8-627F-4223-9159-999273618734}">
      <dgm:prSet/>
      <dgm:spPr/>
      <dgm:t>
        <a:bodyPr/>
        <a:lstStyle/>
        <a:p>
          <a:endParaRPr lang="en-US"/>
        </a:p>
      </dgm:t>
    </dgm:pt>
    <dgm:pt modelId="{F673A31F-EFE0-442F-B160-88E0C4E3F846}">
      <dgm:prSet/>
      <dgm:spPr/>
      <dgm:t>
        <a:bodyPr/>
        <a:lstStyle/>
        <a:p>
          <a:r>
            <a:rPr lang="en-US"/>
            <a:t>Encrypt backups</a:t>
          </a:r>
        </a:p>
      </dgm:t>
    </dgm:pt>
    <dgm:pt modelId="{A222582A-8CDE-4AA3-A630-680357C95D6F}" type="parTrans" cxnId="{DF0B162D-D48F-4CE3-B032-2F368D1019DD}">
      <dgm:prSet/>
      <dgm:spPr/>
      <dgm:t>
        <a:bodyPr/>
        <a:lstStyle/>
        <a:p>
          <a:endParaRPr lang="en-US"/>
        </a:p>
      </dgm:t>
    </dgm:pt>
    <dgm:pt modelId="{E22F2331-C5ED-4BE9-A034-56110BCA38C2}" type="sibTrans" cxnId="{DF0B162D-D48F-4CE3-B032-2F368D1019DD}">
      <dgm:prSet/>
      <dgm:spPr/>
      <dgm:t>
        <a:bodyPr/>
        <a:lstStyle/>
        <a:p>
          <a:endParaRPr lang="en-US"/>
        </a:p>
      </dgm:t>
    </dgm:pt>
    <dgm:pt modelId="{8A91551C-C819-47FE-95CC-9DDAE063F943}" type="pres">
      <dgm:prSet presAssocID="{8BD23F6F-930C-4DE8-882B-5359723DF0F2}" presName="Name0" presStyleCnt="0">
        <dgm:presLayoutVars>
          <dgm:dir/>
          <dgm:animLvl val="lvl"/>
          <dgm:resizeHandles val="exact"/>
        </dgm:presLayoutVars>
      </dgm:prSet>
      <dgm:spPr/>
    </dgm:pt>
    <dgm:pt modelId="{2CB0EAD2-0D3E-4410-B052-7B198F537073}" type="pres">
      <dgm:prSet presAssocID="{F53B3999-1716-400A-89CF-C815BF057731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B85FA26B-1EFE-46AB-8BA5-8A433203E7A1}" type="pres">
      <dgm:prSet presAssocID="{D9B34ED4-10D7-4BB3-8E8B-C5DE027FDCD3}" presName="parTxOnlySpace" presStyleCnt="0"/>
      <dgm:spPr/>
    </dgm:pt>
    <dgm:pt modelId="{A06E1B40-0833-4347-B484-D44BD5023CE2}" type="pres">
      <dgm:prSet presAssocID="{5E279864-1CD4-478E-BB5E-ACB736B1EC2E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FE237CFF-8B71-4C86-8110-106DEE053CBF}" type="pres">
      <dgm:prSet presAssocID="{3FDF9B87-46B0-4381-9EF4-2343F8529CC4}" presName="parTxOnlySpace" presStyleCnt="0"/>
      <dgm:spPr/>
    </dgm:pt>
    <dgm:pt modelId="{1EF0913F-434B-4936-909C-46A4DC10B816}" type="pres">
      <dgm:prSet presAssocID="{BBE6EFFB-13B4-4D82-852A-3EA3CF791E6B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A22202B8-2517-4EF7-A786-38D902DA1E0D}" type="pres">
      <dgm:prSet presAssocID="{E531621B-B706-447B-A55D-71C33CCED882}" presName="parTxOnlySpace" presStyleCnt="0"/>
      <dgm:spPr/>
    </dgm:pt>
    <dgm:pt modelId="{8C36CA47-5458-45BF-89C4-A8FC4FB65A08}" type="pres">
      <dgm:prSet presAssocID="{1F48F3C7-1F66-4E45-9D4E-976A3C4278B6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92A38AF-3F41-4191-ABD8-3B62F3310FEA}" type="pres">
      <dgm:prSet presAssocID="{B0DBF795-7ECB-42BE-B61B-1DF7432ADA77}" presName="parTxOnlySpace" presStyleCnt="0"/>
      <dgm:spPr/>
    </dgm:pt>
    <dgm:pt modelId="{C78D4427-5A6B-4B98-860B-71088FE74C53}" type="pres">
      <dgm:prSet presAssocID="{F673A31F-EFE0-442F-B160-88E0C4E3F846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E689EB1F-D8AB-4CCF-8E2A-BC4A1C40087F}" srcId="{8BD23F6F-930C-4DE8-882B-5359723DF0F2}" destId="{F53B3999-1716-400A-89CF-C815BF057731}" srcOrd="0" destOrd="0" parTransId="{ECBC4773-CF33-4402-B9E6-83E3491FDA9D}" sibTransId="{D9B34ED4-10D7-4BB3-8E8B-C5DE027FDCD3}"/>
    <dgm:cxn modelId="{A8970221-5949-4D28-A74B-23C0F13CE6A5}" type="presOf" srcId="{8BD23F6F-930C-4DE8-882B-5359723DF0F2}" destId="{8A91551C-C819-47FE-95CC-9DDAE063F943}" srcOrd="0" destOrd="0" presId="urn:microsoft.com/office/officeart/2005/8/layout/chevron1"/>
    <dgm:cxn modelId="{DF0B162D-D48F-4CE3-B032-2F368D1019DD}" srcId="{8BD23F6F-930C-4DE8-882B-5359723DF0F2}" destId="{F673A31F-EFE0-442F-B160-88E0C4E3F846}" srcOrd="4" destOrd="0" parTransId="{A222582A-8CDE-4AA3-A630-680357C95D6F}" sibTransId="{E22F2331-C5ED-4BE9-A034-56110BCA38C2}"/>
    <dgm:cxn modelId="{E8F73265-D30C-445F-B0F3-6E3695773F48}" srcId="{8BD23F6F-930C-4DE8-882B-5359723DF0F2}" destId="{BBE6EFFB-13B4-4D82-852A-3EA3CF791E6B}" srcOrd="2" destOrd="0" parTransId="{71931A7B-04A6-4F42-A188-EBF393F74E3D}" sibTransId="{E531621B-B706-447B-A55D-71C33CCED882}"/>
    <dgm:cxn modelId="{11A9E54C-B095-4F02-AFB9-B54D2CAC8085}" type="presOf" srcId="{5E279864-1CD4-478E-BB5E-ACB736B1EC2E}" destId="{A06E1B40-0833-4347-B484-D44BD5023CE2}" srcOrd="0" destOrd="0" presId="urn:microsoft.com/office/officeart/2005/8/layout/chevron1"/>
    <dgm:cxn modelId="{A23FDC7A-BBF2-4042-8C44-C7546AB40040}" type="presOf" srcId="{1F48F3C7-1F66-4E45-9D4E-976A3C4278B6}" destId="{8C36CA47-5458-45BF-89C4-A8FC4FB65A08}" srcOrd="0" destOrd="0" presId="urn:microsoft.com/office/officeart/2005/8/layout/chevron1"/>
    <dgm:cxn modelId="{4E8FFCD9-EB91-4471-A2DF-4B00F3946A80}" type="presOf" srcId="{F673A31F-EFE0-442F-B160-88E0C4E3F846}" destId="{C78D4427-5A6B-4B98-860B-71088FE74C53}" srcOrd="0" destOrd="0" presId="urn:microsoft.com/office/officeart/2005/8/layout/chevron1"/>
    <dgm:cxn modelId="{95DA94DB-8CE6-4C7F-A829-DB0DD61DC1DB}" type="presOf" srcId="{BBE6EFFB-13B4-4D82-852A-3EA3CF791E6B}" destId="{1EF0913F-434B-4936-909C-46A4DC10B816}" srcOrd="0" destOrd="0" presId="urn:microsoft.com/office/officeart/2005/8/layout/chevron1"/>
    <dgm:cxn modelId="{53193CE6-34C6-4DB6-A824-5D1FE5897995}" type="presOf" srcId="{F53B3999-1716-400A-89CF-C815BF057731}" destId="{2CB0EAD2-0D3E-4410-B052-7B198F537073}" srcOrd="0" destOrd="0" presId="urn:microsoft.com/office/officeart/2005/8/layout/chevron1"/>
    <dgm:cxn modelId="{176FB9E8-627F-4223-9159-999273618734}" srcId="{8BD23F6F-930C-4DE8-882B-5359723DF0F2}" destId="{1F48F3C7-1F66-4E45-9D4E-976A3C4278B6}" srcOrd="3" destOrd="0" parTransId="{4EBE4E7B-49CC-4991-88FB-72B06112AC8B}" sibTransId="{B0DBF795-7ECB-42BE-B61B-1DF7432ADA77}"/>
    <dgm:cxn modelId="{6DE9BCFB-DC52-4B0F-978E-71DA7FB9AF8F}" srcId="{8BD23F6F-930C-4DE8-882B-5359723DF0F2}" destId="{5E279864-1CD4-478E-BB5E-ACB736B1EC2E}" srcOrd="1" destOrd="0" parTransId="{B111055F-34E6-4CD1-A26D-6196429CBB39}" sibTransId="{3FDF9B87-46B0-4381-9EF4-2343F8529CC4}"/>
    <dgm:cxn modelId="{BA9D937F-13E6-45CF-BB63-993402D5580D}" type="presParOf" srcId="{8A91551C-C819-47FE-95CC-9DDAE063F943}" destId="{2CB0EAD2-0D3E-4410-B052-7B198F537073}" srcOrd="0" destOrd="0" presId="urn:microsoft.com/office/officeart/2005/8/layout/chevron1"/>
    <dgm:cxn modelId="{2F8CBC4C-EBFE-4B7F-8081-70D2E5FD8553}" type="presParOf" srcId="{8A91551C-C819-47FE-95CC-9DDAE063F943}" destId="{B85FA26B-1EFE-46AB-8BA5-8A433203E7A1}" srcOrd="1" destOrd="0" presId="urn:microsoft.com/office/officeart/2005/8/layout/chevron1"/>
    <dgm:cxn modelId="{B9B210E5-5AD8-4C00-AC00-2A828B1CB612}" type="presParOf" srcId="{8A91551C-C819-47FE-95CC-9DDAE063F943}" destId="{A06E1B40-0833-4347-B484-D44BD5023CE2}" srcOrd="2" destOrd="0" presId="urn:microsoft.com/office/officeart/2005/8/layout/chevron1"/>
    <dgm:cxn modelId="{68EE4D82-1DAD-419E-90F4-5E9F2C905B1B}" type="presParOf" srcId="{8A91551C-C819-47FE-95CC-9DDAE063F943}" destId="{FE237CFF-8B71-4C86-8110-106DEE053CBF}" srcOrd="3" destOrd="0" presId="urn:microsoft.com/office/officeart/2005/8/layout/chevron1"/>
    <dgm:cxn modelId="{DD0167B3-6BDA-450A-8DD4-E94C9A3B5CC1}" type="presParOf" srcId="{8A91551C-C819-47FE-95CC-9DDAE063F943}" destId="{1EF0913F-434B-4936-909C-46A4DC10B816}" srcOrd="4" destOrd="0" presId="urn:microsoft.com/office/officeart/2005/8/layout/chevron1"/>
    <dgm:cxn modelId="{F590603A-F119-4EBD-8954-25C72B146EFC}" type="presParOf" srcId="{8A91551C-C819-47FE-95CC-9DDAE063F943}" destId="{A22202B8-2517-4EF7-A786-38D902DA1E0D}" srcOrd="5" destOrd="0" presId="urn:microsoft.com/office/officeart/2005/8/layout/chevron1"/>
    <dgm:cxn modelId="{FA352F06-EFAE-40AE-B17F-6D6407B527DC}" type="presParOf" srcId="{8A91551C-C819-47FE-95CC-9DDAE063F943}" destId="{8C36CA47-5458-45BF-89C4-A8FC4FB65A08}" srcOrd="6" destOrd="0" presId="urn:microsoft.com/office/officeart/2005/8/layout/chevron1"/>
    <dgm:cxn modelId="{3DFCFE21-6E05-4FF3-A210-3456129E0F41}" type="presParOf" srcId="{8A91551C-C819-47FE-95CC-9DDAE063F943}" destId="{E92A38AF-3F41-4191-ABD8-3B62F3310FEA}" srcOrd="7" destOrd="0" presId="urn:microsoft.com/office/officeart/2005/8/layout/chevron1"/>
    <dgm:cxn modelId="{5E1DD848-F9CC-4618-8938-A9E5052CBD17}" type="presParOf" srcId="{8A91551C-C819-47FE-95CC-9DDAE063F943}" destId="{C78D4427-5A6B-4B98-860B-71088FE74C53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4969B9D-ABBC-471A-BB63-D97D0F3A28E4}" type="doc">
      <dgm:prSet loTypeId="urn:microsoft.com/office/officeart/2005/8/layout/hierarchy2" loCatId="Inbox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E18CAB2C-358E-4C7A-B1A9-C19271CE477B}">
      <dgm:prSet/>
      <dgm:spPr/>
      <dgm:t>
        <a:bodyPr/>
        <a:lstStyle/>
        <a:p>
          <a:r>
            <a:rPr lang="en-US" dirty="0"/>
            <a:t>Client-side and server-side input validation</a:t>
          </a:r>
        </a:p>
      </dgm:t>
    </dgm:pt>
    <dgm:pt modelId="{99806218-BA00-4C87-BB9F-7283A9A4C67F}" type="parTrans" cxnId="{8621A002-4098-4331-84B9-59B97E0BE0B1}">
      <dgm:prSet/>
      <dgm:spPr/>
      <dgm:t>
        <a:bodyPr/>
        <a:lstStyle/>
        <a:p>
          <a:endParaRPr lang="en-US"/>
        </a:p>
      </dgm:t>
    </dgm:pt>
    <dgm:pt modelId="{D7596948-70A3-40D8-8D8F-81F1595E2EDE}" type="sibTrans" cxnId="{8621A002-4098-4331-84B9-59B97E0BE0B1}">
      <dgm:prSet/>
      <dgm:spPr/>
      <dgm:t>
        <a:bodyPr/>
        <a:lstStyle/>
        <a:p>
          <a:endParaRPr lang="en-US"/>
        </a:p>
      </dgm:t>
    </dgm:pt>
    <dgm:pt modelId="{F9F74FE6-0153-46E2-958D-89FF94840C0C}">
      <dgm:prSet/>
      <dgm:spPr/>
      <dgm:t>
        <a:bodyPr/>
        <a:lstStyle/>
        <a:p>
          <a:r>
            <a:rPr lang="en-US" dirty="0"/>
            <a:t>Always validate and encode user input before displaying</a:t>
          </a:r>
        </a:p>
      </dgm:t>
    </dgm:pt>
    <dgm:pt modelId="{D0867181-5D8D-48BC-A676-E61E623006B7}" type="parTrans" cxnId="{9A8762C4-5EE0-4978-8163-EAD34A66B944}">
      <dgm:prSet/>
      <dgm:spPr/>
      <dgm:t>
        <a:bodyPr/>
        <a:lstStyle/>
        <a:p>
          <a:endParaRPr lang="en-US"/>
        </a:p>
      </dgm:t>
    </dgm:pt>
    <dgm:pt modelId="{A808B34A-10EA-4FF8-8969-E959667262AA}" type="sibTrans" cxnId="{9A8762C4-5EE0-4978-8163-EAD34A66B944}">
      <dgm:prSet/>
      <dgm:spPr/>
      <dgm:t>
        <a:bodyPr/>
        <a:lstStyle/>
        <a:p>
          <a:endParaRPr lang="en-US"/>
        </a:p>
      </dgm:t>
    </dgm:pt>
    <dgm:pt modelId="{CD2F4ED5-68A8-4E8D-ADB8-769EF55D9E70}">
      <dgm:prSet/>
      <dgm:spPr/>
      <dgm:t>
        <a:bodyPr/>
        <a:lstStyle/>
        <a:p>
          <a:r>
            <a:rPr lang="en-US"/>
            <a:t>Never use untrusted user input</a:t>
          </a:r>
        </a:p>
      </dgm:t>
    </dgm:pt>
    <dgm:pt modelId="{A10DDB7F-B910-4189-9AC1-03D758E639FE}" type="parTrans" cxnId="{1ECFB001-3073-43EB-A450-B9E08A86CB86}">
      <dgm:prSet/>
      <dgm:spPr/>
      <dgm:t>
        <a:bodyPr/>
        <a:lstStyle/>
        <a:p>
          <a:endParaRPr lang="en-US"/>
        </a:p>
      </dgm:t>
    </dgm:pt>
    <dgm:pt modelId="{4E599BE7-F08F-4D9D-8D6D-E96E67A8B388}" type="sibTrans" cxnId="{1ECFB001-3073-43EB-A450-B9E08A86CB86}">
      <dgm:prSet/>
      <dgm:spPr/>
      <dgm:t>
        <a:bodyPr/>
        <a:lstStyle/>
        <a:p>
          <a:endParaRPr lang="en-US"/>
        </a:p>
      </dgm:t>
    </dgm:pt>
    <dgm:pt modelId="{F51E70E6-0A07-4423-9BB0-EBD10BBFF102}">
      <dgm:prSet/>
      <dgm:spPr/>
      <dgm:t>
        <a:bodyPr/>
        <a:lstStyle/>
        <a:p>
          <a:r>
            <a:rPr lang="en-US"/>
            <a:t>Input data is always suspect</a:t>
          </a:r>
        </a:p>
      </dgm:t>
    </dgm:pt>
    <dgm:pt modelId="{80D8BE7A-3079-486B-9A11-BE7B9CCE14BF}" type="parTrans" cxnId="{955289FD-6886-4326-8935-D79132758126}">
      <dgm:prSet/>
      <dgm:spPr/>
      <dgm:t>
        <a:bodyPr/>
        <a:lstStyle/>
        <a:p>
          <a:endParaRPr lang="en-US"/>
        </a:p>
      </dgm:t>
    </dgm:pt>
    <dgm:pt modelId="{2A962AE6-B7CD-4861-A5AC-5378EADF1AE2}" type="sibTrans" cxnId="{955289FD-6886-4326-8935-D79132758126}">
      <dgm:prSet/>
      <dgm:spPr/>
      <dgm:t>
        <a:bodyPr/>
        <a:lstStyle/>
        <a:p>
          <a:endParaRPr lang="en-US"/>
        </a:p>
      </dgm:t>
    </dgm:pt>
    <dgm:pt modelId="{C582AFF8-32CC-4885-8C03-754E0B3DD407}" type="pres">
      <dgm:prSet presAssocID="{F4969B9D-ABBC-471A-BB63-D97D0F3A28E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EF57A9D-E3CA-4C45-ACEF-9252F2D83DCD}" type="pres">
      <dgm:prSet presAssocID="{E18CAB2C-358E-4C7A-B1A9-C19271CE477B}" presName="root1" presStyleCnt="0"/>
      <dgm:spPr/>
    </dgm:pt>
    <dgm:pt modelId="{E3DD5D5D-665C-40CC-ABA3-F088E5E5F4F4}" type="pres">
      <dgm:prSet presAssocID="{E18CAB2C-358E-4C7A-B1A9-C19271CE477B}" presName="LevelOneTextNode" presStyleLbl="node0" presStyleIdx="0" presStyleCnt="4">
        <dgm:presLayoutVars>
          <dgm:chPref val="3"/>
        </dgm:presLayoutVars>
      </dgm:prSet>
      <dgm:spPr/>
    </dgm:pt>
    <dgm:pt modelId="{16D1334A-5D95-44CF-876F-B4172C02A699}" type="pres">
      <dgm:prSet presAssocID="{E18CAB2C-358E-4C7A-B1A9-C19271CE477B}" presName="level2hierChild" presStyleCnt="0"/>
      <dgm:spPr/>
    </dgm:pt>
    <dgm:pt modelId="{4E69CB01-A626-442B-A69C-E77363DD8B4D}" type="pres">
      <dgm:prSet presAssocID="{F9F74FE6-0153-46E2-958D-89FF94840C0C}" presName="root1" presStyleCnt="0"/>
      <dgm:spPr/>
    </dgm:pt>
    <dgm:pt modelId="{6F9F23B6-2E2C-42B2-ADEC-D8AC1E1E6AEF}" type="pres">
      <dgm:prSet presAssocID="{F9F74FE6-0153-46E2-958D-89FF94840C0C}" presName="LevelOneTextNode" presStyleLbl="node0" presStyleIdx="1" presStyleCnt="4">
        <dgm:presLayoutVars>
          <dgm:chPref val="3"/>
        </dgm:presLayoutVars>
      </dgm:prSet>
      <dgm:spPr/>
    </dgm:pt>
    <dgm:pt modelId="{4C869FF2-AC08-4058-AE74-E822437B5141}" type="pres">
      <dgm:prSet presAssocID="{F9F74FE6-0153-46E2-958D-89FF94840C0C}" presName="level2hierChild" presStyleCnt="0"/>
      <dgm:spPr/>
    </dgm:pt>
    <dgm:pt modelId="{B9555388-181C-4775-BFF2-E63D57697811}" type="pres">
      <dgm:prSet presAssocID="{CD2F4ED5-68A8-4E8D-ADB8-769EF55D9E70}" presName="root1" presStyleCnt="0"/>
      <dgm:spPr/>
    </dgm:pt>
    <dgm:pt modelId="{4F6F1393-BA5B-465D-ABC8-41A55EF92DD8}" type="pres">
      <dgm:prSet presAssocID="{CD2F4ED5-68A8-4E8D-ADB8-769EF55D9E70}" presName="LevelOneTextNode" presStyleLbl="node0" presStyleIdx="2" presStyleCnt="4">
        <dgm:presLayoutVars>
          <dgm:chPref val="3"/>
        </dgm:presLayoutVars>
      </dgm:prSet>
      <dgm:spPr/>
    </dgm:pt>
    <dgm:pt modelId="{34E9D1DB-4AEB-41AC-A37D-A5F7ABD7BDA3}" type="pres">
      <dgm:prSet presAssocID="{CD2F4ED5-68A8-4E8D-ADB8-769EF55D9E70}" presName="level2hierChild" presStyleCnt="0"/>
      <dgm:spPr/>
    </dgm:pt>
    <dgm:pt modelId="{176CD28F-1DF2-4226-AF0C-C7F9A276B3F0}" type="pres">
      <dgm:prSet presAssocID="{F51E70E6-0A07-4423-9BB0-EBD10BBFF102}" presName="root1" presStyleCnt="0"/>
      <dgm:spPr/>
    </dgm:pt>
    <dgm:pt modelId="{2AB18D7B-A43E-43AC-93C9-7052C7365A69}" type="pres">
      <dgm:prSet presAssocID="{F51E70E6-0A07-4423-9BB0-EBD10BBFF102}" presName="LevelOneTextNode" presStyleLbl="node0" presStyleIdx="3" presStyleCnt="4">
        <dgm:presLayoutVars>
          <dgm:chPref val="3"/>
        </dgm:presLayoutVars>
      </dgm:prSet>
      <dgm:spPr/>
    </dgm:pt>
    <dgm:pt modelId="{A484631D-CD17-4D3F-BE94-CC5E79B8C034}" type="pres">
      <dgm:prSet presAssocID="{F51E70E6-0A07-4423-9BB0-EBD10BBFF102}" presName="level2hierChild" presStyleCnt="0"/>
      <dgm:spPr/>
    </dgm:pt>
  </dgm:ptLst>
  <dgm:cxnLst>
    <dgm:cxn modelId="{1ECFB001-3073-43EB-A450-B9E08A86CB86}" srcId="{F4969B9D-ABBC-471A-BB63-D97D0F3A28E4}" destId="{CD2F4ED5-68A8-4E8D-ADB8-769EF55D9E70}" srcOrd="2" destOrd="0" parTransId="{A10DDB7F-B910-4189-9AC1-03D758E639FE}" sibTransId="{4E599BE7-F08F-4D9D-8D6D-E96E67A8B388}"/>
    <dgm:cxn modelId="{8621A002-4098-4331-84B9-59B97E0BE0B1}" srcId="{F4969B9D-ABBC-471A-BB63-D97D0F3A28E4}" destId="{E18CAB2C-358E-4C7A-B1A9-C19271CE477B}" srcOrd="0" destOrd="0" parTransId="{99806218-BA00-4C87-BB9F-7283A9A4C67F}" sibTransId="{D7596948-70A3-40D8-8D8F-81F1595E2EDE}"/>
    <dgm:cxn modelId="{8088493C-DEBC-4E1A-9A9B-DA4180B6744C}" type="presOf" srcId="{CD2F4ED5-68A8-4E8D-ADB8-769EF55D9E70}" destId="{4F6F1393-BA5B-465D-ABC8-41A55EF92DD8}" srcOrd="0" destOrd="0" presId="urn:microsoft.com/office/officeart/2005/8/layout/hierarchy2"/>
    <dgm:cxn modelId="{2CFB1B8B-CE1D-4C94-B620-AF2E775AC489}" type="presOf" srcId="{F4969B9D-ABBC-471A-BB63-D97D0F3A28E4}" destId="{C582AFF8-32CC-4885-8C03-754E0B3DD407}" srcOrd="0" destOrd="0" presId="urn:microsoft.com/office/officeart/2005/8/layout/hierarchy2"/>
    <dgm:cxn modelId="{83B85FA2-A371-4AB9-954C-991C5EB837CB}" type="presOf" srcId="{F9F74FE6-0153-46E2-958D-89FF94840C0C}" destId="{6F9F23B6-2E2C-42B2-ADEC-D8AC1E1E6AEF}" srcOrd="0" destOrd="0" presId="urn:microsoft.com/office/officeart/2005/8/layout/hierarchy2"/>
    <dgm:cxn modelId="{1191DDC1-69C3-4F99-AF57-B6B109082826}" type="presOf" srcId="{F51E70E6-0A07-4423-9BB0-EBD10BBFF102}" destId="{2AB18D7B-A43E-43AC-93C9-7052C7365A69}" srcOrd="0" destOrd="0" presId="urn:microsoft.com/office/officeart/2005/8/layout/hierarchy2"/>
    <dgm:cxn modelId="{9A8762C4-5EE0-4978-8163-EAD34A66B944}" srcId="{F4969B9D-ABBC-471A-BB63-D97D0F3A28E4}" destId="{F9F74FE6-0153-46E2-958D-89FF94840C0C}" srcOrd="1" destOrd="0" parTransId="{D0867181-5D8D-48BC-A676-E61E623006B7}" sibTransId="{A808B34A-10EA-4FF8-8969-E959667262AA}"/>
    <dgm:cxn modelId="{33CA92D9-B1C2-4C51-B619-87FC10DF504E}" type="presOf" srcId="{E18CAB2C-358E-4C7A-B1A9-C19271CE477B}" destId="{E3DD5D5D-665C-40CC-ABA3-F088E5E5F4F4}" srcOrd="0" destOrd="0" presId="urn:microsoft.com/office/officeart/2005/8/layout/hierarchy2"/>
    <dgm:cxn modelId="{955289FD-6886-4326-8935-D79132758126}" srcId="{F4969B9D-ABBC-471A-BB63-D97D0F3A28E4}" destId="{F51E70E6-0A07-4423-9BB0-EBD10BBFF102}" srcOrd="3" destOrd="0" parTransId="{80D8BE7A-3079-486B-9A11-BE7B9CCE14BF}" sibTransId="{2A962AE6-B7CD-4861-A5AC-5378EADF1AE2}"/>
    <dgm:cxn modelId="{9D4C8299-F548-4D6A-B4DA-57DBFD1D3140}" type="presParOf" srcId="{C582AFF8-32CC-4885-8C03-754E0B3DD407}" destId="{0EF57A9D-E3CA-4C45-ACEF-9252F2D83DCD}" srcOrd="0" destOrd="0" presId="urn:microsoft.com/office/officeart/2005/8/layout/hierarchy2"/>
    <dgm:cxn modelId="{ED087C0A-9BAF-48FE-8311-4D7E54FFDC3D}" type="presParOf" srcId="{0EF57A9D-E3CA-4C45-ACEF-9252F2D83DCD}" destId="{E3DD5D5D-665C-40CC-ABA3-F088E5E5F4F4}" srcOrd="0" destOrd="0" presId="urn:microsoft.com/office/officeart/2005/8/layout/hierarchy2"/>
    <dgm:cxn modelId="{101A341A-5483-4C0A-8AB4-5E351DD1BA42}" type="presParOf" srcId="{0EF57A9D-E3CA-4C45-ACEF-9252F2D83DCD}" destId="{16D1334A-5D95-44CF-876F-B4172C02A699}" srcOrd="1" destOrd="0" presId="urn:microsoft.com/office/officeart/2005/8/layout/hierarchy2"/>
    <dgm:cxn modelId="{A68CA7B2-E715-41DD-A303-0BCA352159F1}" type="presParOf" srcId="{C582AFF8-32CC-4885-8C03-754E0B3DD407}" destId="{4E69CB01-A626-442B-A69C-E77363DD8B4D}" srcOrd="1" destOrd="0" presId="urn:microsoft.com/office/officeart/2005/8/layout/hierarchy2"/>
    <dgm:cxn modelId="{F0235A58-E1CF-42DF-8DBB-888F2566AA3D}" type="presParOf" srcId="{4E69CB01-A626-442B-A69C-E77363DD8B4D}" destId="{6F9F23B6-2E2C-42B2-ADEC-D8AC1E1E6AEF}" srcOrd="0" destOrd="0" presId="urn:microsoft.com/office/officeart/2005/8/layout/hierarchy2"/>
    <dgm:cxn modelId="{4D0FE04E-E7A7-43F5-9193-FFCB04A942EA}" type="presParOf" srcId="{4E69CB01-A626-442B-A69C-E77363DD8B4D}" destId="{4C869FF2-AC08-4058-AE74-E822437B5141}" srcOrd="1" destOrd="0" presId="urn:microsoft.com/office/officeart/2005/8/layout/hierarchy2"/>
    <dgm:cxn modelId="{5A94A01C-9719-49E8-B021-723BCAD80F7C}" type="presParOf" srcId="{C582AFF8-32CC-4885-8C03-754E0B3DD407}" destId="{B9555388-181C-4775-BFF2-E63D57697811}" srcOrd="2" destOrd="0" presId="urn:microsoft.com/office/officeart/2005/8/layout/hierarchy2"/>
    <dgm:cxn modelId="{98619F04-C95C-4508-86A4-F128668B6CE4}" type="presParOf" srcId="{B9555388-181C-4775-BFF2-E63D57697811}" destId="{4F6F1393-BA5B-465D-ABC8-41A55EF92DD8}" srcOrd="0" destOrd="0" presId="urn:microsoft.com/office/officeart/2005/8/layout/hierarchy2"/>
    <dgm:cxn modelId="{190C40A2-18AD-4FE9-812E-61C30E62BC62}" type="presParOf" srcId="{B9555388-181C-4775-BFF2-E63D57697811}" destId="{34E9D1DB-4AEB-41AC-A37D-A5F7ABD7BDA3}" srcOrd="1" destOrd="0" presId="urn:microsoft.com/office/officeart/2005/8/layout/hierarchy2"/>
    <dgm:cxn modelId="{B4B62B95-A6EB-4661-A2CA-79AA800D92E6}" type="presParOf" srcId="{C582AFF8-32CC-4885-8C03-754E0B3DD407}" destId="{176CD28F-1DF2-4226-AF0C-C7F9A276B3F0}" srcOrd="3" destOrd="0" presId="urn:microsoft.com/office/officeart/2005/8/layout/hierarchy2"/>
    <dgm:cxn modelId="{3F086E0F-2F8F-41C1-8F6D-1E2FDFFD975D}" type="presParOf" srcId="{176CD28F-1DF2-4226-AF0C-C7F9A276B3F0}" destId="{2AB18D7B-A43E-43AC-93C9-7052C7365A69}" srcOrd="0" destOrd="0" presId="urn:microsoft.com/office/officeart/2005/8/layout/hierarchy2"/>
    <dgm:cxn modelId="{EDC25157-6BF5-4DE6-B38F-79B0566DDDEB}" type="presParOf" srcId="{176CD28F-1DF2-4226-AF0C-C7F9A276B3F0}" destId="{A484631D-CD17-4D3F-BE94-CC5E79B8C03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52191CA-FFAB-45A7-BE9B-49BBC72C5928}" type="doc">
      <dgm:prSet loTypeId="urn:microsoft.com/office/officeart/2005/8/layout/hierarchy3" loCatId="Inbox" qsTypeId="urn:microsoft.com/office/officeart/2005/8/quickstyle/simple1" qsCatId="simple" csTypeId="urn:microsoft.com/office/officeart/2005/8/colors/ColorSchemeForSuggestions" csCatId="other"/>
      <dgm:spPr/>
      <dgm:t>
        <a:bodyPr/>
        <a:lstStyle/>
        <a:p>
          <a:endParaRPr lang="en-US"/>
        </a:p>
      </dgm:t>
    </dgm:pt>
    <dgm:pt modelId="{600680CC-6015-4189-BB4C-4A68727A67F8}">
      <dgm:prSet/>
      <dgm:spPr/>
      <dgm:t>
        <a:bodyPr/>
        <a:lstStyle/>
        <a:p>
          <a:r>
            <a:rPr lang="en-US"/>
            <a:t>TLS</a:t>
          </a:r>
        </a:p>
      </dgm:t>
    </dgm:pt>
    <dgm:pt modelId="{F7B6211B-140C-46CF-B913-8A60076B8449}" type="parTrans" cxnId="{55D9ECEC-7414-45ED-A41E-BBE0F1F6E1D7}">
      <dgm:prSet/>
      <dgm:spPr/>
      <dgm:t>
        <a:bodyPr/>
        <a:lstStyle/>
        <a:p>
          <a:endParaRPr lang="en-US"/>
        </a:p>
      </dgm:t>
    </dgm:pt>
    <dgm:pt modelId="{6E847BBD-3F7E-4812-B183-8EAFE80378B0}" type="sibTrans" cxnId="{55D9ECEC-7414-45ED-A41E-BBE0F1F6E1D7}">
      <dgm:prSet/>
      <dgm:spPr/>
      <dgm:t>
        <a:bodyPr/>
        <a:lstStyle/>
        <a:p>
          <a:endParaRPr lang="en-US"/>
        </a:p>
      </dgm:t>
    </dgm:pt>
    <dgm:pt modelId="{CF521EDD-FABE-4B6B-8748-702532C952E0}">
      <dgm:prSet/>
      <dgm:spPr/>
      <dgm:t>
        <a:bodyPr/>
        <a:lstStyle/>
        <a:p>
          <a:r>
            <a:rPr lang="en-US" dirty="0"/>
            <a:t>Use TLS for the entire site</a:t>
          </a:r>
        </a:p>
      </dgm:t>
    </dgm:pt>
    <dgm:pt modelId="{0ECB8AD6-923C-46FD-81D2-5E0946D92F92}" type="parTrans" cxnId="{2783BFA2-15B0-4D07-A8A5-CE1EF611DA90}">
      <dgm:prSet/>
      <dgm:spPr/>
      <dgm:t>
        <a:bodyPr/>
        <a:lstStyle/>
        <a:p>
          <a:endParaRPr lang="en-US"/>
        </a:p>
      </dgm:t>
    </dgm:pt>
    <dgm:pt modelId="{597E6574-8834-4782-8336-8CDE4A49690C}" type="sibTrans" cxnId="{2783BFA2-15B0-4D07-A8A5-CE1EF611DA90}">
      <dgm:prSet/>
      <dgm:spPr/>
      <dgm:t>
        <a:bodyPr/>
        <a:lstStyle/>
        <a:p>
          <a:endParaRPr lang="en-US"/>
        </a:p>
      </dgm:t>
    </dgm:pt>
    <dgm:pt modelId="{5264AF48-DF3A-4FD1-B1B6-2D2B3BD5148C}">
      <dgm:prSet/>
      <dgm:spPr/>
      <dgm:t>
        <a:bodyPr/>
        <a:lstStyle/>
        <a:p>
          <a:r>
            <a:rPr lang="en-US"/>
            <a:t>Cookies</a:t>
          </a:r>
        </a:p>
      </dgm:t>
    </dgm:pt>
    <dgm:pt modelId="{D2BE5ECF-E702-49EA-938E-E538A65B2301}" type="parTrans" cxnId="{BA287B4D-AF0B-404D-9F85-E43E00F65F67}">
      <dgm:prSet/>
      <dgm:spPr/>
      <dgm:t>
        <a:bodyPr/>
        <a:lstStyle/>
        <a:p>
          <a:endParaRPr lang="en-US"/>
        </a:p>
      </dgm:t>
    </dgm:pt>
    <dgm:pt modelId="{70B6F1BD-E342-4E0E-BAE1-8C47F6998F96}" type="sibTrans" cxnId="{BA287B4D-AF0B-404D-9F85-E43E00F65F67}">
      <dgm:prSet/>
      <dgm:spPr/>
      <dgm:t>
        <a:bodyPr/>
        <a:lstStyle/>
        <a:p>
          <a:endParaRPr lang="en-US"/>
        </a:p>
      </dgm:t>
    </dgm:pt>
    <dgm:pt modelId="{ACFABC8C-796C-4098-8D51-381339A766B8}">
      <dgm:prSet/>
      <dgm:spPr/>
      <dgm:t>
        <a:bodyPr/>
        <a:lstStyle/>
        <a:p>
          <a:r>
            <a:rPr lang="en-US" dirty="0"/>
            <a:t>Cookies must be </a:t>
          </a:r>
          <a:r>
            <a:rPr lang="en-US" dirty="0" err="1"/>
            <a:t>httpOnly</a:t>
          </a:r>
          <a:r>
            <a:rPr lang="en-US" dirty="0"/>
            <a:t> and secure</a:t>
          </a:r>
        </a:p>
      </dgm:t>
    </dgm:pt>
    <dgm:pt modelId="{2E43E789-E1A7-4E46-A0B6-2369C00EFBC2}" type="parTrans" cxnId="{AEA72867-B462-4095-BD2E-33134A043C1B}">
      <dgm:prSet/>
      <dgm:spPr/>
      <dgm:t>
        <a:bodyPr/>
        <a:lstStyle/>
        <a:p>
          <a:endParaRPr lang="en-US"/>
        </a:p>
      </dgm:t>
    </dgm:pt>
    <dgm:pt modelId="{6C2A1177-197D-43A8-A9CE-B4C7627F6638}" type="sibTrans" cxnId="{AEA72867-B462-4095-BD2E-33134A043C1B}">
      <dgm:prSet/>
      <dgm:spPr/>
      <dgm:t>
        <a:bodyPr/>
        <a:lstStyle/>
        <a:p>
          <a:endParaRPr lang="en-US"/>
        </a:p>
      </dgm:t>
    </dgm:pt>
    <dgm:pt modelId="{BAD5A1DF-8F8A-4BF5-B66C-0938E5F200F3}">
      <dgm:prSet/>
      <dgm:spPr/>
      <dgm:t>
        <a:bodyPr/>
        <a:lstStyle/>
        <a:p>
          <a:r>
            <a:rPr lang="en-US" dirty="0"/>
            <a:t>HSTS</a:t>
          </a:r>
        </a:p>
      </dgm:t>
    </dgm:pt>
    <dgm:pt modelId="{BF25AB6D-4A7D-4D7A-A872-5E381A16F9DF}" type="parTrans" cxnId="{535B7757-AB9F-4FAE-96B3-7B2FF3BF9167}">
      <dgm:prSet/>
      <dgm:spPr/>
      <dgm:t>
        <a:bodyPr/>
        <a:lstStyle/>
        <a:p>
          <a:endParaRPr lang="en-US"/>
        </a:p>
      </dgm:t>
    </dgm:pt>
    <dgm:pt modelId="{3F6D7582-EE7A-4ABE-9F6A-E5B106B2D82B}" type="sibTrans" cxnId="{535B7757-AB9F-4FAE-96B3-7B2FF3BF9167}">
      <dgm:prSet/>
      <dgm:spPr/>
      <dgm:t>
        <a:bodyPr/>
        <a:lstStyle/>
        <a:p>
          <a:endParaRPr lang="en-US"/>
        </a:p>
      </dgm:t>
    </dgm:pt>
    <dgm:pt modelId="{8D9B18A5-0131-4C32-BFAB-E6642F291F93}">
      <dgm:prSet/>
      <dgm:spPr/>
      <dgm:t>
        <a:bodyPr/>
        <a:lstStyle/>
        <a:p>
          <a:r>
            <a:rPr lang="en-US"/>
            <a:t>Use HSTS responses</a:t>
          </a:r>
        </a:p>
      </dgm:t>
    </dgm:pt>
    <dgm:pt modelId="{F8A87707-B720-46BB-8D9F-DA95F40C0D79}" type="parTrans" cxnId="{832A2E46-8034-42ED-9B1F-78C3273CF638}">
      <dgm:prSet/>
      <dgm:spPr/>
      <dgm:t>
        <a:bodyPr/>
        <a:lstStyle/>
        <a:p>
          <a:endParaRPr lang="en-US"/>
        </a:p>
      </dgm:t>
    </dgm:pt>
    <dgm:pt modelId="{0A7D27E5-1B02-44E1-9F41-1A5124CFD519}" type="sibTrans" cxnId="{832A2E46-8034-42ED-9B1F-78C3273CF638}">
      <dgm:prSet/>
      <dgm:spPr/>
      <dgm:t>
        <a:bodyPr/>
        <a:lstStyle/>
        <a:p>
          <a:endParaRPr lang="en-US"/>
        </a:p>
      </dgm:t>
    </dgm:pt>
    <dgm:pt modelId="{A5D1CF69-9860-414F-940C-73B682AE4DF9}" type="pres">
      <dgm:prSet presAssocID="{752191CA-FFAB-45A7-BE9B-49BBC72C592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E6D4ED9-E6A1-4743-A72F-82289964B816}" type="pres">
      <dgm:prSet presAssocID="{600680CC-6015-4189-BB4C-4A68727A67F8}" presName="root" presStyleCnt="0"/>
      <dgm:spPr/>
    </dgm:pt>
    <dgm:pt modelId="{6A234986-7380-425B-B278-94E7B840FE95}" type="pres">
      <dgm:prSet presAssocID="{600680CC-6015-4189-BB4C-4A68727A67F8}" presName="rootComposite" presStyleCnt="0"/>
      <dgm:spPr/>
    </dgm:pt>
    <dgm:pt modelId="{591AB5F3-50FE-4E42-B423-604EA731ECA2}" type="pres">
      <dgm:prSet presAssocID="{600680CC-6015-4189-BB4C-4A68727A67F8}" presName="rootText" presStyleLbl="node1" presStyleIdx="0" presStyleCnt="3"/>
      <dgm:spPr/>
    </dgm:pt>
    <dgm:pt modelId="{EFD6E890-8124-4902-B974-75CC71D1C7BA}" type="pres">
      <dgm:prSet presAssocID="{600680CC-6015-4189-BB4C-4A68727A67F8}" presName="rootConnector" presStyleLbl="node1" presStyleIdx="0" presStyleCnt="3"/>
      <dgm:spPr/>
    </dgm:pt>
    <dgm:pt modelId="{30109F05-9385-4E00-A568-9F383CA772F3}" type="pres">
      <dgm:prSet presAssocID="{600680CC-6015-4189-BB4C-4A68727A67F8}" presName="childShape" presStyleCnt="0"/>
      <dgm:spPr/>
    </dgm:pt>
    <dgm:pt modelId="{4A61D9B5-75FE-4B45-B3F5-8C3F7A02E476}" type="pres">
      <dgm:prSet presAssocID="{0ECB8AD6-923C-46FD-81D2-5E0946D92F92}" presName="Name13" presStyleLbl="parChTrans1D2" presStyleIdx="0" presStyleCnt="3"/>
      <dgm:spPr/>
    </dgm:pt>
    <dgm:pt modelId="{41B5D63B-BF7F-4C48-9EEE-403E42AE15C0}" type="pres">
      <dgm:prSet presAssocID="{CF521EDD-FABE-4B6B-8748-702532C952E0}" presName="childText" presStyleLbl="bgAcc1" presStyleIdx="0" presStyleCnt="3">
        <dgm:presLayoutVars>
          <dgm:bulletEnabled val="1"/>
        </dgm:presLayoutVars>
      </dgm:prSet>
      <dgm:spPr/>
    </dgm:pt>
    <dgm:pt modelId="{5E512F58-A559-4FB9-8190-CC7318368F0F}" type="pres">
      <dgm:prSet presAssocID="{5264AF48-DF3A-4FD1-B1B6-2D2B3BD5148C}" presName="root" presStyleCnt="0"/>
      <dgm:spPr/>
    </dgm:pt>
    <dgm:pt modelId="{C53978B1-4E9A-4F86-8394-AE1036C7E211}" type="pres">
      <dgm:prSet presAssocID="{5264AF48-DF3A-4FD1-B1B6-2D2B3BD5148C}" presName="rootComposite" presStyleCnt="0"/>
      <dgm:spPr/>
    </dgm:pt>
    <dgm:pt modelId="{4A23E7B0-1566-43A9-9257-9796577FD16B}" type="pres">
      <dgm:prSet presAssocID="{5264AF48-DF3A-4FD1-B1B6-2D2B3BD5148C}" presName="rootText" presStyleLbl="node1" presStyleIdx="1" presStyleCnt="3"/>
      <dgm:spPr/>
    </dgm:pt>
    <dgm:pt modelId="{DDE56D10-F1B1-4E62-8021-335FECCBAA10}" type="pres">
      <dgm:prSet presAssocID="{5264AF48-DF3A-4FD1-B1B6-2D2B3BD5148C}" presName="rootConnector" presStyleLbl="node1" presStyleIdx="1" presStyleCnt="3"/>
      <dgm:spPr/>
    </dgm:pt>
    <dgm:pt modelId="{75FB5CA1-DD1D-412A-BABB-C9DA29F2BCA9}" type="pres">
      <dgm:prSet presAssocID="{5264AF48-DF3A-4FD1-B1B6-2D2B3BD5148C}" presName="childShape" presStyleCnt="0"/>
      <dgm:spPr/>
    </dgm:pt>
    <dgm:pt modelId="{6D0E73E5-5C5A-4D4D-A088-F07F2244A26F}" type="pres">
      <dgm:prSet presAssocID="{2E43E789-E1A7-4E46-A0B6-2369C00EFBC2}" presName="Name13" presStyleLbl="parChTrans1D2" presStyleIdx="1" presStyleCnt="3"/>
      <dgm:spPr/>
    </dgm:pt>
    <dgm:pt modelId="{03D25EB9-CA60-4284-B03B-5121807AF7C1}" type="pres">
      <dgm:prSet presAssocID="{ACFABC8C-796C-4098-8D51-381339A766B8}" presName="childText" presStyleLbl="bgAcc1" presStyleIdx="1" presStyleCnt="3">
        <dgm:presLayoutVars>
          <dgm:bulletEnabled val="1"/>
        </dgm:presLayoutVars>
      </dgm:prSet>
      <dgm:spPr/>
    </dgm:pt>
    <dgm:pt modelId="{463F3440-67AA-419F-93E9-4923D7E8567C}" type="pres">
      <dgm:prSet presAssocID="{BAD5A1DF-8F8A-4BF5-B66C-0938E5F200F3}" presName="root" presStyleCnt="0"/>
      <dgm:spPr/>
    </dgm:pt>
    <dgm:pt modelId="{24DB7E04-DA50-4B70-B5CE-BC4CB8CF9691}" type="pres">
      <dgm:prSet presAssocID="{BAD5A1DF-8F8A-4BF5-B66C-0938E5F200F3}" presName="rootComposite" presStyleCnt="0"/>
      <dgm:spPr/>
    </dgm:pt>
    <dgm:pt modelId="{D77EF112-89B7-40E1-9FF2-87585828810E}" type="pres">
      <dgm:prSet presAssocID="{BAD5A1DF-8F8A-4BF5-B66C-0938E5F200F3}" presName="rootText" presStyleLbl="node1" presStyleIdx="2" presStyleCnt="3"/>
      <dgm:spPr/>
    </dgm:pt>
    <dgm:pt modelId="{A1206CEE-7B7E-42C5-AB19-96FDF2AA95CD}" type="pres">
      <dgm:prSet presAssocID="{BAD5A1DF-8F8A-4BF5-B66C-0938E5F200F3}" presName="rootConnector" presStyleLbl="node1" presStyleIdx="2" presStyleCnt="3"/>
      <dgm:spPr/>
    </dgm:pt>
    <dgm:pt modelId="{114A8C49-BE4D-4ADB-8CF9-9984671D2973}" type="pres">
      <dgm:prSet presAssocID="{BAD5A1DF-8F8A-4BF5-B66C-0938E5F200F3}" presName="childShape" presStyleCnt="0"/>
      <dgm:spPr/>
    </dgm:pt>
    <dgm:pt modelId="{B8EE6AAF-19E6-4A9F-8C94-4FC5C48FD802}" type="pres">
      <dgm:prSet presAssocID="{F8A87707-B720-46BB-8D9F-DA95F40C0D79}" presName="Name13" presStyleLbl="parChTrans1D2" presStyleIdx="2" presStyleCnt="3"/>
      <dgm:spPr/>
    </dgm:pt>
    <dgm:pt modelId="{CD7422A6-D84D-4A3E-800F-E9F04E8A485E}" type="pres">
      <dgm:prSet presAssocID="{8D9B18A5-0131-4C32-BFAB-E6642F291F93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9F00AA03-DD06-4416-8541-0AA36BFEAA3E}" type="presOf" srcId="{CF521EDD-FABE-4B6B-8748-702532C952E0}" destId="{41B5D63B-BF7F-4C48-9EEE-403E42AE15C0}" srcOrd="0" destOrd="0" presId="urn:microsoft.com/office/officeart/2005/8/layout/hierarchy3"/>
    <dgm:cxn modelId="{0438770A-E3FD-4892-B981-A3878763EDB0}" type="presOf" srcId="{8D9B18A5-0131-4C32-BFAB-E6642F291F93}" destId="{CD7422A6-D84D-4A3E-800F-E9F04E8A485E}" srcOrd="0" destOrd="0" presId="urn:microsoft.com/office/officeart/2005/8/layout/hierarchy3"/>
    <dgm:cxn modelId="{5FA27315-DCAE-4F29-A596-E1E1CD1006DD}" type="presOf" srcId="{2E43E789-E1A7-4E46-A0B6-2369C00EFBC2}" destId="{6D0E73E5-5C5A-4D4D-A088-F07F2244A26F}" srcOrd="0" destOrd="0" presId="urn:microsoft.com/office/officeart/2005/8/layout/hierarchy3"/>
    <dgm:cxn modelId="{F855421B-FA3C-4BB5-8E43-97D952AE0150}" type="presOf" srcId="{5264AF48-DF3A-4FD1-B1B6-2D2B3BD5148C}" destId="{DDE56D10-F1B1-4E62-8021-335FECCBAA10}" srcOrd="1" destOrd="0" presId="urn:microsoft.com/office/officeart/2005/8/layout/hierarchy3"/>
    <dgm:cxn modelId="{5206CB31-1003-4637-8ADD-6B9C2E24706A}" type="presOf" srcId="{BAD5A1DF-8F8A-4BF5-B66C-0938E5F200F3}" destId="{A1206CEE-7B7E-42C5-AB19-96FDF2AA95CD}" srcOrd="1" destOrd="0" presId="urn:microsoft.com/office/officeart/2005/8/layout/hierarchy3"/>
    <dgm:cxn modelId="{1C718436-C359-42B8-B520-B454438F5532}" type="presOf" srcId="{ACFABC8C-796C-4098-8D51-381339A766B8}" destId="{03D25EB9-CA60-4284-B03B-5121807AF7C1}" srcOrd="0" destOrd="0" presId="urn:microsoft.com/office/officeart/2005/8/layout/hierarchy3"/>
    <dgm:cxn modelId="{E9CB6460-8D93-4A03-B836-9BBAB7A71E5C}" type="presOf" srcId="{5264AF48-DF3A-4FD1-B1B6-2D2B3BD5148C}" destId="{4A23E7B0-1566-43A9-9257-9796577FD16B}" srcOrd="0" destOrd="0" presId="urn:microsoft.com/office/officeart/2005/8/layout/hierarchy3"/>
    <dgm:cxn modelId="{4712FA42-FDE8-41B3-B463-16AF9DBC0294}" type="presOf" srcId="{BAD5A1DF-8F8A-4BF5-B66C-0938E5F200F3}" destId="{D77EF112-89B7-40E1-9FF2-87585828810E}" srcOrd="0" destOrd="0" presId="urn:microsoft.com/office/officeart/2005/8/layout/hierarchy3"/>
    <dgm:cxn modelId="{832A2E46-8034-42ED-9B1F-78C3273CF638}" srcId="{BAD5A1DF-8F8A-4BF5-B66C-0938E5F200F3}" destId="{8D9B18A5-0131-4C32-BFAB-E6642F291F93}" srcOrd="0" destOrd="0" parTransId="{F8A87707-B720-46BB-8D9F-DA95F40C0D79}" sibTransId="{0A7D27E5-1B02-44E1-9F41-1A5124CFD519}"/>
    <dgm:cxn modelId="{AEA72867-B462-4095-BD2E-33134A043C1B}" srcId="{5264AF48-DF3A-4FD1-B1B6-2D2B3BD5148C}" destId="{ACFABC8C-796C-4098-8D51-381339A766B8}" srcOrd="0" destOrd="0" parTransId="{2E43E789-E1A7-4E46-A0B6-2369C00EFBC2}" sibTransId="{6C2A1177-197D-43A8-A9CE-B4C7627F6638}"/>
    <dgm:cxn modelId="{BA287B4D-AF0B-404D-9F85-E43E00F65F67}" srcId="{752191CA-FFAB-45A7-BE9B-49BBC72C5928}" destId="{5264AF48-DF3A-4FD1-B1B6-2D2B3BD5148C}" srcOrd="1" destOrd="0" parTransId="{D2BE5ECF-E702-49EA-938E-E538A65B2301}" sibTransId="{70B6F1BD-E342-4E0E-BAE1-8C47F6998F96}"/>
    <dgm:cxn modelId="{535B7757-AB9F-4FAE-96B3-7B2FF3BF9167}" srcId="{752191CA-FFAB-45A7-BE9B-49BBC72C5928}" destId="{BAD5A1DF-8F8A-4BF5-B66C-0938E5F200F3}" srcOrd="2" destOrd="0" parTransId="{BF25AB6D-4A7D-4D7A-A872-5E381A16F9DF}" sibTransId="{3F6D7582-EE7A-4ABE-9F6A-E5B106B2D82B}"/>
    <dgm:cxn modelId="{DD8C9583-BAFF-4EDE-982D-69426AE6FAC8}" type="presOf" srcId="{600680CC-6015-4189-BB4C-4A68727A67F8}" destId="{EFD6E890-8124-4902-B974-75CC71D1C7BA}" srcOrd="1" destOrd="0" presId="urn:microsoft.com/office/officeart/2005/8/layout/hierarchy3"/>
    <dgm:cxn modelId="{030B3693-9F52-415A-B23A-FC65C02CCF97}" type="presOf" srcId="{600680CC-6015-4189-BB4C-4A68727A67F8}" destId="{591AB5F3-50FE-4E42-B423-604EA731ECA2}" srcOrd="0" destOrd="0" presId="urn:microsoft.com/office/officeart/2005/8/layout/hierarchy3"/>
    <dgm:cxn modelId="{2783BFA2-15B0-4D07-A8A5-CE1EF611DA90}" srcId="{600680CC-6015-4189-BB4C-4A68727A67F8}" destId="{CF521EDD-FABE-4B6B-8748-702532C952E0}" srcOrd="0" destOrd="0" parTransId="{0ECB8AD6-923C-46FD-81D2-5E0946D92F92}" sibTransId="{597E6574-8834-4782-8336-8CDE4A49690C}"/>
    <dgm:cxn modelId="{8EC6E1B3-54F8-4655-9B3E-C191268BB160}" type="presOf" srcId="{0ECB8AD6-923C-46FD-81D2-5E0946D92F92}" destId="{4A61D9B5-75FE-4B45-B3F5-8C3F7A02E476}" srcOrd="0" destOrd="0" presId="urn:microsoft.com/office/officeart/2005/8/layout/hierarchy3"/>
    <dgm:cxn modelId="{81725BB5-3319-4689-A633-67EBB7E9BE9D}" type="presOf" srcId="{F8A87707-B720-46BB-8D9F-DA95F40C0D79}" destId="{B8EE6AAF-19E6-4A9F-8C94-4FC5C48FD802}" srcOrd="0" destOrd="0" presId="urn:microsoft.com/office/officeart/2005/8/layout/hierarchy3"/>
    <dgm:cxn modelId="{55D9ECEC-7414-45ED-A41E-BBE0F1F6E1D7}" srcId="{752191CA-FFAB-45A7-BE9B-49BBC72C5928}" destId="{600680CC-6015-4189-BB4C-4A68727A67F8}" srcOrd="0" destOrd="0" parTransId="{F7B6211B-140C-46CF-B913-8A60076B8449}" sibTransId="{6E847BBD-3F7E-4812-B183-8EAFE80378B0}"/>
    <dgm:cxn modelId="{792B6AF5-8251-404E-8119-24F22FCBE6FD}" type="presOf" srcId="{752191CA-FFAB-45A7-BE9B-49BBC72C5928}" destId="{A5D1CF69-9860-414F-940C-73B682AE4DF9}" srcOrd="0" destOrd="0" presId="urn:microsoft.com/office/officeart/2005/8/layout/hierarchy3"/>
    <dgm:cxn modelId="{2F951CE9-B9EB-439E-A083-521F58532899}" type="presParOf" srcId="{A5D1CF69-9860-414F-940C-73B682AE4DF9}" destId="{EE6D4ED9-E6A1-4743-A72F-82289964B816}" srcOrd="0" destOrd="0" presId="urn:microsoft.com/office/officeart/2005/8/layout/hierarchy3"/>
    <dgm:cxn modelId="{003D1143-A726-41B5-A6BE-3E6BD1B84FE7}" type="presParOf" srcId="{EE6D4ED9-E6A1-4743-A72F-82289964B816}" destId="{6A234986-7380-425B-B278-94E7B840FE95}" srcOrd="0" destOrd="0" presId="urn:microsoft.com/office/officeart/2005/8/layout/hierarchy3"/>
    <dgm:cxn modelId="{24D75192-8493-46BA-A592-E96CAC744751}" type="presParOf" srcId="{6A234986-7380-425B-B278-94E7B840FE95}" destId="{591AB5F3-50FE-4E42-B423-604EA731ECA2}" srcOrd="0" destOrd="0" presId="urn:microsoft.com/office/officeart/2005/8/layout/hierarchy3"/>
    <dgm:cxn modelId="{DC5A88B2-02BF-4102-B505-EAEB82A3D1DD}" type="presParOf" srcId="{6A234986-7380-425B-B278-94E7B840FE95}" destId="{EFD6E890-8124-4902-B974-75CC71D1C7BA}" srcOrd="1" destOrd="0" presId="urn:microsoft.com/office/officeart/2005/8/layout/hierarchy3"/>
    <dgm:cxn modelId="{C70030D0-FFCB-48FB-BE54-07FCB5825862}" type="presParOf" srcId="{EE6D4ED9-E6A1-4743-A72F-82289964B816}" destId="{30109F05-9385-4E00-A568-9F383CA772F3}" srcOrd="1" destOrd="0" presId="urn:microsoft.com/office/officeart/2005/8/layout/hierarchy3"/>
    <dgm:cxn modelId="{5139EC11-2949-4F5F-B137-17C0341E5E15}" type="presParOf" srcId="{30109F05-9385-4E00-A568-9F383CA772F3}" destId="{4A61D9B5-75FE-4B45-B3F5-8C3F7A02E476}" srcOrd="0" destOrd="0" presId="urn:microsoft.com/office/officeart/2005/8/layout/hierarchy3"/>
    <dgm:cxn modelId="{2FE2CF1A-E87B-406E-A162-EA613A9A31A7}" type="presParOf" srcId="{30109F05-9385-4E00-A568-9F383CA772F3}" destId="{41B5D63B-BF7F-4C48-9EEE-403E42AE15C0}" srcOrd="1" destOrd="0" presId="urn:microsoft.com/office/officeart/2005/8/layout/hierarchy3"/>
    <dgm:cxn modelId="{DC53220F-9FAF-49A2-BF01-9D406F8BF0BC}" type="presParOf" srcId="{A5D1CF69-9860-414F-940C-73B682AE4DF9}" destId="{5E512F58-A559-4FB9-8190-CC7318368F0F}" srcOrd="1" destOrd="0" presId="urn:microsoft.com/office/officeart/2005/8/layout/hierarchy3"/>
    <dgm:cxn modelId="{FB1D4EDE-C499-47C4-B796-8D4D0E4566C4}" type="presParOf" srcId="{5E512F58-A559-4FB9-8190-CC7318368F0F}" destId="{C53978B1-4E9A-4F86-8394-AE1036C7E211}" srcOrd="0" destOrd="0" presId="urn:microsoft.com/office/officeart/2005/8/layout/hierarchy3"/>
    <dgm:cxn modelId="{9EB28332-9684-4600-88F8-D7AF35497C91}" type="presParOf" srcId="{C53978B1-4E9A-4F86-8394-AE1036C7E211}" destId="{4A23E7B0-1566-43A9-9257-9796577FD16B}" srcOrd="0" destOrd="0" presId="urn:microsoft.com/office/officeart/2005/8/layout/hierarchy3"/>
    <dgm:cxn modelId="{043D3E78-8AE0-4489-85AA-65E95E430E95}" type="presParOf" srcId="{C53978B1-4E9A-4F86-8394-AE1036C7E211}" destId="{DDE56D10-F1B1-4E62-8021-335FECCBAA10}" srcOrd="1" destOrd="0" presId="urn:microsoft.com/office/officeart/2005/8/layout/hierarchy3"/>
    <dgm:cxn modelId="{82979A36-EBD0-41ED-B0B8-2DC7C68D6084}" type="presParOf" srcId="{5E512F58-A559-4FB9-8190-CC7318368F0F}" destId="{75FB5CA1-DD1D-412A-BABB-C9DA29F2BCA9}" srcOrd="1" destOrd="0" presId="urn:microsoft.com/office/officeart/2005/8/layout/hierarchy3"/>
    <dgm:cxn modelId="{F0C4C078-83E7-419A-B084-A9D1BEEBB155}" type="presParOf" srcId="{75FB5CA1-DD1D-412A-BABB-C9DA29F2BCA9}" destId="{6D0E73E5-5C5A-4D4D-A088-F07F2244A26F}" srcOrd="0" destOrd="0" presId="urn:microsoft.com/office/officeart/2005/8/layout/hierarchy3"/>
    <dgm:cxn modelId="{E8569902-1E87-4090-8C34-1BE5F24C3977}" type="presParOf" srcId="{75FB5CA1-DD1D-412A-BABB-C9DA29F2BCA9}" destId="{03D25EB9-CA60-4284-B03B-5121807AF7C1}" srcOrd="1" destOrd="0" presId="urn:microsoft.com/office/officeart/2005/8/layout/hierarchy3"/>
    <dgm:cxn modelId="{10A6B8AD-5CDE-48B0-AF77-91C6ED0F42A6}" type="presParOf" srcId="{A5D1CF69-9860-414F-940C-73B682AE4DF9}" destId="{463F3440-67AA-419F-93E9-4923D7E8567C}" srcOrd="2" destOrd="0" presId="urn:microsoft.com/office/officeart/2005/8/layout/hierarchy3"/>
    <dgm:cxn modelId="{D9F79550-EF0C-45AB-A63A-6B2A2A572968}" type="presParOf" srcId="{463F3440-67AA-419F-93E9-4923D7E8567C}" destId="{24DB7E04-DA50-4B70-B5CE-BC4CB8CF9691}" srcOrd="0" destOrd="0" presId="urn:microsoft.com/office/officeart/2005/8/layout/hierarchy3"/>
    <dgm:cxn modelId="{AC4CBB04-00F5-46E0-ADC8-ED4D641A1B50}" type="presParOf" srcId="{24DB7E04-DA50-4B70-B5CE-BC4CB8CF9691}" destId="{D77EF112-89B7-40E1-9FF2-87585828810E}" srcOrd="0" destOrd="0" presId="urn:microsoft.com/office/officeart/2005/8/layout/hierarchy3"/>
    <dgm:cxn modelId="{748041E4-82BB-4A65-833F-34CA760CB75A}" type="presParOf" srcId="{24DB7E04-DA50-4B70-B5CE-BC4CB8CF9691}" destId="{A1206CEE-7B7E-42C5-AB19-96FDF2AA95CD}" srcOrd="1" destOrd="0" presId="urn:microsoft.com/office/officeart/2005/8/layout/hierarchy3"/>
    <dgm:cxn modelId="{A8389CA8-5003-43F0-AF01-97146B5692C7}" type="presParOf" srcId="{463F3440-67AA-419F-93E9-4923D7E8567C}" destId="{114A8C49-BE4D-4ADB-8CF9-9984671D2973}" srcOrd="1" destOrd="0" presId="urn:microsoft.com/office/officeart/2005/8/layout/hierarchy3"/>
    <dgm:cxn modelId="{3154EF64-CFF6-4D5A-8D97-1BECBF684CEB}" type="presParOf" srcId="{114A8C49-BE4D-4ADB-8CF9-9984671D2973}" destId="{B8EE6AAF-19E6-4A9F-8C94-4FC5C48FD802}" srcOrd="0" destOrd="0" presId="urn:microsoft.com/office/officeart/2005/8/layout/hierarchy3"/>
    <dgm:cxn modelId="{9289F1B0-E57D-41DF-88D0-568E916A43DA}" type="presParOf" srcId="{114A8C49-BE4D-4ADB-8CF9-9984671D2973}" destId="{CD7422A6-D84D-4A3E-800F-E9F04E8A485E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B6D87DE-5D6D-4280-A2E3-9E509FB016FD}" type="doc">
      <dgm:prSet loTypeId="urn:microsoft.com/office/officeart/2005/8/layout/default" loCatId="Inbox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FE95C2AF-04BC-44D6-B464-16903B848623}">
      <dgm:prSet/>
      <dgm:spPr/>
      <dgm:t>
        <a:bodyPr/>
        <a:lstStyle/>
        <a:p>
          <a:r>
            <a:rPr lang="en-US" dirty="0"/>
            <a:t>All user account management activity</a:t>
          </a:r>
        </a:p>
      </dgm:t>
    </dgm:pt>
    <dgm:pt modelId="{13BA078A-C9D5-48CE-8DCF-BEAE193DE0AF}" type="parTrans" cxnId="{6AF140FE-D897-4188-87B4-DFDB900E5B8F}">
      <dgm:prSet/>
      <dgm:spPr/>
      <dgm:t>
        <a:bodyPr/>
        <a:lstStyle/>
        <a:p>
          <a:endParaRPr lang="en-US"/>
        </a:p>
      </dgm:t>
    </dgm:pt>
    <dgm:pt modelId="{BF428DFD-18B8-4B3C-95E6-2BF570D667AF}" type="sibTrans" cxnId="{6AF140FE-D897-4188-87B4-DFDB900E5B8F}">
      <dgm:prSet/>
      <dgm:spPr/>
      <dgm:t>
        <a:bodyPr/>
        <a:lstStyle/>
        <a:p>
          <a:endParaRPr lang="en-US"/>
        </a:p>
      </dgm:t>
    </dgm:pt>
    <dgm:pt modelId="{5932CFB4-EDEC-4093-97FE-B240714C9603}">
      <dgm:prSet/>
      <dgm:spPr/>
      <dgm:t>
        <a:bodyPr/>
        <a:lstStyle/>
        <a:p>
          <a:r>
            <a:rPr lang="en-US" dirty="0"/>
            <a:t>Every access control related events</a:t>
          </a:r>
        </a:p>
      </dgm:t>
    </dgm:pt>
    <dgm:pt modelId="{1D506B3E-B252-426B-98EE-088AD80AB8F4}" type="parTrans" cxnId="{E70FE196-E8D5-4BD7-800E-6AD82DE7B034}">
      <dgm:prSet/>
      <dgm:spPr/>
      <dgm:t>
        <a:bodyPr/>
        <a:lstStyle/>
        <a:p>
          <a:endParaRPr lang="en-US"/>
        </a:p>
      </dgm:t>
    </dgm:pt>
    <dgm:pt modelId="{7FF396DB-6D27-4381-892F-BC19C783660E}" type="sibTrans" cxnId="{E70FE196-E8D5-4BD7-800E-6AD82DE7B034}">
      <dgm:prSet/>
      <dgm:spPr/>
      <dgm:t>
        <a:bodyPr/>
        <a:lstStyle/>
        <a:p>
          <a:endParaRPr lang="en-US"/>
        </a:p>
      </dgm:t>
    </dgm:pt>
    <dgm:pt modelId="{E7EB607C-B1FE-4BA5-98CF-4DD9ADC0D7E3}">
      <dgm:prSet/>
      <dgm:spPr/>
      <dgm:t>
        <a:bodyPr/>
        <a:lstStyle/>
        <a:p>
          <a:r>
            <a:rPr lang="en-US" dirty="0"/>
            <a:t>Application errors and system events</a:t>
          </a:r>
        </a:p>
      </dgm:t>
    </dgm:pt>
    <dgm:pt modelId="{ACD341CD-F6C4-42DB-89F4-415EF7229063}" type="parTrans" cxnId="{450765B0-6202-4B8A-AF29-93C6F381D565}">
      <dgm:prSet/>
      <dgm:spPr/>
      <dgm:t>
        <a:bodyPr/>
        <a:lstStyle/>
        <a:p>
          <a:endParaRPr lang="en-US"/>
        </a:p>
      </dgm:t>
    </dgm:pt>
    <dgm:pt modelId="{5BFE40E2-C353-4027-9C6E-6E469FD44019}" type="sibTrans" cxnId="{450765B0-6202-4B8A-AF29-93C6F381D565}">
      <dgm:prSet/>
      <dgm:spPr/>
      <dgm:t>
        <a:bodyPr/>
        <a:lstStyle/>
        <a:p>
          <a:endParaRPr lang="en-US"/>
        </a:p>
      </dgm:t>
    </dgm:pt>
    <dgm:pt modelId="{E77565D9-4BCB-42BC-A2BE-E6046504B9BC}">
      <dgm:prSet/>
      <dgm:spPr/>
      <dgm:t>
        <a:bodyPr/>
        <a:lstStyle/>
        <a:p>
          <a:r>
            <a:rPr lang="en-US" dirty="0"/>
            <a:t>Changes to application configuration settings</a:t>
          </a:r>
        </a:p>
      </dgm:t>
    </dgm:pt>
    <dgm:pt modelId="{E3A80477-4D70-4B1F-984F-463697316814}" type="parTrans" cxnId="{2CD9948D-4575-4C83-9A36-B34F3BB49526}">
      <dgm:prSet/>
      <dgm:spPr/>
      <dgm:t>
        <a:bodyPr/>
        <a:lstStyle/>
        <a:p>
          <a:endParaRPr lang="en-US"/>
        </a:p>
      </dgm:t>
    </dgm:pt>
    <dgm:pt modelId="{9DA959EA-B795-4C3E-8B73-FD21AE89DC00}" type="sibTrans" cxnId="{2CD9948D-4575-4C83-9A36-B34F3BB49526}">
      <dgm:prSet/>
      <dgm:spPr/>
      <dgm:t>
        <a:bodyPr/>
        <a:lstStyle/>
        <a:p>
          <a:endParaRPr lang="en-US"/>
        </a:p>
      </dgm:t>
    </dgm:pt>
    <dgm:pt modelId="{44BF7024-787F-4F31-AC07-74DAA851DDBF}">
      <dgm:prSet/>
      <dgm:spPr/>
      <dgm:t>
        <a:bodyPr/>
        <a:lstStyle/>
        <a:p>
          <a:r>
            <a:rPr lang="en-US" dirty="0"/>
            <a:t>You need readable logs (who? when? where?)</a:t>
          </a:r>
        </a:p>
      </dgm:t>
    </dgm:pt>
    <dgm:pt modelId="{0CAC4F8E-00A5-421B-B1AF-59C42E6B61E9}" type="parTrans" cxnId="{BDF2C4ED-7FB8-4E2D-B7E2-4B483974311E}">
      <dgm:prSet/>
      <dgm:spPr/>
      <dgm:t>
        <a:bodyPr/>
        <a:lstStyle/>
        <a:p>
          <a:endParaRPr lang="en-US"/>
        </a:p>
      </dgm:t>
    </dgm:pt>
    <dgm:pt modelId="{AFA7E8B7-0B6C-4C10-B30E-BFF43C0B4C9A}" type="sibTrans" cxnId="{BDF2C4ED-7FB8-4E2D-B7E2-4B483974311E}">
      <dgm:prSet/>
      <dgm:spPr/>
      <dgm:t>
        <a:bodyPr/>
        <a:lstStyle/>
        <a:p>
          <a:endParaRPr lang="en-US"/>
        </a:p>
      </dgm:t>
    </dgm:pt>
    <dgm:pt modelId="{0B44800D-4F3D-40B1-BC8A-CCAF09E7CDB9}" type="pres">
      <dgm:prSet presAssocID="{AB6D87DE-5D6D-4280-A2E3-9E509FB016FD}" presName="diagram" presStyleCnt="0">
        <dgm:presLayoutVars>
          <dgm:dir/>
          <dgm:resizeHandles val="exact"/>
        </dgm:presLayoutVars>
      </dgm:prSet>
      <dgm:spPr/>
    </dgm:pt>
    <dgm:pt modelId="{D40F7F0F-B6CD-4F11-A815-7BF15980E378}" type="pres">
      <dgm:prSet presAssocID="{FE95C2AF-04BC-44D6-B464-16903B848623}" presName="node" presStyleLbl="node1" presStyleIdx="0" presStyleCnt="5">
        <dgm:presLayoutVars>
          <dgm:bulletEnabled val="1"/>
        </dgm:presLayoutVars>
      </dgm:prSet>
      <dgm:spPr/>
    </dgm:pt>
    <dgm:pt modelId="{75E6F916-0C4D-4B6D-97B0-FFD5A85B0CA7}" type="pres">
      <dgm:prSet presAssocID="{BF428DFD-18B8-4B3C-95E6-2BF570D667AF}" presName="sibTrans" presStyleCnt="0"/>
      <dgm:spPr/>
    </dgm:pt>
    <dgm:pt modelId="{755D7BD2-3D5F-4A9C-9AC9-DF8FF7772A1F}" type="pres">
      <dgm:prSet presAssocID="{5932CFB4-EDEC-4093-97FE-B240714C9603}" presName="node" presStyleLbl="node1" presStyleIdx="1" presStyleCnt="5">
        <dgm:presLayoutVars>
          <dgm:bulletEnabled val="1"/>
        </dgm:presLayoutVars>
      </dgm:prSet>
      <dgm:spPr/>
    </dgm:pt>
    <dgm:pt modelId="{935020A4-EC7E-4430-A7BF-73E7427AEF0D}" type="pres">
      <dgm:prSet presAssocID="{7FF396DB-6D27-4381-892F-BC19C783660E}" presName="sibTrans" presStyleCnt="0"/>
      <dgm:spPr/>
    </dgm:pt>
    <dgm:pt modelId="{1F11128C-98F0-46B5-A774-74A12F5E3663}" type="pres">
      <dgm:prSet presAssocID="{E7EB607C-B1FE-4BA5-98CF-4DD9ADC0D7E3}" presName="node" presStyleLbl="node1" presStyleIdx="2" presStyleCnt="5">
        <dgm:presLayoutVars>
          <dgm:bulletEnabled val="1"/>
        </dgm:presLayoutVars>
      </dgm:prSet>
      <dgm:spPr/>
    </dgm:pt>
    <dgm:pt modelId="{620AA2FC-3289-4C28-8FF0-0C72A7FBEC26}" type="pres">
      <dgm:prSet presAssocID="{5BFE40E2-C353-4027-9C6E-6E469FD44019}" presName="sibTrans" presStyleCnt="0"/>
      <dgm:spPr/>
    </dgm:pt>
    <dgm:pt modelId="{45CCF8E8-B90F-4EFE-8984-95CA21BBED71}" type="pres">
      <dgm:prSet presAssocID="{E77565D9-4BCB-42BC-A2BE-E6046504B9BC}" presName="node" presStyleLbl="node1" presStyleIdx="3" presStyleCnt="5">
        <dgm:presLayoutVars>
          <dgm:bulletEnabled val="1"/>
        </dgm:presLayoutVars>
      </dgm:prSet>
      <dgm:spPr/>
    </dgm:pt>
    <dgm:pt modelId="{052CDEC9-7743-4454-82B7-BABB7E8F8CF6}" type="pres">
      <dgm:prSet presAssocID="{9DA959EA-B795-4C3E-8B73-FD21AE89DC00}" presName="sibTrans" presStyleCnt="0"/>
      <dgm:spPr/>
    </dgm:pt>
    <dgm:pt modelId="{3F65D2C2-5B04-4C14-89AE-9A799A06FA1E}" type="pres">
      <dgm:prSet presAssocID="{44BF7024-787F-4F31-AC07-74DAA851DDBF}" presName="node" presStyleLbl="node1" presStyleIdx="4" presStyleCnt="5">
        <dgm:presLayoutVars>
          <dgm:bulletEnabled val="1"/>
        </dgm:presLayoutVars>
      </dgm:prSet>
      <dgm:spPr/>
    </dgm:pt>
  </dgm:ptLst>
  <dgm:cxnLst>
    <dgm:cxn modelId="{EE5CE40A-BC04-4D1C-8243-D1BFEF91B9EA}" type="presOf" srcId="{AB6D87DE-5D6D-4280-A2E3-9E509FB016FD}" destId="{0B44800D-4F3D-40B1-BC8A-CCAF09E7CDB9}" srcOrd="0" destOrd="0" presId="urn:microsoft.com/office/officeart/2005/8/layout/default"/>
    <dgm:cxn modelId="{53C41F1E-60B7-4084-AE4B-18C22BBACDEC}" type="presOf" srcId="{E77565D9-4BCB-42BC-A2BE-E6046504B9BC}" destId="{45CCF8E8-B90F-4EFE-8984-95CA21BBED71}" srcOrd="0" destOrd="0" presId="urn:microsoft.com/office/officeart/2005/8/layout/default"/>
    <dgm:cxn modelId="{5F3B6927-A82F-4010-9920-BA6C92ABC89A}" type="presOf" srcId="{5932CFB4-EDEC-4093-97FE-B240714C9603}" destId="{755D7BD2-3D5F-4A9C-9AC9-DF8FF7772A1F}" srcOrd="0" destOrd="0" presId="urn:microsoft.com/office/officeart/2005/8/layout/default"/>
    <dgm:cxn modelId="{B9251B2B-8D35-4EF0-A3AE-486960088FAD}" type="presOf" srcId="{E7EB607C-B1FE-4BA5-98CF-4DD9ADC0D7E3}" destId="{1F11128C-98F0-46B5-A774-74A12F5E3663}" srcOrd="0" destOrd="0" presId="urn:microsoft.com/office/officeart/2005/8/layout/default"/>
    <dgm:cxn modelId="{D578463E-34AE-4B77-9D68-3C8416A6E16A}" type="presOf" srcId="{FE95C2AF-04BC-44D6-B464-16903B848623}" destId="{D40F7F0F-B6CD-4F11-A815-7BF15980E378}" srcOrd="0" destOrd="0" presId="urn:microsoft.com/office/officeart/2005/8/layout/default"/>
    <dgm:cxn modelId="{2CD9948D-4575-4C83-9A36-B34F3BB49526}" srcId="{AB6D87DE-5D6D-4280-A2E3-9E509FB016FD}" destId="{E77565D9-4BCB-42BC-A2BE-E6046504B9BC}" srcOrd="3" destOrd="0" parTransId="{E3A80477-4D70-4B1F-984F-463697316814}" sibTransId="{9DA959EA-B795-4C3E-8B73-FD21AE89DC00}"/>
    <dgm:cxn modelId="{E70FE196-E8D5-4BD7-800E-6AD82DE7B034}" srcId="{AB6D87DE-5D6D-4280-A2E3-9E509FB016FD}" destId="{5932CFB4-EDEC-4093-97FE-B240714C9603}" srcOrd="1" destOrd="0" parTransId="{1D506B3E-B252-426B-98EE-088AD80AB8F4}" sibTransId="{7FF396DB-6D27-4381-892F-BC19C783660E}"/>
    <dgm:cxn modelId="{450765B0-6202-4B8A-AF29-93C6F381D565}" srcId="{AB6D87DE-5D6D-4280-A2E3-9E509FB016FD}" destId="{E7EB607C-B1FE-4BA5-98CF-4DD9ADC0D7E3}" srcOrd="2" destOrd="0" parTransId="{ACD341CD-F6C4-42DB-89F4-415EF7229063}" sibTransId="{5BFE40E2-C353-4027-9C6E-6E469FD44019}"/>
    <dgm:cxn modelId="{D1BC9EBA-42C1-498D-8937-8F9386A6197D}" type="presOf" srcId="{44BF7024-787F-4F31-AC07-74DAA851DDBF}" destId="{3F65D2C2-5B04-4C14-89AE-9A799A06FA1E}" srcOrd="0" destOrd="0" presId="urn:microsoft.com/office/officeart/2005/8/layout/default"/>
    <dgm:cxn modelId="{BDF2C4ED-7FB8-4E2D-B7E2-4B483974311E}" srcId="{AB6D87DE-5D6D-4280-A2E3-9E509FB016FD}" destId="{44BF7024-787F-4F31-AC07-74DAA851DDBF}" srcOrd="4" destOrd="0" parTransId="{0CAC4F8E-00A5-421B-B1AF-59C42E6B61E9}" sibTransId="{AFA7E8B7-0B6C-4C10-B30E-BFF43C0B4C9A}"/>
    <dgm:cxn modelId="{6AF140FE-D897-4188-87B4-DFDB900E5B8F}" srcId="{AB6D87DE-5D6D-4280-A2E3-9E509FB016FD}" destId="{FE95C2AF-04BC-44D6-B464-16903B848623}" srcOrd="0" destOrd="0" parTransId="{13BA078A-C9D5-48CE-8DCF-BEAE193DE0AF}" sibTransId="{BF428DFD-18B8-4B3C-95E6-2BF570D667AF}"/>
    <dgm:cxn modelId="{522BC8F8-AFFA-43B0-9ECD-6686C3BE9537}" type="presParOf" srcId="{0B44800D-4F3D-40B1-BC8A-CCAF09E7CDB9}" destId="{D40F7F0F-B6CD-4F11-A815-7BF15980E378}" srcOrd="0" destOrd="0" presId="urn:microsoft.com/office/officeart/2005/8/layout/default"/>
    <dgm:cxn modelId="{6BD45744-64A9-4D58-A935-FA67B2C8E8D3}" type="presParOf" srcId="{0B44800D-4F3D-40B1-BC8A-CCAF09E7CDB9}" destId="{75E6F916-0C4D-4B6D-97B0-FFD5A85B0CA7}" srcOrd="1" destOrd="0" presId="urn:microsoft.com/office/officeart/2005/8/layout/default"/>
    <dgm:cxn modelId="{C92A9B35-4EE0-4244-AB6E-C1E3EC252AB3}" type="presParOf" srcId="{0B44800D-4F3D-40B1-BC8A-CCAF09E7CDB9}" destId="{755D7BD2-3D5F-4A9C-9AC9-DF8FF7772A1F}" srcOrd="2" destOrd="0" presId="urn:microsoft.com/office/officeart/2005/8/layout/default"/>
    <dgm:cxn modelId="{23766F78-5417-45FC-94D8-2E2562D9F00B}" type="presParOf" srcId="{0B44800D-4F3D-40B1-BC8A-CCAF09E7CDB9}" destId="{935020A4-EC7E-4430-A7BF-73E7427AEF0D}" srcOrd="3" destOrd="0" presId="urn:microsoft.com/office/officeart/2005/8/layout/default"/>
    <dgm:cxn modelId="{4B3E52DE-EF2D-4B30-90A6-A4174F77E0A9}" type="presParOf" srcId="{0B44800D-4F3D-40B1-BC8A-CCAF09E7CDB9}" destId="{1F11128C-98F0-46B5-A774-74A12F5E3663}" srcOrd="4" destOrd="0" presId="urn:microsoft.com/office/officeart/2005/8/layout/default"/>
    <dgm:cxn modelId="{F5F8F4A7-DFD5-4A83-9CBF-893C416A6A26}" type="presParOf" srcId="{0B44800D-4F3D-40B1-BC8A-CCAF09E7CDB9}" destId="{620AA2FC-3289-4C28-8FF0-0C72A7FBEC26}" srcOrd="5" destOrd="0" presId="urn:microsoft.com/office/officeart/2005/8/layout/default"/>
    <dgm:cxn modelId="{79BF4DB9-2450-45EA-BBB3-FE562F8C99C0}" type="presParOf" srcId="{0B44800D-4F3D-40B1-BC8A-CCAF09E7CDB9}" destId="{45CCF8E8-B90F-4EFE-8984-95CA21BBED71}" srcOrd="6" destOrd="0" presId="urn:microsoft.com/office/officeart/2005/8/layout/default"/>
    <dgm:cxn modelId="{1C4DEBD3-6F26-492C-A077-93215859D906}" type="presParOf" srcId="{0B44800D-4F3D-40B1-BC8A-CCAF09E7CDB9}" destId="{052CDEC9-7743-4454-82B7-BABB7E8F8CF6}" srcOrd="7" destOrd="0" presId="urn:microsoft.com/office/officeart/2005/8/layout/default"/>
    <dgm:cxn modelId="{09196DC0-42CA-48F5-A7AC-E8BC22908A05}" type="presParOf" srcId="{0B44800D-4F3D-40B1-BC8A-CCAF09E7CDB9}" destId="{3F65D2C2-5B04-4C14-89AE-9A799A06FA1E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199CACB-E733-461A-A4E0-E8D2980B5A14}" type="doc">
      <dgm:prSet loTypeId="urn:microsoft.com/office/officeart/2005/8/layout/default" loCatId="Inbox" qsTypeId="urn:microsoft.com/office/officeart/2005/8/quickstyle/simple1" qsCatId="simple" csTypeId="urn:microsoft.com/office/officeart/2005/8/colors/ColorSchemeForSuggestions" csCatId="other"/>
      <dgm:spPr/>
      <dgm:t>
        <a:bodyPr/>
        <a:lstStyle/>
        <a:p>
          <a:endParaRPr lang="en-US"/>
        </a:p>
      </dgm:t>
    </dgm:pt>
    <dgm:pt modelId="{E5A05A9D-592A-4C3B-BE5D-B2810EA5754B}">
      <dgm:prSet/>
      <dgm:spPr/>
      <dgm:t>
        <a:bodyPr/>
        <a:lstStyle/>
        <a:p>
          <a:pPr algn="ctr"/>
          <a:r>
            <a:rPr lang="en-US" b="1" dirty="0"/>
            <a:t>Libraries</a:t>
          </a:r>
        </a:p>
      </dgm:t>
    </dgm:pt>
    <dgm:pt modelId="{882220F5-B72E-479F-975C-59DC42A68A1A}" type="parTrans" cxnId="{E2A84A2D-F3EA-49DF-8F3C-B57BBAA6E6E0}">
      <dgm:prSet/>
      <dgm:spPr/>
      <dgm:t>
        <a:bodyPr/>
        <a:lstStyle/>
        <a:p>
          <a:endParaRPr lang="en-US"/>
        </a:p>
      </dgm:t>
    </dgm:pt>
    <dgm:pt modelId="{EACBB30D-9800-424A-81B9-901B0E708B8D}" type="sibTrans" cxnId="{E2A84A2D-F3EA-49DF-8F3C-B57BBAA6E6E0}">
      <dgm:prSet/>
      <dgm:spPr/>
      <dgm:t>
        <a:bodyPr/>
        <a:lstStyle/>
        <a:p>
          <a:endParaRPr lang="en-US"/>
        </a:p>
      </dgm:t>
    </dgm:pt>
    <dgm:pt modelId="{73E6A82E-ABF0-460A-96FE-BBEBC77E5DD6}">
      <dgm:prSet/>
      <dgm:spPr/>
      <dgm:t>
        <a:bodyPr/>
        <a:lstStyle/>
        <a:p>
          <a:pPr algn="l"/>
          <a:r>
            <a:rPr lang="en-US" dirty="0"/>
            <a:t>internally or externally</a:t>
          </a:r>
        </a:p>
      </dgm:t>
    </dgm:pt>
    <dgm:pt modelId="{BF43000A-C2BC-4CD1-BF5F-C804A7474356}" type="parTrans" cxnId="{C61C9C16-5E2F-40DA-BB1E-94AC2BC1308A}">
      <dgm:prSet/>
      <dgm:spPr/>
      <dgm:t>
        <a:bodyPr/>
        <a:lstStyle/>
        <a:p>
          <a:endParaRPr lang="en-US"/>
        </a:p>
      </dgm:t>
    </dgm:pt>
    <dgm:pt modelId="{22C87B76-B658-4D27-A083-B024DDEFC7C0}" type="sibTrans" cxnId="{C61C9C16-5E2F-40DA-BB1E-94AC2BC1308A}">
      <dgm:prSet/>
      <dgm:spPr/>
      <dgm:t>
        <a:bodyPr/>
        <a:lstStyle/>
        <a:p>
          <a:endParaRPr lang="en-US"/>
        </a:p>
      </dgm:t>
    </dgm:pt>
    <dgm:pt modelId="{D09734E5-5A01-42AD-890F-D188B9A692B2}">
      <dgm:prSet/>
      <dgm:spPr/>
      <dgm:t>
        <a:bodyPr/>
        <a:lstStyle/>
        <a:p>
          <a:pPr algn="l"/>
          <a:r>
            <a:rPr lang="en-US" dirty="0"/>
            <a:t>keep them small</a:t>
          </a:r>
        </a:p>
      </dgm:t>
    </dgm:pt>
    <dgm:pt modelId="{E8155DDC-0661-4A7F-9975-9FF9DB691964}" type="parTrans" cxnId="{94B9E44D-E918-4449-8763-5CDA91CB9A06}">
      <dgm:prSet/>
      <dgm:spPr/>
      <dgm:t>
        <a:bodyPr/>
        <a:lstStyle/>
        <a:p>
          <a:endParaRPr lang="en-US"/>
        </a:p>
      </dgm:t>
    </dgm:pt>
    <dgm:pt modelId="{6994ED37-8D4E-4E39-BDFB-B08D4D1B67C5}" type="sibTrans" cxnId="{94B9E44D-E918-4449-8763-5CDA91CB9A06}">
      <dgm:prSet/>
      <dgm:spPr/>
      <dgm:t>
        <a:bodyPr/>
        <a:lstStyle/>
        <a:p>
          <a:endParaRPr lang="en-US"/>
        </a:p>
      </dgm:t>
    </dgm:pt>
    <dgm:pt modelId="{5D269F39-27E1-421E-A8A1-F79C16053F4E}">
      <dgm:prSet/>
      <dgm:spPr/>
      <dgm:t>
        <a:bodyPr/>
        <a:lstStyle/>
        <a:p>
          <a:pPr algn="l"/>
          <a:r>
            <a:rPr lang="en-US" dirty="0"/>
            <a:t>check vendor reputation</a:t>
          </a:r>
        </a:p>
      </dgm:t>
    </dgm:pt>
    <dgm:pt modelId="{027FB166-20A3-4798-A23D-3469713737B7}" type="parTrans" cxnId="{2182437F-013E-49EF-8358-FB1CC6F0FA72}">
      <dgm:prSet/>
      <dgm:spPr/>
      <dgm:t>
        <a:bodyPr/>
        <a:lstStyle/>
        <a:p>
          <a:endParaRPr lang="en-US"/>
        </a:p>
      </dgm:t>
    </dgm:pt>
    <dgm:pt modelId="{AFF59BCE-8FDB-47D6-991F-B1D41DB11370}" type="sibTrans" cxnId="{2182437F-013E-49EF-8358-FB1CC6F0FA72}">
      <dgm:prSet/>
      <dgm:spPr/>
      <dgm:t>
        <a:bodyPr/>
        <a:lstStyle/>
        <a:p>
          <a:endParaRPr lang="en-US"/>
        </a:p>
      </dgm:t>
    </dgm:pt>
    <dgm:pt modelId="{BCA5894F-936D-45D1-85F1-256EB3295455}">
      <dgm:prSet/>
      <dgm:spPr/>
      <dgm:t>
        <a:bodyPr/>
        <a:lstStyle/>
        <a:p>
          <a:pPr algn="ctr"/>
          <a:r>
            <a:rPr lang="en-US" b="1" dirty="0"/>
            <a:t>APIs</a:t>
          </a:r>
        </a:p>
      </dgm:t>
    </dgm:pt>
    <dgm:pt modelId="{D8535845-55DE-476E-AA61-49684F6A2E24}" type="parTrans" cxnId="{7317AA4C-FFFF-47B0-AB47-3DA9089356F9}">
      <dgm:prSet/>
      <dgm:spPr/>
      <dgm:t>
        <a:bodyPr/>
        <a:lstStyle/>
        <a:p>
          <a:endParaRPr lang="en-US"/>
        </a:p>
      </dgm:t>
    </dgm:pt>
    <dgm:pt modelId="{A06A3072-161C-43CB-8B06-84811D2A04EC}" type="sibTrans" cxnId="{7317AA4C-FFFF-47B0-AB47-3DA9089356F9}">
      <dgm:prSet/>
      <dgm:spPr/>
      <dgm:t>
        <a:bodyPr/>
        <a:lstStyle/>
        <a:p>
          <a:endParaRPr lang="en-US"/>
        </a:p>
      </dgm:t>
    </dgm:pt>
    <dgm:pt modelId="{CAAB4BCF-3335-457F-9D91-8F82E4A91B5B}">
      <dgm:prSet/>
      <dgm:spPr/>
      <dgm:t>
        <a:bodyPr/>
        <a:lstStyle/>
        <a:p>
          <a:pPr algn="l"/>
          <a:r>
            <a:rPr lang="en-US" dirty="0"/>
            <a:t>use a special key to access</a:t>
          </a:r>
        </a:p>
      </dgm:t>
    </dgm:pt>
    <dgm:pt modelId="{01AAA0BD-913F-4F43-9988-7CBE5136A98D}" type="parTrans" cxnId="{F51BFB72-5234-490E-A67C-8D5911CB73B5}">
      <dgm:prSet/>
      <dgm:spPr/>
      <dgm:t>
        <a:bodyPr/>
        <a:lstStyle/>
        <a:p>
          <a:endParaRPr lang="en-US"/>
        </a:p>
      </dgm:t>
    </dgm:pt>
    <dgm:pt modelId="{0FD24BB2-E8F3-4EAA-870B-71089FF0685E}" type="sibTrans" cxnId="{F51BFB72-5234-490E-A67C-8D5911CB73B5}">
      <dgm:prSet/>
      <dgm:spPr/>
      <dgm:t>
        <a:bodyPr/>
        <a:lstStyle/>
        <a:p>
          <a:endParaRPr lang="en-US"/>
        </a:p>
      </dgm:t>
    </dgm:pt>
    <dgm:pt modelId="{435DA0D6-3540-42E3-A0C8-43C322882604}">
      <dgm:prSet/>
      <dgm:spPr/>
      <dgm:t>
        <a:bodyPr/>
        <a:lstStyle/>
        <a:p>
          <a:pPr algn="l"/>
          <a:r>
            <a:rPr lang="en-US" dirty="0"/>
            <a:t>testing inputs and outputs</a:t>
          </a:r>
        </a:p>
      </dgm:t>
    </dgm:pt>
    <dgm:pt modelId="{C8A0DD2C-D019-4DD8-ACE6-D97F99ADBD23}" type="parTrans" cxnId="{D1FDEFA3-2F72-4FEC-9EF6-25AEC507D4A0}">
      <dgm:prSet/>
      <dgm:spPr/>
      <dgm:t>
        <a:bodyPr/>
        <a:lstStyle/>
        <a:p>
          <a:endParaRPr lang="en-US"/>
        </a:p>
      </dgm:t>
    </dgm:pt>
    <dgm:pt modelId="{505DC23B-2756-4A8D-905F-1A31027297E6}" type="sibTrans" cxnId="{D1FDEFA3-2F72-4FEC-9EF6-25AEC507D4A0}">
      <dgm:prSet/>
      <dgm:spPr/>
      <dgm:t>
        <a:bodyPr/>
        <a:lstStyle/>
        <a:p>
          <a:endParaRPr lang="en-US"/>
        </a:p>
      </dgm:t>
    </dgm:pt>
    <dgm:pt modelId="{CB6DA1AA-A069-4285-A087-398335FFA47C}">
      <dgm:prSet/>
      <dgm:spPr/>
      <dgm:t>
        <a:bodyPr/>
        <a:lstStyle/>
        <a:p>
          <a:pPr algn="l"/>
          <a:r>
            <a:rPr lang="en-US" dirty="0"/>
            <a:t>check vendor reputation</a:t>
          </a:r>
        </a:p>
      </dgm:t>
    </dgm:pt>
    <dgm:pt modelId="{F3201FB0-F9E6-45AA-94EE-A06651863094}" type="parTrans" cxnId="{C5901576-D5CA-4F28-B7CF-62A22AA30C15}">
      <dgm:prSet/>
      <dgm:spPr/>
      <dgm:t>
        <a:bodyPr/>
        <a:lstStyle/>
        <a:p>
          <a:endParaRPr lang="en-US"/>
        </a:p>
      </dgm:t>
    </dgm:pt>
    <dgm:pt modelId="{48547DA4-C77A-49E5-BFB9-77201EA43DC5}" type="sibTrans" cxnId="{C5901576-D5CA-4F28-B7CF-62A22AA30C15}">
      <dgm:prSet/>
      <dgm:spPr/>
      <dgm:t>
        <a:bodyPr/>
        <a:lstStyle/>
        <a:p>
          <a:endParaRPr lang="en-US"/>
        </a:p>
      </dgm:t>
    </dgm:pt>
    <dgm:pt modelId="{09BFB7ED-56CD-42AE-B646-866245D72449}">
      <dgm:prSet/>
      <dgm:spPr/>
      <dgm:t>
        <a:bodyPr/>
        <a:lstStyle/>
        <a:p>
          <a:pPr algn="ctr"/>
          <a:r>
            <a:rPr lang="en-US" b="1" dirty="0"/>
            <a:t>Microservices</a:t>
          </a:r>
        </a:p>
      </dgm:t>
    </dgm:pt>
    <dgm:pt modelId="{427C483B-EECD-4EC9-B98D-3398CA5B61F2}" type="parTrans" cxnId="{8A33D80F-0E0A-48DE-A141-84BEDCA87898}">
      <dgm:prSet/>
      <dgm:spPr/>
      <dgm:t>
        <a:bodyPr/>
        <a:lstStyle/>
        <a:p>
          <a:endParaRPr lang="en-US"/>
        </a:p>
      </dgm:t>
    </dgm:pt>
    <dgm:pt modelId="{77CDD732-8D6B-4299-ADB1-09626CB41D1B}" type="sibTrans" cxnId="{8A33D80F-0E0A-48DE-A141-84BEDCA87898}">
      <dgm:prSet/>
      <dgm:spPr/>
      <dgm:t>
        <a:bodyPr/>
        <a:lstStyle/>
        <a:p>
          <a:endParaRPr lang="en-US"/>
        </a:p>
      </dgm:t>
    </dgm:pt>
    <dgm:pt modelId="{29E51954-E0F1-4EEE-B8AA-61998FDDBF5F}">
      <dgm:prSet/>
      <dgm:spPr/>
      <dgm:t>
        <a:bodyPr/>
        <a:lstStyle/>
        <a:p>
          <a:pPr algn="l"/>
          <a:r>
            <a:rPr lang="en-US" dirty="0"/>
            <a:t>each microservice is separate</a:t>
          </a:r>
        </a:p>
      </dgm:t>
    </dgm:pt>
    <dgm:pt modelId="{7D2CFE18-08BC-419D-BFFA-F78E74F67841}" type="parTrans" cxnId="{9638F1C4-4FB7-4196-9ADA-3C215601D984}">
      <dgm:prSet/>
      <dgm:spPr/>
      <dgm:t>
        <a:bodyPr/>
        <a:lstStyle/>
        <a:p>
          <a:endParaRPr lang="en-US"/>
        </a:p>
      </dgm:t>
    </dgm:pt>
    <dgm:pt modelId="{D30B9F2E-208D-443D-8EB4-D4EC179EED31}" type="sibTrans" cxnId="{9638F1C4-4FB7-4196-9ADA-3C215601D984}">
      <dgm:prSet/>
      <dgm:spPr/>
      <dgm:t>
        <a:bodyPr/>
        <a:lstStyle/>
        <a:p>
          <a:endParaRPr lang="en-US"/>
        </a:p>
      </dgm:t>
    </dgm:pt>
    <dgm:pt modelId="{194EF147-DBC4-46AF-9DB8-744470384263}">
      <dgm:prSet/>
      <dgm:spPr/>
      <dgm:t>
        <a:bodyPr/>
        <a:lstStyle/>
        <a:p>
          <a:pPr algn="l"/>
          <a:r>
            <a:rPr lang="en-US" dirty="0"/>
            <a:t>use JSON</a:t>
          </a:r>
        </a:p>
      </dgm:t>
    </dgm:pt>
    <dgm:pt modelId="{5EADB02F-7E29-4D44-9FB1-21D1F6B43397}" type="parTrans" cxnId="{EFDBEAD3-F01D-4663-BFA5-FBD3DBBE703D}">
      <dgm:prSet/>
      <dgm:spPr/>
      <dgm:t>
        <a:bodyPr/>
        <a:lstStyle/>
        <a:p>
          <a:endParaRPr lang="en-US"/>
        </a:p>
      </dgm:t>
    </dgm:pt>
    <dgm:pt modelId="{4083147B-9BCC-448D-B380-787737265F90}" type="sibTrans" cxnId="{EFDBEAD3-F01D-4663-BFA5-FBD3DBBE703D}">
      <dgm:prSet/>
      <dgm:spPr/>
      <dgm:t>
        <a:bodyPr/>
        <a:lstStyle/>
        <a:p>
          <a:endParaRPr lang="en-US"/>
        </a:p>
      </dgm:t>
    </dgm:pt>
    <dgm:pt modelId="{B50C1190-7209-437A-86D4-C5C460258350}">
      <dgm:prSet/>
      <dgm:spPr/>
      <dgm:t>
        <a:bodyPr/>
        <a:lstStyle/>
        <a:p>
          <a:pPr algn="l"/>
          <a:r>
            <a:rPr lang="en-US" dirty="0"/>
            <a:t>use TLS</a:t>
          </a:r>
        </a:p>
      </dgm:t>
    </dgm:pt>
    <dgm:pt modelId="{1E1738A0-E5D2-49D6-935E-649B0B9CA2A5}" type="parTrans" cxnId="{40678666-58D9-40D3-98A7-52822C7A5401}">
      <dgm:prSet/>
      <dgm:spPr/>
      <dgm:t>
        <a:bodyPr/>
        <a:lstStyle/>
        <a:p>
          <a:endParaRPr lang="en-US"/>
        </a:p>
      </dgm:t>
    </dgm:pt>
    <dgm:pt modelId="{B7ABB5D8-1130-47DB-8304-011E5C3AE2DB}" type="sibTrans" cxnId="{40678666-58D9-40D3-98A7-52822C7A5401}">
      <dgm:prSet/>
      <dgm:spPr/>
      <dgm:t>
        <a:bodyPr/>
        <a:lstStyle/>
        <a:p>
          <a:endParaRPr lang="en-US"/>
        </a:p>
      </dgm:t>
    </dgm:pt>
    <dgm:pt modelId="{A248B84E-0083-479B-BFCB-A336C679A42A}" type="pres">
      <dgm:prSet presAssocID="{E199CACB-E733-461A-A4E0-E8D2980B5A14}" presName="diagram" presStyleCnt="0">
        <dgm:presLayoutVars>
          <dgm:dir/>
          <dgm:resizeHandles val="exact"/>
        </dgm:presLayoutVars>
      </dgm:prSet>
      <dgm:spPr/>
    </dgm:pt>
    <dgm:pt modelId="{140D8D31-355E-477D-BED4-E9DCF7D43784}" type="pres">
      <dgm:prSet presAssocID="{E5A05A9D-592A-4C3B-BE5D-B2810EA5754B}" presName="node" presStyleLbl="node1" presStyleIdx="0" presStyleCnt="3">
        <dgm:presLayoutVars>
          <dgm:bulletEnabled val="1"/>
        </dgm:presLayoutVars>
      </dgm:prSet>
      <dgm:spPr/>
    </dgm:pt>
    <dgm:pt modelId="{B3D2E269-46CE-4ADD-867A-892ABE40015E}" type="pres">
      <dgm:prSet presAssocID="{EACBB30D-9800-424A-81B9-901B0E708B8D}" presName="sibTrans" presStyleCnt="0"/>
      <dgm:spPr/>
    </dgm:pt>
    <dgm:pt modelId="{79F9C160-D924-40D5-9E14-EE90744D64A7}" type="pres">
      <dgm:prSet presAssocID="{BCA5894F-936D-45D1-85F1-256EB3295455}" presName="node" presStyleLbl="node1" presStyleIdx="1" presStyleCnt="3">
        <dgm:presLayoutVars>
          <dgm:bulletEnabled val="1"/>
        </dgm:presLayoutVars>
      </dgm:prSet>
      <dgm:spPr/>
    </dgm:pt>
    <dgm:pt modelId="{786CAEB6-0F77-4395-95C2-3C9C21A3A0EE}" type="pres">
      <dgm:prSet presAssocID="{A06A3072-161C-43CB-8B06-84811D2A04EC}" presName="sibTrans" presStyleCnt="0"/>
      <dgm:spPr/>
    </dgm:pt>
    <dgm:pt modelId="{78D56AD4-AB9A-4125-9549-23D6BCBD345F}" type="pres">
      <dgm:prSet presAssocID="{09BFB7ED-56CD-42AE-B646-866245D72449}" presName="node" presStyleLbl="node1" presStyleIdx="2" presStyleCnt="3">
        <dgm:presLayoutVars>
          <dgm:bulletEnabled val="1"/>
        </dgm:presLayoutVars>
      </dgm:prSet>
      <dgm:spPr/>
    </dgm:pt>
  </dgm:ptLst>
  <dgm:cxnLst>
    <dgm:cxn modelId="{CC182C04-2B59-4C87-8110-D58740FF6C0B}" type="presOf" srcId="{CB6DA1AA-A069-4285-A087-398335FFA47C}" destId="{79F9C160-D924-40D5-9E14-EE90744D64A7}" srcOrd="0" destOrd="3" presId="urn:microsoft.com/office/officeart/2005/8/layout/default"/>
    <dgm:cxn modelId="{8A33D80F-0E0A-48DE-A141-84BEDCA87898}" srcId="{E199CACB-E733-461A-A4E0-E8D2980B5A14}" destId="{09BFB7ED-56CD-42AE-B646-866245D72449}" srcOrd="2" destOrd="0" parTransId="{427C483B-EECD-4EC9-B98D-3398CA5B61F2}" sibTransId="{77CDD732-8D6B-4299-ADB1-09626CB41D1B}"/>
    <dgm:cxn modelId="{C61C9C16-5E2F-40DA-BB1E-94AC2BC1308A}" srcId="{E5A05A9D-592A-4C3B-BE5D-B2810EA5754B}" destId="{73E6A82E-ABF0-460A-96FE-BBEBC77E5DD6}" srcOrd="0" destOrd="0" parTransId="{BF43000A-C2BC-4CD1-BF5F-C804A7474356}" sibTransId="{22C87B76-B658-4D27-A083-B024DDEFC7C0}"/>
    <dgm:cxn modelId="{1792771A-DA29-4359-8A29-47D058BF2E85}" type="presOf" srcId="{B50C1190-7209-437A-86D4-C5C460258350}" destId="{78D56AD4-AB9A-4125-9549-23D6BCBD345F}" srcOrd="0" destOrd="3" presId="urn:microsoft.com/office/officeart/2005/8/layout/default"/>
    <dgm:cxn modelId="{D8764A1C-ED5E-4F80-9840-30B23574F829}" type="presOf" srcId="{194EF147-DBC4-46AF-9DB8-744470384263}" destId="{78D56AD4-AB9A-4125-9549-23D6BCBD345F}" srcOrd="0" destOrd="2" presId="urn:microsoft.com/office/officeart/2005/8/layout/default"/>
    <dgm:cxn modelId="{4D93B622-39FE-421C-91FE-E03B9367581B}" type="presOf" srcId="{E5A05A9D-592A-4C3B-BE5D-B2810EA5754B}" destId="{140D8D31-355E-477D-BED4-E9DCF7D43784}" srcOrd="0" destOrd="0" presId="urn:microsoft.com/office/officeart/2005/8/layout/default"/>
    <dgm:cxn modelId="{E2A84A2D-F3EA-49DF-8F3C-B57BBAA6E6E0}" srcId="{E199CACB-E733-461A-A4E0-E8D2980B5A14}" destId="{E5A05A9D-592A-4C3B-BE5D-B2810EA5754B}" srcOrd="0" destOrd="0" parTransId="{882220F5-B72E-479F-975C-59DC42A68A1A}" sibTransId="{EACBB30D-9800-424A-81B9-901B0E708B8D}"/>
    <dgm:cxn modelId="{D5E4992F-A6CA-4267-9622-2D18F4E1F109}" type="presOf" srcId="{E199CACB-E733-461A-A4E0-E8D2980B5A14}" destId="{A248B84E-0083-479B-BFCB-A336C679A42A}" srcOrd="0" destOrd="0" presId="urn:microsoft.com/office/officeart/2005/8/layout/default"/>
    <dgm:cxn modelId="{40678666-58D9-40D3-98A7-52822C7A5401}" srcId="{09BFB7ED-56CD-42AE-B646-866245D72449}" destId="{B50C1190-7209-437A-86D4-C5C460258350}" srcOrd="2" destOrd="0" parTransId="{1E1738A0-E5D2-49D6-935E-649B0B9CA2A5}" sibTransId="{B7ABB5D8-1130-47DB-8304-011E5C3AE2DB}"/>
    <dgm:cxn modelId="{7317AA4C-FFFF-47B0-AB47-3DA9089356F9}" srcId="{E199CACB-E733-461A-A4E0-E8D2980B5A14}" destId="{BCA5894F-936D-45D1-85F1-256EB3295455}" srcOrd="1" destOrd="0" parTransId="{D8535845-55DE-476E-AA61-49684F6A2E24}" sibTransId="{A06A3072-161C-43CB-8B06-84811D2A04EC}"/>
    <dgm:cxn modelId="{4A0EC94D-CEB9-4994-B895-9ADD708006E3}" type="presOf" srcId="{435DA0D6-3540-42E3-A0C8-43C322882604}" destId="{79F9C160-D924-40D5-9E14-EE90744D64A7}" srcOrd="0" destOrd="2" presId="urn:microsoft.com/office/officeart/2005/8/layout/default"/>
    <dgm:cxn modelId="{94B9E44D-E918-4449-8763-5CDA91CB9A06}" srcId="{E5A05A9D-592A-4C3B-BE5D-B2810EA5754B}" destId="{D09734E5-5A01-42AD-890F-D188B9A692B2}" srcOrd="1" destOrd="0" parTransId="{E8155DDC-0661-4A7F-9975-9FF9DB691964}" sibTransId="{6994ED37-8D4E-4E39-BDFB-B08D4D1B67C5}"/>
    <dgm:cxn modelId="{D0C5B06F-FDEE-4105-88F2-65FE5343F949}" type="presOf" srcId="{D09734E5-5A01-42AD-890F-D188B9A692B2}" destId="{140D8D31-355E-477D-BED4-E9DCF7D43784}" srcOrd="0" destOrd="2" presId="urn:microsoft.com/office/officeart/2005/8/layout/default"/>
    <dgm:cxn modelId="{F51BFB72-5234-490E-A67C-8D5911CB73B5}" srcId="{BCA5894F-936D-45D1-85F1-256EB3295455}" destId="{CAAB4BCF-3335-457F-9D91-8F82E4A91B5B}" srcOrd="0" destOrd="0" parTransId="{01AAA0BD-913F-4F43-9988-7CBE5136A98D}" sibTransId="{0FD24BB2-E8F3-4EAA-870B-71089FF0685E}"/>
    <dgm:cxn modelId="{EBDEE254-F3EC-4F06-A4E9-F999F0CDDC9D}" type="presOf" srcId="{5D269F39-27E1-421E-A8A1-F79C16053F4E}" destId="{140D8D31-355E-477D-BED4-E9DCF7D43784}" srcOrd="0" destOrd="3" presId="urn:microsoft.com/office/officeart/2005/8/layout/default"/>
    <dgm:cxn modelId="{C5901576-D5CA-4F28-B7CF-62A22AA30C15}" srcId="{BCA5894F-936D-45D1-85F1-256EB3295455}" destId="{CB6DA1AA-A069-4285-A087-398335FFA47C}" srcOrd="2" destOrd="0" parTransId="{F3201FB0-F9E6-45AA-94EE-A06651863094}" sibTransId="{48547DA4-C77A-49E5-BFB9-77201EA43DC5}"/>
    <dgm:cxn modelId="{E8AAA27C-874A-4C12-97C4-2754EF3FC0B1}" type="presOf" srcId="{73E6A82E-ABF0-460A-96FE-BBEBC77E5DD6}" destId="{140D8D31-355E-477D-BED4-E9DCF7D43784}" srcOrd="0" destOrd="1" presId="urn:microsoft.com/office/officeart/2005/8/layout/default"/>
    <dgm:cxn modelId="{2182437F-013E-49EF-8358-FB1CC6F0FA72}" srcId="{E5A05A9D-592A-4C3B-BE5D-B2810EA5754B}" destId="{5D269F39-27E1-421E-A8A1-F79C16053F4E}" srcOrd="2" destOrd="0" parTransId="{027FB166-20A3-4798-A23D-3469713737B7}" sibTransId="{AFF59BCE-8FDB-47D6-991F-B1D41DB11370}"/>
    <dgm:cxn modelId="{518E3899-B838-4164-8F5F-00F83AB8B810}" type="presOf" srcId="{29E51954-E0F1-4EEE-B8AA-61998FDDBF5F}" destId="{78D56AD4-AB9A-4125-9549-23D6BCBD345F}" srcOrd="0" destOrd="1" presId="urn:microsoft.com/office/officeart/2005/8/layout/default"/>
    <dgm:cxn modelId="{D1FDEFA3-2F72-4FEC-9EF6-25AEC507D4A0}" srcId="{BCA5894F-936D-45D1-85F1-256EB3295455}" destId="{435DA0D6-3540-42E3-A0C8-43C322882604}" srcOrd="1" destOrd="0" parTransId="{C8A0DD2C-D019-4DD8-ACE6-D97F99ADBD23}" sibTransId="{505DC23B-2756-4A8D-905F-1A31027297E6}"/>
    <dgm:cxn modelId="{FE1484BD-B0DC-4C03-907D-641387092701}" type="presOf" srcId="{CAAB4BCF-3335-457F-9D91-8F82E4A91B5B}" destId="{79F9C160-D924-40D5-9E14-EE90744D64A7}" srcOrd="0" destOrd="1" presId="urn:microsoft.com/office/officeart/2005/8/layout/default"/>
    <dgm:cxn modelId="{9638F1C4-4FB7-4196-9ADA-3C215601D984}" srcId="{09BFB7ED-56CD-42AE-B646-866245D72449}" destId="{29E51954-E0F1-4EEE-B8AA-61998FDDBF5F}" srcOrd="0" destOrd="0" parTransId="{7D2CFE18-08BC-419D-BFFA-F78E74F67841}" sibTransId="{D30B9F2E-208D-443D-8EB4-D4EC179EED31}"/>
    <dgm:cxn modelId="{EFDBEAD3-F01D-4663-BFA5-FBD3DBBE703D}" srcId="{09BFB7ED-56CD-42AE-B646-866245D72449}" destId="{194EF147-DBC4-46AF-9DB8-744470384263}" srcOrd="1" destOrd="0" parTransId="{5EADB02F-7E29-4D44-9FB1-21D1F6B43397}" sibTransId="{4083147B-9BCC-448D-B380-787737265F90}"/>
    <dgm:cxn modelId="{ECC90DDE-8E4C-4AA0-AEE5-271CBC237046}" type="presOf" srcId="{BCA5894F-936D-45D1-85F1-256EB3295455}" destId="{79F9C160-D924-40D5-9E14-EE90744D64A7}" srcOrd="0" destOrd="0" presId="urn:microsoft.com/office/officeart/2005/8/layout/default"/>
    <dgm:cxn modelId="{7E31E2F9-6824-4811-8D26-F4B8F55979CE}" type="presOf" srcId="{09BFB7ED-56CD-42AE-B646-866245D72449}" destId="{78D56AD4-AB9A-4125-9549-23D6BCBD345F}" srcOrd="0" destOrd="0" presId="urn:microsoft.com/office/officeart/2005/8/layout/default"/>
    <dgm:cxn modelId="{369FE1BC-1200-49B6-BC96-13035EEA9520}" type="presParOf" srcId="{A248B84E-0083-479B-BFCB-A336C679A42A}" destId="{140D8D31-355E-477D-BED4-E9DCF7D43784}" srcOrd="0" destOrd="0" presId="urn:microsoft.com/office/officeart/2005/8/layout/default"/>
    <dgm:cxn modelId="{CFF35155-4828-4DC3-B8D8-74BAA075DB68}" type="presParOf" srcId="{A248B84E-0083-479B-BFCB-A336C679A42A}" destId="{B3D2E269-46CE-4ADD-867A-892ABE40015E}" srcOrd="1" destOrd="0" presId="urn:microsoft.com/office/officeart/2005/8/layout/default"/>
    <dgm:cxn modelId="{AF9CADB2-3426-4551-9B84-471D656202FF}" type="presParOf" srcId="{A248B84E-0083-479B-BFCB-A336C679A42A}" destId="{79F9C160-D924-40D5-9E14-EE90744D64A7}" srcOrd="2" destOrd="0" presId="urn:microsoft.com/office/officeart/2005/8/layout/default"/>
    <dgm:cxn modelId="{EFDBCD62-008F-4150-9E16-3CF7AEFD1537}" type="presParOf" srcId="{A248B84E-0083-479B-BFCB-A336C679A42A}" destId="{786CAEB6-0F77-4395-95C2-3C9C21A3A0EE}" srcOrd="3" destOrd="0" presId="urn:microsoft.com/office/officeart/2005/8/layout/default"/>
    <dgm:cxn modelId="{BE52B30A-0288-42AB-AE8E-2774472CCE53}" type="presParOf" srcId="{A248B84E-0083-479B-BFCB-A336C679A42A}" destId="{78D56AD4-AB9A-4125-9549-23D6BCBD345F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64FDA7E-11AD-4C5F-B148-74AF32BE4B9D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34814716-EC85-4795-B029-5670CC25B718}">
      <dgm:prSet custT="1"/>
      <dgm:spPr/>
      <dgm:t>
        <a:bodyPr/>
        <a:lstStyle/>
        <a:p>
          <a:pPr algn="ctr"/>
          <a:r>
            <a:rPr lang="en-US" sz="2400" dirty="0"/>
            <a:t>Create a testing plan </a:t>
          </a:r>
        </a:p>
      </dgm:t>
    </dgm:pt>
    <dgm:pt modelId="{8EA82664-45DE-409C-BE6E-AF93840CF5A6}" type="parTrans" cxnId="{2FF8702F-A992-4143-B68A-BB88FCD4D23F}">
      <dgm:prSet/>
      <dgm:spPr/>
      <dgm:t>
        <a:bodyPr/>
        <a:lstStyle/>
        <a:p>
          <a:endParaRPr lang="en-US"/>
        </a:p>
      </dgm:t>
    </dgm:pt>
    <dgm:pt modelId="{6AE879D4-1CD0-46C6-9D93-F633D029E8A8}" type="sibTrans" cxnId="{2FF8702F-A992-4143-B68A-BB88FCD4D23F}">
      <dgm:prSet phldrT="1" phldr="0"/>
      <dgm:spPr/>
      <dgm:t>
        <a:bodyPr/>
        <a:lstStyle/>
        <a:p>
          <a:r>
            <a:rPr lang="en-US" dirty="0"/>
            <a:t>1</a:t>
          </a:r>
        </a:p>
      </dgm:t>
    </dgm:pt>
    <dgm:pt modelId="{7256C285-72FD-48EC-B3BD-A78A206F6C50}">
      <dgm:prSet/>
      <dgm:spPr/>
      <dgm:t>
        <a:bodyPr/>
        <a:lstStyle/>
        <a:p>
          <a:pPr algn="ctr"/>
          <a:r>
            <a:rPr lang="en-US" dirty="0"/>
            <a:t>Audit your design and implementation</a:t>
          </a:r>
        </a:p>
      </dgm:t>
    </dgm:pt>
    <dgm:pt modelId="{8D85D74D-6AD9-4287-9748-DC413471BFE9}" type="parTrans" cxnId="{E2105ACB-4F04-4C63-AFCE-885172214C03}">
      <dgm:prSet/>
      <dgm:spPr/>
      <dgm:t>
        <a:bodyPr/>
        <a:lstStyle/>
        <a:p>
          <a:endParaRPr lang="en-US"/>
        </a:p>
      </dgm:t>
    </dgm:pt>
    <dgm:pt modelId="{0E846180-11B9-42FA-A43B-8067F2B630DB}" type="sibTrans" cxnId="{E2105ACB-4F04-4C63-AFCE-885172214C03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F080AE7E-3061-47E3-A834-D6FA3F473817}">
      <dgm:prSet/>
      <dgm:spPr/>
      <dgm:t>
        <a:bodyPr/>
        <a:lstStyle/>
        <a:p>
          <a:pPr algn="ctr"/>
          <a:r>
            <a:rPr lang="en-US" dirty="0"/>
            <a:t>Do penetration testing </a:t>
          </a:r>
        </a:p>
      </dgm:t>
    </dgm:pt>
    <dgm:pt modelId="{7793C614-4B5F-4CF9-9348-2A93921241E9}" type="parTrans" cxnId="{4CFDD9DE-4879-4A37-9D16-B4EE1FE49C8A}">
      <dgm:prSet/>
      <dgm:spPr/>
      <dgm:t>
        <a:bodyPr/>
        <a:lstStyle/>
        <a:p>
          <a:endParaRPr lang="en-US"/>
        </a:p>
      </dgm:t>
    </dgm:pt>
    <dgm:pt modelId="{036C8B47-44D6-4ADC-BC73-1671DDCE0D1A}" type="sibTrans" cxnId="{4CFDD9DE-4879-4A37-9D16-B4EE1FE49C8A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7AC6ECD3-64C0-461E-B3B1-2A750EA8EFA7}">
      <dgm:prSet/>
      <dgm:spPr/>
      <dgm:t>
        <a:bodyPr/>
        <a:lstStyle/>
        <a:p>
          <a:pPr algn="ctr"/>
          <a:r>
            <a:rPr lang="en-US" dirty="0"/>
            <a:t>Think like a hacker</a:t>
          </a:r>
        </a:p>
      </dgm:t>
    </dgm:pt>
    <dgm:pt modelId="{78D754D2-1FE3-4856-BF5A-978A744A7806}" type="parTrans" cxnId="{98FD3B43-CB22-4BCC-8036-1C5AB3496929}">
      <dgm:prSet/>
      <dgm:spPr/>
      <dgm:t>
        <a:bodyPr/>
        <a:lstStyle/>
        <a:p>
          <a:endParaRPr lang="en-US"/>
        </a:p>
      </dgm:t>
    </dgm:pt>
    <dgm:pt modelId="{8CF04D60-C548-4066-B8E7-FA3EB4394578}" type="sibTrans" cxnId="{98FD3B43-CB22-4BCC-8036-1C5AB3496929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7D1640E3-71D9-4EA4-97D8-5EF28AACFEAB}" type="pres">
      <dgm:prSet presAssocID="{F64FDA7E-11AD-4C5F-B148-74AF32BE4B9D}" presName="linearFlow" presStyleCnt="0">
        <dgm:presLayoutVars>
          <dgm:dir/>
          <dgm:animLvl val="lvl"/>
          <dgm:resizeHandles val="exact"/>
        </dgm:presLayoutVars>
      </dgm:prSet>
      <dgm:spPr/>
    </dgm:pt>
    <dgm:pt modelId="{CB44BCDD-6420-4675-A8BD-C3571F3340EB}" type="pres">
      <dgm:prSet presAssocID="{34814716-EC85-4795-B029-5670CC25B718}" presName="compositeNode" presStyleCnt="0"/>
      <dgm:spPr/>
    </dgm:pt>
    <dgm:pt modelId="{D15F539F-2A9F-49FF-A526-505C295D52E4}" type="pres">
      <dgm:prSet presAssocID="{34814716-EC85-4795-B029-5670CC25B718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D9D4FB19-A160-49AB-801C-93C1D0846EC2}" type="pres">
      <dgm:prSet presAssocID="{34814716-EC85-4795-B029-5670CC25B718}" presName="parSh" presStyleCnt="0"/>
      <dgm:spPr/>
    </dgm:pt>
    <dgm:pt modelId="{B5446CC7-4DBF-4EC2-B86E-4963F8965932}" type="pres">
      <dgm:prSet presAssocID="{34814716-EC85-4795-B029-5670CC25B718}" presName="lineNode" presStyleLbl="alignAccFollowNode1" presStyleIdx="0" presStyleCnt="12"/>
      <dgm:spPr/>
    </dgm:pt>
    <dgm:pt modelId="{67D30884-7E3A-403C-907D-25B521F07B32}" type="pres">
      <dgm:prSet presAssocID="{34814716-EC85-4795-B029-5670CC25B718}" presName="lineArrowNode" presStyleLbl="alignAccFollowNode1" presStyleIdx="1" presStyleCnt="12"/>
      <dgm:spPr/>
    </dgm:pt>
    <dgm:pt modelId="{EC51BC61-95CC-4F59-A2F7-4BAE6E97B8ED}" type="pres">
      <dgm:prSet presAssocID="{6AE879D4-1CD0-46C6-9D93-F633D029E8A8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959B7014-7240-4E8B-A981-AB13EB7547C0}" type="pres">
      <dgm:prSet presAssocID="{6AE879D4-1CD0-46C6-9D93-F633D029E8A8}" presName="spacerBetweenCircleAndCallout" presStyleCnt="0">
        <dgm:presLayoutVars/>
      </dgm:prSet>
      <dgm:spPr/>
    </dgm:pt>
    <dgm:pt modelId="{1307267E-26D2-4E10-99A2-D464C62D7287}" type="pres">
      <dgm:prSet presAssocID="{34814716-EC85-4795-B029-5670CC25B718}" presName="nodeText" presStyleLbl="alignAccFollowNode1" presStyleIdx="2" presStyleCnt="12">
        <dgm:presLayoutVars>
          <dgm:bulletEnabled val="1"/>
        </dgm:presLayoutVars>
      </dgm:prSet>
      <dgm:spPr/>
    </dgm:pt>
    <dgm:pt modelId="{F3DCCCD8-16C3-4C05-BB03-D8CA5E80F66D}" type="pres">
      <dgm:prSet presAssocID="{6AE879D4-1CD0-46C6-9D93-F633D029E8A8}" presName="sibTransComposite" presStyleCnt="0"/>
      <dgm:spPr/>
    </dgm:pt>
    <dgm:pt modelId="{06668B04-4429-4658-962F-18F231AAFC8B}" type="pres">
      <dgm:prSet presAssocID="{7256C285-72FD-48EC-B3BD-A78A206F6C50}" presName="compositeNode" presStyleCnt="0"/>
      <dgm:spPr/>
    </dgm:pt>
    <dgm:pt modelId="{B7A758F0-3108-4DE9-B5C2-378F4581AD90}" type="pres">
      <dgm:prSet presAssocID="{7256C285-72FD-48EC-B3BD-A78A206F6C50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6B70A11-46B6-48F6-A9A0-BB98E2DB36C0}" type="pres">
      <dgm:prSet presAssocID="{7256C285-72FD-48EC-B3BD-A78A206F6C50}" presName="parSh" presStyleCnt="0"/>
      <dgm:spPr/>
    </dgm:pt>
    <dgm:pt modelId="{CD935274-7146-4581-9309-CA1620F6BD27}" type="pres">
      <dgm:prSet presAssocID="{7256C285-72FD-48EC-B3BD-A78A206F6C50}" presName="lineNode" presStyleLbl="alignAccFollowNode1" presStyleIdx="3" presStyleCnt="12"/>
      <dgm:spPr/>
    </dgm:pt>
    <dgm:pt modelId="{E17EC611-6BC1-439B-975D-E4DDBDE01792}" type="pres">
      <dgm:prSet presAssocID="{7256C285-72FD-48EC-B3BD-A78A206F6C50}" presName="lineArrowNode" presStyleLbl="alignAccFollowNode1" presStyleIdx="4" presStyleCnt="12"/>
      <dgm:spPr/>
    </dgm:pt>
    <dgm:pt modelId="{165B2B3A-C5B4-4C2A-8A8F-FD75E0E174E9}" type="pres">
      <dgm:prSet presAssocID="{0E846180-11B9-42FA-A43B-8067F2B630DB}" presName="sibTransNodeCircle" presStyleLbl="alignNode1" presStyleIdx="1" presStyleCnt="4">
        <dgm:presLayoutVars>
          <dgm:chMax val="0"/>
          <dgm:bulletEnabled/>
        </dgm:presLayoutVars>
      </dgm:prSet>
      <dgm:spPr/>
    </dgm:pt>
    <dgm:pt modelId="{48599133-60B7-4D11-88FC-2D78824FB164}" type="pres">
      <dgm:prSet presAssocID="{0E846180-11B9-42FA-A43B-8067F2B630DB}" presName="spacerBetweenCircleAndCallout" presStyleCnt="0">
        <dgm:presLayoutVars/>
      </dgm:prSet>
      <dgm:spPr/>
    </dgm:pt>
    <dgm:pt modelId="{8FF721DF-86AD-4CAC-9EA8-8E550F6380B1}" type="pres">
      <dgm:prSet presAssocID="{7256C285-72FD-48EC-B3BD-A78A206F6C50}" presName="nodeText" presStyleLbl="alignAccFollowNode1" presStyleIdx="5" presStyleCnt="12">
        <dgm:presLayoutVars>
          <dgm:bulletEnabled val="1"/>
        </dgm:presLayoutVars>
      </dgm:prSet>
      <dgm:spPr/>
    </dgm:pt>
    <dgm:pt modelId="{5B476CB0-3786-4586-9B10-554152D71B15}" type="pres">
      <dgm:prSet presAssocID="{0E846180-11B9-42FA-A43B-8067F2B630DB}" presName="sibTransComposite" presStyleCnt="0"/>
      <dgm:spPr/>
    </dgm:pt>
    <dgm:pt modelId="{7EB54718-CB82-49F3-BCEC-F5423770F27B}" type="pres">
      <dgm:prSet presAssocID="{F080AE7E-3061-47E3-A834-D6FA3F473817}" presName="compositeNode" presStyleCnt="0"/>
      <dgm:spPr/>
    </dgm:pt>
    <dgm:pt modelId="{2C22EC31-F2C5-4B8E-9AAF-45D39AC7471D}" type="pres">
      <dgm:prSet presAssocID="{F080AE7E-3061-47E3-A834-D6FA3F473817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F439B8C-C447-42ED-892B-F0FF51E1EF33}" type="pres">
      <dgm:prSet presAssocID="{F080AE7E-3061-47E3-A834-D6FA3F473817}" presName="parSh" presStyleCnt="0"/>
      <dgm:spPr/>
    </dgm:pt>
    <dgm:pt modelId="{1CF36A63-010B-45C7-B708-034B75DB7CEF}" type="pres">
      <dgm:prSet presAssocID="{F080AE7E-3061-47E3-A834-D6FA3F473817}" presName="lineNode" presStyleLbl="alignAccFollowNode1" presStyleIdx="6" presStyleCnt="12"/>
      <dgm:spPr/>
    </dgm:pt>
    <dgm:pt modelId="{418684BB-2C15-4D2A-AF04-A4BA2410CB0D}" type="pres">
      <dgm:prSet presAssocID="{F080AE7E-3061-47E3-A834-D6FA3F473817}" presName="lineArrowNode" presStyleLbl="alignAccFollowNode1" presStyleIdx="7" presStyleCnt="12"/>
      <dgm:spPr/>
    </dgm:pt>
    <dgm:pt modelId="{28CB8B33-0269-429B-BCDE-F881EFF00261}" type="pres">
      <dgm:prSet presAssocID="{036C8B47-44D6-4ADC-BC73-1671DDCE0D1A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155BD0F9-6AAB-4DF5-ABE0-391572A73190}" type="pres">
      <dgm:prSet presAssocID="{036C8B47-44D6-4ADC-BC73-1671DDCE0D1A}" presName="spacerBetweenCircleAndCallout" presStyleCnt="0">
        <dgm:presLayoutVars/>
      </dgm:prSet>
      <dgm:spPr/>
    </dgm:pt>
    <dgm:pt modelId="{E2B960B2-8506-456F-9730-E410768EFC32}" type="pres">
      <dgm:prSet presAssocID="{F080AE7E-3061-47E3-A834-D6FA3F473817}" presName="nodeText" presStyleLbl="alignAccFollowNode1" presStyleIdx="8" presStyleCnt="12">
        <dgm:presLayoutVars>
          <dgm:bulletEnabled val="1"/>
        </dgm:presLayoutVars>
      </dgm:prSet>
      <dgm:spPr/>
    </dgm:pt>
    <dgm:pt modelId="{9AF924FA-41DC-4E3F-A184-14F07149B112}" type="pres">
      <dgm:prSet presAssocID="{036C8B47-44D6-4ADC-BC73-1671DDCE0D1A}" presName="sibTransComposite" presStyleCnt="0"/>
      <dgm:spPr/>
    </dgm:pt>
    <dgm:pt modelId="{A4350E10-FEE1-48E0-9DC2-3CDFE4FBDE5C}" type="pres">
      <dgm:prSet presAssocID="{7AC6ECD3-64C0-461E-B3B1-2A750EA8EFA7}" presName="compositeNode" presStyleCnt="0"/>
      <dgm:spPr/>
    </dgm:pt>
    <dgm:pt modelId="{AE9039D1-8E3B-42A1-BBEE-126A061826DC}" type="pres">
      <dgm:prSet presAssocID="{7AC6ECD3-64C0-461E-B3B1-2A750EA8EFA7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35F2239-08DC-44F0-B815-936BDB0EEC99}" type="pres">
      <dgm:prSet presAssocID="{7AC6ECD3-64C0-461E-B3B1-2A750EA8EFA7}" presName="parSh" presStyleCnt="0"/>
      <dgm:spPr/>
    </dgm:pt>
    <dgm:pt modelId="{04D8CDC6-A7EF-4560-9BA2-85B963060D56}" type="pres">
      <dgm:prSet presAssocID="{7AC6ECD3-64C0-461E-B3B1-2A750EA8EFA7}" presName="lineNode" presStyleLbl="alignAccFollowNode1" presStyleIdx="9" presStyleCnt="12"/>
      <dgm:spPr/>
    </dgm:pt>
    <dgm:pt modelId="{089B79BA-C0B8-4B1F-92BA-3F4445DDD026}" type="pres">
      <dgm:prSet presAssocID="{7AC6ECD3-64C0-461E-B3B1-2A750EA8EFA7}" presName="lineArrowNode" presStyleLbl="alignAccFollowNode1" presStyleIdx="10" presStyleCnt="12"/>
      <dgm:spPr/>
    </dgm:pt>
    <dgm:pt modelId="{390E0EC4-499E-4C36-A166-A6630518E457}" type="pres">
      <dgm:prSet presAssocID="{8CF04D60-C548-4066-B8E7-FA3EB4394578}" presName="sibTransNodeCircle" presStyleLbl="alignNode1" presStyleIdx="3" presStyleCnt="4">
        <dgm:presLayoutVars>
          <dgm:chMax val="0"/>
          <dgm:bulletEnabled/>
        </dgm:presLayoutVars>
      </dgm:prSet>
      <dgm:spPr/>
    </dgm:pt>
    <dgm:pt modelId="{2177EE53-47CA-46CA-9D0D-CEF0DE1D8C78}" type="pres">
      <dgm:prSet presAssocID="{8CF04D60-C548-4066-B8E7-FA3EB4394578}" presName="spacerBetweenCircleAndCallout" presStyleCnt="0">
        <dgm:presLayoutVars/>
      </dgm:prSet>
      <dgm:spPr/>
    </dgm:pt>
    <dgm:pt modelId="{42652EB2-5C8F-40A3-B778-C5F746D12A6F}" type="pres">
      <dgm:prSet presAssocID="{7AC6ECD3-64C0-461E-B3B1-2A750EA8EFA7}" presName="nodeText" presStyleLbl="alignAccFollowNode1" presStyleIdx="11" presStyleCnt="12">
        <dgm:presLayoutVars>
          <dgm:bulletEnabled val="1"/>
        </dgm:presLayoutVars>
      </dgm:prSet>
      <dgm:spPr/>
    </dgm:pt>
  </dgm:ptLst>
  <dgm:cxnLst>
    <dgm:cxn modelId="{87CEC00B-D8EA-4244-A6E7-C8497F10A2B0}" type="presOf" srcId="{0E846180-11B9-42FA-A43B-8067F2B630DB}" destId="{165B2B3A-C5B4-4C2A-8A8F-FD75E0E174E9}" srcOrd="0" destOrd="0" presId="urn:microsoft.com/office/officeart/2016/7/layout/LinearArrowProcessNumbered"/>
    <dgm:cxn modelId="{5F7E2023-6AC2-4F2C-9D3C-A4F8DFE5D98A}" type="presOf" srcId="{036C8B47-44D6-4ADC-BC73-1671DDCE0D1A}" destId="{28CB8B33-0269-429B-BCDE-F881EFF00261}" srcOrd="0" destOrd="0" presId="urn:microsoft.com/office/officeart/2016/7/layout/LinearArrowProcessNumbered"/>
    <dgm:cxn modelId="{2FF8702F-A992-4143-B68A-BB88FCD4D23F}" srcId="{F64FDA7E-11AD-4C5F-B148-74AF32BE4B9D}" destId="{34814716-EC85-4795-B029-5670CC25B718}" srcOrd="0" destOrd="0" parTransId="{8EA82664-45DE-409C-BE6E-AF93840CF5A6}" sibTransId="{6AE879D4-1CD0-46C6-9D93-F633D029E8A8}"/>
    <dgm:cxn modelId="{98FD3B43-CB22-4BCC-8036-1C5AB3496929}" srcId="{F64FDA7E-11AD-4C5F-B148-74AF32BE4B9D}" destId="{7AC6ECD3-64C0-461E-B3B1-2A750EA8EFA7}" srcOrd="3" destOrd="0" parTransId="{78D754D2-1FE3-4856-BF5A-978A744A7806}" sibTransId="{8CF04D60-C548-4066-B8E7-FA3EB4394578}"/>
    <dgm:cxn modelId="{60D36D8E-0CA2-4CDC-A5FC-A9EFAA195AC8}" type="presOf" srcId="{F64FDA7E-11AD-4C5F-B148-74AF32BE4B9D}" destId="{7D1640E3-71D9-4EA4-97D8-5EF28AACFEAB}" srcOrd="0" destOrd="0" presId="urn:microsoft.com/office/officeart/2016/7/layout/LinearArrowProcessNumbered"/>
    <dgm:cxn modelId="{75E710A5-09C7-48D4-86FB-7E0890908311}" type="presOf" srcId="{34814716-EC85-4795-B029-5670CC25B718}" destId="{1307267E-26D2-4E10-99A2-D464C62D7287}" srcOrd="0" destOrd="0" presId="urn:microsoft.com/office/officeart/2016/7/layout/LinearArrowProcessNumbered"/>
    <dgm:cxn modelId="{46CFECA8-AFF8-4AE2-8BFB-8C987E31282D}" type="presOf" srcId="{7AC6ECD3-64C0-461E-B3B1-2A750EA8EFA7}" destId="{42652EB2-5C8F-40A3-B778-C5F746D12A6F}" srcOrd="0" destOrd="0" presId="urn:microsoft.com/office/officeart/2016/7/layout/LinearArrowProcessNumbered"/>
    <dgm:cxn modelId="{3834F9AC-6538-44C8-B9B1-B7057F22EAF1}" type="presOf" srcId="{6AE879D4-1CD0-46C6-9D93-F633D029E8A8}" destId="{EC51BC61-95CC-4F59-A2F7-4BAE6E97B8ED}" srcOrd="0" destOrd="0" presId="urn:microsoft.com/office/officeart/2016/7/layout/LinearArrowProcessNumbered"/>
    <dgm:cxn modelId="{F49991B1-4DEE-4335-A003-8095C82ACC54}" type="presOf" srcId="{F080AE7E-3061-47E3-A834-D6FA3F473817}" destId="{E2B960B2-8506-456F-9730-E410768EFC32}" srcOrd="0" destOrd="0" presId="urn:microsoft.com/office/officeart/2016/7/layout/LinearArrowProcessNumbered"/>
    <dgm:cxn modelId="{E2105ACB-4F04-4C63-AFCE-885172214C03}" srcId="{F64FDA7E-11AD-4C5F-B148-74AF32BE4B9D}" destId="{7256C285-72FD-48EC-B3BD-A78A206F6C50}" srcOrd="1" destOrd="0" parTransId="{8D85D74D-6AD9-4287-9748-DC413471BFE9}" sibTransId="{0E846180-11B9-42FA-A43B-8067F2B630DB}"/>
    <dgm:cxn modelId="{E9913CD4-6DCF-498A-9277-8C1655749E81}" type="presOf" srcId="{8CF04D60-C548-4066-B8E7-FA3EB4394578}" destId="{390E0EC4-499E-4C36-A166-A6630518E457}" srcOrd="0" destOrd="0" presId="urn:microsoft.com/office/officeart/2016/7/layout/LinearArrowProcessNumbered"/>
    <dgm:cxn modelId="{0786D8DE-CF94-410D-9AD1-04E6F589BC12}" type="presOf" srcId="{7256C285-72FD-48EC-B3BD-A78A206F6C50}" destId="{8FF721DF-86AD-4CAC-9EA8-8E550F6380B1}" srcOrd="0" destOrd="0" presId="urn:microsoft.com/office/officeart/2016/7/layout/LinearArrowProcessNumbered"/>
    <dgm:cxn modelId="{4CFDD9DE-4879-4A37-9D16-B4EE1FE49C8A}" srcId="{F64FDA7E-11AD-4C5F-B148-74AF32BE4B9D}" destId="{F080AE7E-3061-47E3-A834-D6FA3F473817}" srcOrd="2" destOrd="0" parTransId="{7793C614-4B5F-4CF9-9348-2A93921241E9}" sibTransId="{036C8B47-44D6-4ADC-BC73-1671DDCE0D1A}"/>
    <dgm:cxn modelId="{E5E64479-D4C7-43EE-ACD1-D16AAE91D49B}" type="presParOf" srcId="{7D1640E3-71D9-4EA4-97D8-5EF28AACFEAB}" destId="{CB44BCDD-6420-4675-A8BD-C3571F3340EB}" srcOrd="0" destOrd="0" presId="urn:microsoft.com/office/officeart/2016/7/layout/LinearArrowProcessNumbered"/>
    <dgm:cxn modelId="{0F546512-84B2-4C26-ACB2-36308FB0216E}" type="presParOf" srcId="{CB44BCDD-6420-4675-A8BD-C3571F3340EB}" destId="{D15F539F-2A9F-49FF-A526-505C295D52E4}" srcOrd="0" destOrd="0" presId="urn:microsoft.com/office/officeart/2016/7/layout/LinearArrowProcessNumbered"/>
    <dgm:cxn modelId="{54F67B90-172E-4612-A437-BF3427143188}" type="presParOf" srcId="{CB44BCDD-6420-4675-A8BD-C3571F3340EB}" destId="{D9D4FB19-A160-49AB-801C-93C1D0846EC2}" srcOrd="1" destOrd="0" presId="urn:microsoft.com/office/officeart/2016/7/layout/LinearArrowProcessNumbered"/>
    <dgm:cxn modelId="{380190C3-E51B-4DEA-AD6F-A5C7EEDA30B5}" type="presParOf" srcId="{D9D4FB19-A160-49AB-801C-93C1D0846EC2}" destId="{B5446CC7-4DBF-4EC2-B86E-4963F8965932}" srcOrd="0" destOrd="0" presId="urn:microsoft.com/office/officeart/2016/7/layout/LinearArrowProcessNumbered"/>
    <dgm:cxn modelId="{279F7FA1-20AD-41DD-9741-6C3B22E5A624}" type="presParOf" srcId="{D9D4FB19-A160-49AB-801C-93C1D0846EC2}" destId="{67D30884-7E3A-403C-907D-25B521F07B32}" srcOrd="1" destOrd="0" presId="urn:microsoft.com/office/officeart/2016/7/layout/LinearArrowProcessNumbered"/>
    <dgm:cxn modelId="{0D36B993-F50E-447C-BDE0-3486AD59620A}" type="presParOf" srcId="{D9D4FB19-A160-49AB-801C-93C1D0846EC2}" destId="{EC51BC61-95CC-4F59-A2F7-4BAE6E97B8ED}" srcOrd="2" destOrd="0" presId="urn:microsoft.com/office/officeart/2016/7/layout/LinearArrowProcessNumbered"/>
    <dgm:cxn modelId="{8052753C-350C-4BA4-AC35-12C08F0D8551}" type="presParOf" srcId="{D9D4FB19-A160-49AB-801C-93C1D0846EC2}" destId="{959B7014-7240-4E8B-A981-AB13EB7547C0}" srcOrd="3" destOrd="0" presId="urn:microsoft.com/office/officeart/2016/7/layout/LinearArrowProcessNumbered"/>
    <dgm:cxn modelId="{88ECAE02-323F-40F0-95EF-C7405DA84155}" type="presParOf" srcId="{CB44BCDD-6420-4675-A8BD-C3571F3340EB}" destId="{1307267E-26D2-4E10-99A2-D464C62D7287}" srcOrd="2" destOrd="0" presId="urn:microsoft.com/office/officeart/2016/7/layout/LinearArrowProcessNumbered"/>
    <dgm:cxn modelId="{AFB9404A-0B1A-4118-9CEB-22DE46A9AEF3}" type="presParOf" srcId="{7D1640E3-71D9-4EA4-97D8-5EF28AACFEAB}" destId="{F3DCCCD8-16C3-4C05-BB03-D8CA5E80F66D}" srcOrd="1" destOrd="0" presId="urn:microsoft.com/office/officeart/2016/7/layout/LinearArrowProcessNumbered"/>
    <dgm:cxn modelId="{F27285EB-82D5-4AE1-9F25-DEF893A860E7}" type="presParOf" srcId="{7D1640E3-71D9-4EA4-97D8-5EF28AACFEAB}" destId="{06668B04-4429-4658-962F-18F231AAFC8B}" srcOrd="2" destOrd="0" presId="urn:microsoft.com/office/officeart/2016/7/layout/LinearArrowProcessNumbered"/>
    <dgm:cxn modelId="{47C2563D-9E6C-4BB6-AEE0-7F3C5C8A0AFB}" type="presParOf" srcId="{06668B04-4429-4658-962F-18F231AAFC8B}" destId="{B7A758F0-3108-4DE9-B5C2-378F4581AD90}" srcOrd="0" destOrd="0" presId="urn:microsoft.com/office/officeart/2016/7/layout/LinearArrowProcessNumbered"/>
    <dgm:cxn modelId="{1EFA49A2-8248-440C-8A98-500BA97A0B83}" type="presParOf" srcId="{06668B04-4429-4658-962F-18F231AAFC8B}" destId="{86B70A11-46B6-48F6-A9A0-BB98E2DB36C0}" srcOrd="1" destOrd="0" presId="urn:microsoft.com/office/officeart/2016/7/layout/LinearArrowProcessNumbered"/>
    <dgm:cxn modelId="{973AF14D-3129-41A3-AC0C-D2DF6C1C616E}" type="presParOf" srcId="{86B70A11-46B6-48F6-A9A0-BB98E2DB36C0}" destId="{CD935274-7146-4581-9309-CA1620F6BD27}" srcOrd="0" destOrd="0" presId="urn:microsoft.com/office/officeart/2016/7/layout/LinearArrowProcessNumbered"/>
    <dgm:cxn modelId="{1805954E-4552-4DA3-9C03-BE0C4D218603}" type="presParOf" srcId="{86B70A11-46B6-48F6-A9A0-BB98E2DB36C0}" destId="{E17EC611-6BC1-439B-975D-E4DDBDE01792}" srcOrd="1" destOrd="0" presId="urn:microsoft.com/office/officeart/2016/7/layout/LinearArrowProcessNumbered"/>
    <dgm:cxn modelId="{480A65AF-2E9B-4FC5-8FD4-93E1F37074BA}" type="presParOf" srcId="{86B70A11-46B6-48F6-A9A0-BB98E2DB36C0}" destId="{165B2B3A-C5B4-4C2A-8A8F-FD75E0E174E9}" srcOrd="2" destOrd="0" presId="urn:microsoft.com/office/officeart/2016/7/layout/LinearArrowProcessNumbered"/>
    <dgm:cxn modelId="{254E945A-BF17-4879-A5FB-286A6528304B}" type="presParOf" srcId="{86B70A11-46B6-48F6-A9A0-BB98E2DB36C0}" destId="{48599133-60B7-4D11-88FC-2D78824FB164}" srcOrd="3" destOrd="0" presId="urn:microsoft.com/office/officeart/2016/7/layout/LinearArrowProcessNumbered"/>
    <dgm:cxn modelId="{291CA418-2341-40FF-9BE4-9F6DAAE61AF9}" type="presParOf" srcId="{06668B04-4429-4658-962F-18F231AAFC8B}" destId="{8FF721DF-86AD-4CAC-9EA8-8E550F6380B1}" srcOrd="2" destOrd="0" presId="urn:microsoft.com/office/officeart/2016/7/layout/LinearArrowProcessNumbered"/>
    <dgm:cxn modelId="{9596F4EF-42F0-4395-B666-B9471CC9C88F}" type="presParOf" srcId="{7D1640E3-71D9-4EA4-97D8-5EF28AACFEAB}" destId="{5B476CB0-3786-4586-9B10-554152D71B15}" srcOrd="3" destOrd="0" presId="urn:microsoft.com/office/officeart/2016/7/layout/LinearArrowProcessNumbered"/>
    <dgm:cxn modelId="{5831725D-0E85-474D-9F38-9A6C3CBE5767}" type="presParOf" srcId="{7D1640E3-71D9-4EA4-97D8-5EF28AACFEAB}" destId="{7EB54718-CB82-49F3-BCEC-F5423770F27B}" srcOrd="4" destOrd="0" presId="urn:microsoft.com/office/officeart/2016/7/layout/LinearArrowProcessNumbered"/>
    <dgm:cxn modelId="{905FB530-6CD9-45FD-8AD3-22F41901E539}" type="presParOf" srcId="{7EB54718-CB82-49F3-BCEC-F5423770F27B}" destId="{2C22EC31-F2C5-4B8E-9AAF-45D39AC7471D}" srcOrd="0" destOrd="0" presId="urn:microsoft.com/office/officeart/2016/7/layout/LinearArrowProcessNumbered"/>
    <dgm:cxn modelId="{4C365906-1E74-461E-92E5-4B6EFE8230FA}" type="presParOf" srcId="{7EB54718-CB82-49F3-BCEC-F5423770F27B}" destId="{FF439B8C-C447-42ED-892B-F0FF51E1EF33}" srcOrd="1" destOrd="0" presId="urn:microsoft.com/office/officeart/2016/7/layout/LinearArrowProcessNumbered"/>
    <dgm:cxn modelId="{91597917-77E6-4AB4-A1B2-332C814F6130}" type="presParOf" srcId="{FF439B8C-C447-42ED-892B-F0FF51E1EF33}" destId="{1CF36A63-010B-45C7-B708-034B75DB7CEF}" srcOrd="0" destOrd="0" presId="urn:microsoft.com/office/officeart/2016/7/layout/LinearArrowProcessNumbered"/>
    <dgm:cxn modelId="{C4B79887-A744-44FA-8A34-12B31F080D78}" type="presParOf" srcId="{FF439B8C-C447-42ED-892B-F0FF51E1EF33}" destId="{418684BB-2C15-4D2A-AF04-A4BA2410CB0D}" srcOrd="1" destOrd="0" presId="urn:microsoft.com/office/officeart/2016/7/layout/LinearArrowProcessNumbered"/>
    <dgm:cxn modelId="{00C877E5-163C-42E1-B2BC-02F222BB7F1E}" type="presParOf" srcId="{FF439B8C-C447-42ED-892B-F0FF51E1EF33}" destId="{28CB8B33-0269-429B-BCDE-F881EFF00261}" srcOrd="2" destOrd="0" presId="urn:microsoft.com/office/officeart/2016/7/layout/LinearArrowProcessNumbered"/>
    <dgm:cxn modelId="{E6426B9A-33F2-48DB-A2B9-28A15B10CB6A}" type="presParOf" srcId="{FF439B8C-C447-42ED-892B-F0FF51E1EF33}" destId="{155BD0F9-6AAB-4DF5-ABE0-391572A73190}" srcOrd="3" destOrd="0" presId="urn:microsoft.com/office/officeart/2016/7/layout/LinearArrowProcessNumbered"/>
    <dgm:cxn modelId="{66B51829-29AE-4B83-AFB4-E7771D6A1E01}" type="presParOf" srcId="{7EB54718-CB82-49F3-BCEC-F5423770F27B}" destId="{E2B960B2-8506-456F-9730-E410768EFC32}" srcOrd="2" destOrd="0" presId="urn:microsoft.com/office/officeart/2016/7/layout/LinearArrowProcessNumbered"/>
    <dgm:cxn modelId="{A6F88BE6-9DC3-4585-8DAD-894508154929}" type="presParOf" srcId="{7D1640E3-71D9-4EA4-97D8-5EF28AACFEAB}" destId="{9AF924FA-41DC-4E3F-A184-14F07149B112}" srcOrd="5" destOrd="0" presId="urn:microsoft.com/office/officeart/2016/7/layout/LinearArrowProcessNumbered"/>
    <dgm:cxn modelId="{BA9FE54D-56D6-4E11-942C-CEBC95804EF5}" type="presParOf" srcId="{7D1640E3-71D9-4EA4-97D8-5EF28AACFEAB}" destId="{A4350E10-FEE1-48E0-9DC2-3CDFE4FBDE5C}" srcOrd="6" destOrd="0" presId="urn:microsoft.com/office/officeart/2016/7/layout/LinearArrowProcessNumbered"/>
    <dgm:cxn modelId="{5667E1EE-AFC6-414F-A4C9-EFD99DCBA5A3}" type="presParOf" srcId="{A4350E10-FEE1-48E0-9DC2-3CDFE4FBDE5C}" destId="{AE9039D1-8E3B-42A1-BBEE-126A061826DC}" srcOrd="0" destOrd="0" presId="urn:microsoft.com/office/officeart/2016/7/layout/LinearArrowProcessNumbered"/>
    <dgm:cxn modelId="{6F078C9C-52D3-4294-A5CB-75EBBA52987D}" type="presParOf" srcId="{A4350E10-FEE1-48E0-9DC2-3CDFE4FBDE5C}" destId="{B35F2239-08DC-44F0-B815-936BDB0EEC99}" srcOrd="1" destOrd="0" presId="urn:microsoft.com/office/officeart/2016/7/layout/LinearArrowProcessNumbered"/>
    <dgm:cxn modelId="{028AA426-2048-4840-B04A-68D51BB6ED51}" type="presParOf" srcId="{B35F2239-08DC-44F0-B815-936BDB0EEC99}" destId="{04D8CDC6-A7EF-4560-9BA2-85B963060D56}" srcOrd="0" destOrd="0" presId="urn:microsoft.com/office/officeart/2016/7/layout/LinearArrowProcessNumbered"/>
    <dgm:cxn modelId="{06D04990-E897-40C2-B951-DFC998597983}" type="presParOf" srcId="{B35F2239-08DC-44F0-B815-936BDB0EEC99}" destId="{089B79BA-C0B8-4B1F-92BA-3F4445DDD026}" srcOrd="1" destOrd="0" presId="urn:microsoft.com/office/officeart/2016/7/layout/LinearArrowProcessNumbered"/>
    <dgm:cxn modelId="{FE0E23B4-CAD5-4927-8612-4C564F8A373E}" type="presParOf" srcId="{B35F2239-08DC-44F0-B815-936BDB0EEC99}" destId="{390E0EC4-499E-4C36-A166-A6630518E457}" srcOrd="2" destOrd="0" presId="urn:microsoft.com/office/officeart/2016/7/layout/LinearArrowProcessNumbered"/>
    <dgm:cxn modelId="{68612EAE-43A5-47C5-8C2A-760D30E5D6F2}" type="presParOf" srcId="{B35F2239-08DC-44F0-B815-936BDB0EEC99}" destId="{2177EE53-47CA-46CA-9D0D-CEF0DE1D8C78}" srcOrd="3" destOrd="0" presId="urn:microsoft.com/office/officeart/2016/7/layout/LinearArrowProcessNumbered"/>
    <dgm:cxn modelId="{7421EBBB-31DF-420C-BAF0-3078B6B424BD}" type="presParOf" srcId="{A4350E10-FEE1-48E0-9DC2-3CDFE4FBDE5C}" destId="{42652EB2-5C8F-40A3-B778-C5F746D12A6F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AAB035-601C-4B4F-8D63-F5881B64BF7C}">
      <dsp:nvSpPr>
        <dsp:cNvPr id="0" name=""/>
        <dsp:cNvSpPr/>
      </dsp:nvSpPr>
      <dsp:spPr>
        <a:xfrm>
          <a:off x="348" y="547067"/>
          <a:ext cx="2772667" cy="110906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Analyze your application</a:t>
          </a:r>
        </a:p>
      </dsp:txBody>
      <dsp:txXfrm>
        <a:off x="554882" y="547067"/>
        <a:ext cx="1663600" cy="1109067"/>
      </dsp:txXfrm>
    </dsp:sp>
    <dsp:sp modelId="{EEC3BE2E-8DE6-4081-A065-A5BD5C4C9DB2}">
      <dsp:nvSpPr>
        <dsp:cNvPr id="0" name=""/>
        <dsp:cNvSpPr/>
      </dsp:nvSpPr>
      <dsp:spPr>
        <a:xfrm>
          <a:off x="348" y="1794767"/>
          <a:ext cx="2218134" cy="248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US" sz="2400" kern="1200" dirty="0"/>
            <a:t>threat modeling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US" sz="2400" kern="1200" dirty="0"/>
            <a:t>user interface flaws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US" sz="2400" kern="1200" dirty="0"/>
            <a:t>data presentation flaws</a:t>
          </a:r>
        </a:p>
      </dsp:txBody>
      <dsp:txXfrm>
        <a:off x="348" y="1794767"/>
        <a:ext cx="2218134" cy="2484000"/>
      </dsp:txXfrm>
    </dsp:sp>
    <dsp:sp modelId="{7A0057CC-B6A0-4C12-A0A4-65E230698A39}">
      <dsp:nvSpPr>
        <dsp:cNvPr id="0" name=""/>
        <dsp:cNvSpPr/>
      </dsp:nvSpPr>
      <dsp:spPr>
        <a:xfrm>
          <a:off x="2557016" y="547067"/>
          <a:ext cx="2772667" cy="110906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Usability</a:t>
          </a:r>
        </a:p>
      </dsp:txBody>
      <dsp:txXfrm>
        <a:off x="3111550" y="547067"/>
        <a:ext cx="1663600" cy="1109067"/>
      </dsp:txXfrm>
    </dsp:sp>
    <dsp:sp modelId="{63E3BA57-D471-4AD4-AB87-8917D1FD7BFD}">
      <dsp:nvSpPr>
        <dsp:cNvPr id="0" name=""/>
        <dsp:cNvSpPr/>
      </dsp:nvSpPr>
      <dsp:spPr>
        <a:xfrm>
          <a:off x="2557016" y="1794767"/>
          <a:ext cx="2218134" cy="248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US" sz="2400" kern="1200" dirty="0"/>
            <a:t>create applications that users understand and like to use</a:t>
          </a:r>
        </a:p>
      </dsp:txBody>
      <dsp:txXfrm>
        <a:off x="2557016" y="1794767"/>
        <a:ext cx="2218134" cy="2484000"/>
      </dsp:txXfrm>
    </dsp:sp>
    <dsp:sp modelId="{21B831AD-CB68-4898-BE1F-C5C51B4F775D}">
      <dsp:nvSpPr>
        <dsp:cNvPr id="0" name=""/>
        <dsp:cNvSpPr/>
      </dsp:nvSpPr>
      <dsp:spPr>
        <a:xfrm>
          <a:off x="5113683" y="547067"/>
          <a:ext cx="2772667" cy="110906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Security incident plan</a:t>
          </a:r>
        </a:p>
      </dsp:txBody>
      <dsp:txXfrm>
        <a:off x="5668217" y="547067"/>
        <a:ext cx="1663600" cy="1109067"/>
      </dsp:txXfrm>
    </dsp:sp>
    <dsp:sp modelId="{0A8FA27D-5C42-4D34-95D9-5974485BD730}">
      <dsp:nvSpPr>
        <dsp:cNvPr id="0" name=""/>
        <dsp:cNvSpPr/>
      </dsp:nvSpPr>
      <dsp:spPr>
        <a:xfrm>
          <a:off x="5113683" y="1794767"/>
          <a:ext cx="2218134" cy="248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US" sz="2400" kern="1200" dirty="0"/>
            <a:t>build security incident plan. One day, you will need it.</a:t>
          </a:r>
        </a:p>
      </dsp:txBody>
      <dsp:txXfrm>
        <a:off x="5113683" y="1794767"/>
        <a:ext cx="2218134" cy="2484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057C61-3E13-4969-956F-DFAF10D1F205}">
      <dsp:nvSpPr>
        <dsp:cNvPr id="0" name=""/>
        <dsp:cNvSpPr/>
      </dsp:nvSpPr>
      <dsp:spPr>
        <a:xfrm>
          <a:off x="368558" y="2015"/>
          <a:ext cx="2668070" cy="12370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Planning</a:t>
          </a:r>
          <a:endParaRPr lang="uk-UA" sz="3400" kern="1200" dirty="0"/>
        </a:p>
      </dsp:txBody>
      <dsp:txXfrm>
        <a:off x="368558" y="2015"/>
        <a:ext cx="2668070" cy="1237040"/>
      </dsp:txXfrm>
    </dsp:sp>
    <dsp:sp modelId="{E3E7FF5B-9D34-497F-B7CD-0D62A06A4602}">
      <dsp:nvSpPr>
        <dsp:cNvPr id="0" name=""/>
        <dsp:cNvSpPr/>
      </dsp:nvSpPr>
      <dsp:spPr>
        <a:xfrm>
          <a:off x="354910" y="1445229"/>
          <a:ext cx="2695367" cy="12370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Development</a:t>
          </a:r>
          <a:endParaRPr lang="uk-UA" sz="3400" kern="1200" dirty="0"/>
        </a:p>
      </dsp:txBody>
      <dsp:txXfrm>
        <a:off x="354910" y="1445229"/>
        <a:ext cx="2695367" cy="1237040"/>
      </dsp:txXfrm>
    </dsp:sp>
    <dsp:sp modelId="{93DE0960-5CF6-4838-B027-DB068F945B1C}">
      <dsp:nvSpPr>
        <dsp:cNvPr id="0" name=""/>
        <dsp:cNvSpPr/>
      </dsp:nvSpPr>
      <dsp:spPr>
        <a:xfrm>
          <a:off x="335282" y="2890459"/>
          <a:ext cx="2755941" cy="12370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Testing</a:t>
          </a:r>
          <a:endParaRPr lang="uk-UA" sz="3400" kern="1200" dirty="0"/>
        </a:p>
      </dsp:txBody>
      <dsp:txXfrm>
        <a:off x="335282" y="2890459"/>
        <a:ext cx="2755941" cy="12370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676FCC-B5F9-4133-B093-523E36728876}">
      <dsp:nvSpPr>
        <dsp:cNvPr id="0" name=""/>
        <dsp:cNvSpPr/>
      </dsp:nvSpPr>
      <dsp:spPr>
        <a:xfrm>
          <a:off x="0" y="373955"/>
          <a:ext cx="2657048" cy="15942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Authentication</a:t>
          </a:r>
        </a:p>
      </dsp:txBody>
      <dsp:txXfrm>
        <a:off x="0" y="373955"/>
        <a:ext cx="2657048" cy="1594229"/>
      </dsp:txXfrm>
    </dsp:sp>
    <dsp:sp modelId="{50EBF0B6-7E75-4E0E-8B5D-B631E63404DC}">
      <dsp:nvSpPr>
        <dsp:cNvPr id="0" name=""/>
        <dsp:cNvSpPr/>
      </dsp:nvSpPr>
      <dsp:spPr>
        <a:xfrm>
          <a:off x="2922753" y="373955"/>
          <a:ext cx="2657048" cy="15942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Database</a:t>
          </a:r>
        </a:p>
      </dsp:txBody>
      <dsp:txXfrm>
        <a:off x="2922753" y="373955"/>
        <a:ext cx="2657048" cy="1594229"/>
      </dsp:txXfrm>
    </dsp:sp>
    <dsp:sp modelId="{66D71F4B-E1F0-4FCE-83B0-C2342EE61D76}">
      <dsp:nvSpPr>
        <dsp:cNvPr id="0" name=""/>
        <dsp:cNvSpPr/>
      </dsp:nvSpPr>
      <dsp:spPr>
        <a:xfrm>
          <a:off x="5845506" y="373955"/>
          <a:ext cx="2657048" cy="15942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Input / output / validate</a:t>
          </a:r>
        </a:p>
      </dsp:txBody>
      <dsp:txXfrm>
        <a:off x="5845506" y="373955"/>
        <a:ext cx="2657048" cy="1594229"/>
      </dsp:txXfrm>
    </dsp:sp>
    <dsp:sp modelId="{207FE79D-4EA0-4838-90F4-FB6C719016B1}">
      <dsp:nvSpPr>
        <dsp:cNvPr id="0" name=""/>
        <dsp:cNvSpPr/>
      </dsp:nvSpPr>
      <dsp:spPr>
        <a:xfrm>
          <a:off x="0" y="2233889"/>
          <a:ext cx="2657048" cy="15942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Web Traffic</a:t>
          </a:r>
        </a:p>
      </dsp:txBody>
      <dsp:txXfrm>
        <a:off x="0" y="2233889"/>
        <a:ext cx="2657048" cy="1594229"/>
      </dsp:txXfrm>
    </dsp:sp>
    <dsp:sp modelId="{C2FBB2F8-D721-4764-9937-6E12CA3254EE}">
      <dsp:nvSpPr>
        <dsp:cNvPr id="0" name=""/>
        <dsp:cNvSpPr/>
      </dsp:nvSpPr>
      <dsp:spPr>
        <a:xfrm>
          <a:off x="2922753" y="2233889"/>
          <a:ext cx="2657048" cy="15942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Logs</a:t>
          </a:r>
        </a:p>
      </dsp:txBody>
      <dsp:txXfrm>
        <a:off x="2922753" y="2233889"/>
        <a:ext cx="2657048" cy="1594229"/>
      </dsp:txXfrm>
    </dsp:sp>
    <dsp:sp modelId="{B5DED620-5550-4DA9-92F9-CEB906119DB7}">
      <dsp:nvSpPr>
        <dsp:cNvPr id="0" name=""/>
        <dsp:cNvSpPr/>
      </dsp:nvSpPr>
      <dsp:spPr>
        <a:xfrm>
          <a:off x="5845506" y="2233889"/>
          <a:ext cx="2657048" cy="15942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The 3rd party components</a:t>
          </a:r>
        </a:p>
      </dsp:txBody>
      <dsp:txXfrm>
        <a:off x="5845506" y="2233889"/>
        <a:ext cx="2657048" cy="15942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F46C53-603A-4E7F-A81D-DA897652E7DA}">
      <dsp:nvSpPr>
        <dsp:cNvPr id="0" name=""/>
        <dsp:cNvSpPr/>
      </dsp:nvSpPr>
      <dsp:spPr>
        <a:xfrm>
          <a:off x="1117996" y="534"/>
          <a:ext cx="2158751" cy="12952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Use Facebook / Google / etc. Login</a:t>
          </a:r>
        </a:p>
      </dsp:txBody>
      <dsp:txXfrm>
        <a:off x="1117996" y="534"/>
        <a:ext cx="2158751" cy="1295251"/>
      </dsp:txXfrm>
    </dsp:sp>
    <dsp:sp modelId="{F373D207-0582-476C-94CC-2A894D903D8F}">
      <dsp:nvSpPr>
        <dsp:cNvPr id="0" name=""/>
        <dsp:cNvSpPr/>
      </dsp:nvSpPr>
      <dsp:spPr>
        <a:xfrm>
          <a:off x="3492623" y="534"/>
          <a:ext cx="2158751" cy="12952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Use multi-factor authentication</a:t>
          </a:r>
        </a:p>
      </dsp:txBody>
      <dsp:txXfrm>
        <a:off x="3492623" y="534"/>
        <a:ext cx="2158751" cy="1295251"/>
      </dsp:txXfrm>
    </dsp:sp>
    <dsp:sp modelId="{E049827C-8234-4BCC-B329-92C07B81C64E}">
      <dsp:nvSpPr>
        <dsp:cNvPr id="0" name=""/>
        <dsp:cNvSpPr/>
      </dsp:nvSpPr>
      <dsp:spPr>
        <a:xfrm>
          <a:off x="5867250" y="534"/>
          <a:ext cx="2158751" cy="12952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Implement Proper Password Strength Controls</a:t>
          </a:r>
        </a:p>
      </dsp:txBody>
      <dsp:txXfrm>
        <a:off x="5867250" y="534"/>
        <a:ext cx="2158751" cy="1295251"/>
      </dsp:txXfrm>
    </dsp:sp>
    <dsp:sp modelId="{572ADBDD-532F-484E-A1B7-BC628B369F05}">
      <dsp:nvSpPr>
        <dsp:cNvPr id="0" name=""/>
        <dsp:cNvSpPr/>
      </dsp:nvSpPr>
      <dsp:spPr>
        <a:xfrm>
          <a:off x="1117996" y="1511660"/>
          <a:ext cx="2158751" cy="12952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Ensure all passwords are hashed</a:t>
          </a:r>
        </a:p>
      </dsp:txBody>
      <dsp:txXfrm>
        <a:off x="1117996" y="1511660"/>
        <a:ext cx="2158751" cy="1295251"/>
      </dsp:txXfrm>
    </dsp:sp>
    <dsp:sp modelId="{8FCA0083-DAEF-4D09-A608-BFA74BD3E495}">
      <dsp:nvSpPr>
        <dsp:cNvPr id="0" name=""/>
        <dsp:cNvSpPr/>
      </dsp:nvSpPr>
      <dsp:spPr>
        <a:xfrm>
          <a:off x="3492623" y="1511660"/>
          <a:ext cx="2158751" cy="12952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Implement Secure Password Recovery Mechanism</a:t>
          </a:r>
        </a:p>
      </dsp:txBody>
      <dsp:txXfrm>
        <a:off x="3492623" y="1511660"/>
        <a:ext cx="2158751" cy="1295251"/>
      </dsp:txXfrm>
    </dsp:sp>
    <dsp:sp modelId="{FE527967-BD91-43D7-80E0-A36CF630B85F}">
      <dsp:nvSpPr>
        <dsp:cNvPr id="0" name=""/>
        <dsp:cNvSpPr/>
      </dsp:nvSpPr>
      <dsp:spPr>
        <a:xfrm>
          <a:off x="5867250" y="1511660"/>
          <a:ext cx="2158751" cy="12952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Never write your own crypto</a:t>
          </a:r>
        </a:p>
      </dsp:txBody>
      <dsp:txXfrm>
        <a:off x="5867250" y="1511660"/>
        <a:ext cx="2158751" cy="1295251"/>
      </dsp:txXfrm>
    </dsp:sp>
    <dsp:sp modelId="{E3EFCD9E-44F4-4B14-AF9E-AB9C9269AE49}">
      <dsp:nvSpPr>
        <dsp:cNvPr id="0" name=""/>
        <dsp:cNvSpPr/>
      </dsp:nvSpPr>
      <dsp:spPr>
        <a:xfrm>
          <a:off x="3492623" y="3022786"/>
          <a:ext cx="2158751" cy="12952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Prevent Brute-Force Attacks</a:t>
          </a:r>
        </a:p>
      </dsp:txBody>
      <dsp:txXfrm>
        <a:off x="3492623" y="3022786"/>
        <a:ext cx="2158751" cy="129525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B0EAD2-0D3E-4410-B052-7B198F537073}">
      <dsp:nvSpPr>
        <dsp:cNvPr id="0" name=""/>
        <dsp:cNvSpPr/>
      </dsp:nvSpPr>
      <dsp:spPr>
        <a:xfrm>
          <a:off x="2139" y="1231258"/>
          <a:ext cx="1903822" cy="76152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Access control</a:t>
          </a:r>
        </a:p>
      </dsp:txBody>
      <dsp:txXfrm>
        <a:off x="382904" y="1231258"/>
        <a:ext cx="1142293" cy="761529"/>
      </dsp:txXfrm>
    </dsp:sp>
    <dsp:sp modelId="{A06E1B40-0833-4347-B484-D44BD5023CE2}">
      <dsp:nvSpPr>
        <dsp:cNvPr id="0" name=""/>
        <dsp:cNvSpPr/>
      </dsp:nvSpPr>
      <dsp:spPr>
        <a:xfrm>
          <a:off x="1715579" y="1231258"/>
          <a:ext cx="1903822" cy="76152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Use minimal privilege user account</a:t>
          </a:r>
        </a:p>
      </dsp:txBody>
      <dsp:txXfrm>
        <a:off x="2096344" y="1231258"/>
        <a:ext cx="1142293" cy="761529"/>
      </dsp:txXfrm>
    </dsp:sp>
    <dsp:sp modelId="{1EF0913F-434B-4936-909C-46A4DC10B816}">
      <dsp:nvSpPr>
        <dsp:cNvPr id="0" name=""/>
        <dsp:cNvSpPr/>
      </dsp:nvSpPr>
      <dsp:spPr>
        <a:xfrm>
          <a:off x="3429020" y="1231258"/>
          <a:ext cx="1903822" cy="76152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If you can use crypto, use it!</a:t>
          </a:r>
        </a:p>
      </dsp:txBody>
      <dsp:txXfrm>
        <a:off x="3809785" y="1231258"/>
        <a:ext cx="1142293" cy="761529"/>
      </dsp:txXfrm>
    </dsp:sp>
    <dsp:sp modelId="{8C36CA47-5458-45BF-89C4-A8FC4FB65A08}">
      <dsp:nvSpPr>
        <dsp:cNvPr id="0" name=""/>
        <dsp:cNvSpPr/>
      </dsp:nvSpPr>
      <dsp:spPr>
        <a:xfrm>
          <a:off x="5142460" y="1231258"/>
          <a:ext cx="1903822" cy="76152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Store backups in other place(s)</a:t>
          </a:r>
        </a:p>
      </dsp:txBody>
      <dsp:txXfrm>
        <a:off x="5523225" y="1231258"/>
        <a:ext cx="1142293" cy="761529"/>
      </dsp:txXfrm>
    </dsp:sp>
    <dsp:sp modelId="{C78D4427-5A6B-4B98-860B-71088FE74C53}">
      <dsp:nvSpPr>
        <dsp:cNvPr id="0" name=""/>
        <dsp:cNvSpPr/>
      </dsp:nvSpPr>
      <dsp:spPr>
        <a:xfrm>
          <a:off x="6855901" y="1231258"/>
          <a:ext cx="1903822" cy="76152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Encrypt backups</a:t>
          </a:r>
        </a:p>
      </dsp:txBody>
      <dsp:txXfrm>
        <a:off x="7236666" y="1231258"/>
        <a:ext cx="1142293" cy="76152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DD5D5D-665C-40CC-ABA3-F088E5E5F4F4}">
      <dsp:nvSpPr>
        <dsp:cNvPr id="0" name=""/>
        <dsp:cNvSpPr/>
      </dsp:nvSpPr>
      <dsp:spPr>
        <a:xfrm>
          <a:off x="1400402" y="1283"/>
          <a:ext cx="2361289" cy="118064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Client-side and server-side input validation</a:t>
          </a:r>
        </a:p>
      </dsp:txBody>
      <dsp:txXfrm>
        <a:off x="1434982" y="35863"/>
        <a:ext cx="2292129" cy="1111484"/>
      </dsp:txXfrm>
    </dsp:sp>
    <dsp:sp modelId="{6F9F23B6-2E2C-42B2-ADEC-D8AC1E1E6AEF}">
      <dsp:nvSpPr>
        <dsp:cNvPr id="0" name=""/>
        <dsp:cNvSpPr/>
      </dsp:nvSpPr>
      <dsp:spPr>
        <a:xfrm>
          <a:off x="1400402" y="1359024"/>
          <a:ext cx="2361289" cy="118064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Always validate and encode user input before displaying</a:t>
          </a:r>
        </a:p>
      </dsp:txBody>
      <dsp:txXfrm>
        <a:off x="1434982" y="1393604"/>
        <a:ext cx="2292129" cy="1111484"/>
      </dsp:txXfrm>
    </dsp:sp>
    <dsp:sp modelId="{4F6F1393-BA5B-465D-ABC8-41A55EF92DD8}">
      <dsp:nvSpPr>
        <dsp:cNvPr id="0" name=""/>
        <dsp:cNvSpPr/>
      </dsp:nvSpPr>
      <dsp:spPr>
        <a:xfrm>
          <a:off x="1400402" y="2716766"/>
          <a:ext cx="2361289" cy="118064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Never use untrusted user input</a:t>
          </a:r>
        </a:p>
      </dsp:txBody>
      <dsp:txXfrm>
        <a:off x="1434982" y="2751346"/>
        <a:ext cx="2292129" cy="1111484"/>
      </dsp:txXfrm>
    </dsp:sp>
    <dsp:sp modelId="{2AB18D7B-A43E-43AC-93C9-7052C7365A69}">
      <dsp:nvSpPr>
        <dsp:cNvPr id="0" name=""/>
        <dsp:cNvSpPr/>
      </dsp:nvSpPr>
      <dsp:spPr>
        <a:xfrm>
          <a:off x="1400402" y="4074507"/>
          <a:ext cx="2361289" cy="118064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Input data is always suspect</a:t>
          </a:r>
        </a:p>
      </dsp:txBody>
      <dsp:txXfrm>
        <a:off x="1434982" y="4109087"/>
        <a:ext cx="2292129" cy="111148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1AB5F3-50FE-4E42-B423-604EA731ECA2}">
      <dsp:nvSpPr>
        <dsp:cNvPr id="0" name=""/>
        <dsp:cNvSpPr/>
      </dsp:nvSpPr>
      <dsp:spPr>
        <a:xfrm>
          <a:off x="962" y="908473"/>
          <a:ext cx="2252792" cy="11263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345" tIns="62230" rIns="93345" bIns="6223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TLS</a:t>
          </a:r>
        </a:p>
      </dsp:txBody>
      <dsp:txXfrm>
        <a:off x="33953" y="941464"/>
        <a:ext cx="2186810" cy="1060414"/>
      </dsp:txXfrm>
    </dsp:sp>
    <dsp:sp modelId="{4A61D9B5-75FE-4B45-B3F5-8C3F7A02E476}">
      <dsp:nvSpPr>
        <dsp:cNvPr id="0" name=""/>
        <dsp:cNvSpPr/>
      </dsp:nvSpPr>
      <dsp:spPr>
        <a:xfrm>
          <a:off x="226242" y="2034869"/>
          <a:ext cx="225279" cy="8447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4797"/>
              </a:lnTo>
              <a:lnTo>
                <a:pt x="225279" y="84479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B5D63B-BF7F-4C48-9EEE-403E42AE15C0}">
      <dsp:nvSpPr>
        <dsp:cNvPr id="0" name=""/>
        <dsp:cNvSpPr/>
      </dsp:nvSpPr>
      <dsp:spPr>
        <a:xfrm>
          <a:off x="451521" y="2316468"/>
          <a:ext cx="1802234" cy="11263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Use TLS for the entire site</a:t>
          </a:r>
        </a:p>
      </dsp:txBody>
      <dsp:txXfrm>
        <a:off x="484512" y="2349459"/>
        <a:ext cx="1736252" cy="1060414"/>
      </dsp:txXfrm>
    </dsp:sp>
    <dsp:sp modelId="{4A23E7B0-1566-43A9-9257-9796577FD16B}">
      <dsp:nvSpPr>
        <dsp:cNvPr id="0" name=""/>
        <dsp:cNvSpPr/>
      </dsp:nvSpPr>
      <dsp:spPr>
        <a:xfrm>
          <a:off x="2816953" y="908473"/>
          <a:ext cx="2252792" cy="11263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345" tIns="62230" rIns="93345" bIns="6223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Cookies</a:t>
          </a:r>
        </a:p>
      </dsp:txBody>
      <dsp:txXfrm>
        <a:off x="2849944" y="941464"/>
        <a:ext cx="2186810" cy="1060414"/>
      </dsp:txXfrm>
    </dsp:sp>
    <dsp:sp modelId="{6D0E73E5-5C5A-4D4D-A088-F07F2244A26F}">
      <dsp:nvSpPr>
        <dsp:cNvPr id="0" name=""/>
        <dsp:cNvSpPr/>
      </dsp:nvSpPr>
      <dsp:spPr>
        <a:xfrm>
          <a:off x="3042232" y="2034869"/>
          <a:ext cx="225279" cy="8447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4797"/>
              </a:lnTo>
              <a:lnTo>
                <a:pt x="225279" y="84479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D25EB9-CA60-4284-B03B-5121807AF7C1}">
      <dsp:nvSpPr>
        <dsp:cNvPr id="0" name=""/>
        <dsp:cNvSpPr/>
      </dsp:nvSpPr>
      <dsp:spPr>
        <a:xfrm>
          <a:off x="3267512" y="2316468"/>
          <a:ext cx="1802234" cy="11263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Cookies must be </a:t>
          </a:r>
          <a:r>
            <a:rPr lang="en-US" sz="2300" kern="1200" dirty="0" err="1"/>
            <a:t>httpOnly</a:t>
          </a:r>
          <a:r>
            <a:rPr lang="en-US" sz="2300" kern="1200" dirty="0"/>
            <a:t> and secure</a:t>
          </a:r>
        </a:p>
      </dsp:txBody>
      <dsp:txXfrm>
        <a:off x="3300503" y="2349459"/>
        <a:ext cx="1736252" cy="1060414"/>
      </dsp:txXfrm>
    </dsp:sp>
    <dsp:sp modelId="{D77EF112-89B7-40E1-9FF2-87585828810E}">
      <dsp:nvSpPr>
        <dsp:cNvPr id="0" name=""/>
        <dsp:cNvSpPr/>
      </dsp:nvSpPr>
      <dsp:spPr>
        <a:xfrm>
          <a:off x="5632944" y="908473"/>
          <a:ext cx="2252792" cy="11263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345" tIns="62230" rIns="93345" bIns="6223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HSTS</a:t>
          </a:r>
        </a:p>
      </dsp:txBody>
      <dsp:txXfrm>
        <a:off x="5665935" y="941464"/>
        <a:ext cx="2186810" cy="1060414"/>
      </dsp:txXfrm>
    </dsp:sp>
    <dsp:sp modelId="{B8EE6AAF-19E6-4A9F-8C94-4FC5C48FD802}">
      <dsp:nvSpPr>
        <dsp:cNvPr id="0" name=""/>
        <dsp:cNvSpPr/>
      </dsp:nvSpPr>
      <dsp:spPr>
        <a:xfrm>
          <a:off x="5858223" y="2034869"/>
          <a:ext cx="225279" cy="8447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4797"/>
              </a:lnTo>
              <a:lnTo>
                <a:pt x="225279" y="84479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7422A6-D84D-4A3E-800F-E9F04E8A485E}">
      <dsp:nvSpPr>
        <dsp:cNvPr id="0" name=""/>
        <dsp:cNvSpPr/>
      </dsp:nvSpPr>
      <dsp:spPr>
        <a:xfrm>
          <a:off x="6083503" y="2316468"/>
          <a:ext cx="1802234" cy="11263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Use HSTS responses</a:t>
          </a:r>
        </a:p>
      </dsp:txBody>
      <dsp:txXfrm>
        <a:off x="6116494" y="2349459"/>
        <a:ext cx="1736252" cy="106041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0F7F0F-B6CD-4F11-A815-7BF15980E378}">
      <dsp:nvSpPr>
        <dsp:cNvPr id="0" name=""/>
        <dsp:cNvSpPr/>
      </dsp:nvSpPr>
      <dsp:spPr>
        <a:xfrm>
          <a:off x="0" y="425547"/>
          <a:ext cx="2602523" cy="15615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All user account management activity</a:t>
          </a:r>
        </a:p>
      </dsp:txBody>
      <dsp:txXfrm>
        <a:off x="0" y="425547"/>
        <a:ext cx="2602523" cy="1561513"/>
      </dsp:txXfrm>
    </dsp:sp>
    <dsp:sp modelId="{755D7BD2-3D5F-4A9C-9AC9-DF8FF7772A1F}">
      <dsp:nvSpPr>
        <dsp:cNvPr id="0" name=""/>
        <dsp:cNvSpPr/>
      </dsp:nvSpPr>
      <dsp:spPr>
        <a:xfrm>
          <a:off x="2862775" y="425547"/>
          <a:ext cx="2602523" cy="15615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Every access control related events</a:t>
          </a:r>
        </a:p>
      </dsp:txBody>
      <dsp:txXfrm>
        <a:off x="2862775" y="425547"/>
        <a:ext cx="2602523" cy="1561513"/>
      </dsp:txXfrm>
    </dsp:sp>
    <dsp:sp modelId="{1F11128C-98F0-46B5-A774-74A12F5E3663}">
      <dsp:nvSpPr>
        <dsp:cNvPr id="0" name=""/>
        <dsp:cNvSpPr/>
      </dsp:nvSpPr>
      <dsp:spPr>
        <a:xfrm>
          <a:off x="5725550" y="425547"/>
          <a:ext cx="2602523" cy="15615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Application errors and system events</a:t>
          </a:r>
        </a:p>
      </dsp:txBody>
      <dsp:txXfrm>
        <a:off x="5725550" y="425547"/>
        <a:ext cx="2602523" cy="1561513"/>
      </dsp:txXfrm>
    </dsp:sp>
    <dsp:sp modelId="{45CCF8E8-B90F-4EFE-8984-95CA21BBED71}">
      <dsp:nvSpPr>
        <dsp:cNvPr id="0" name=""/>
        <dsp:cNvSpPr/>
      </dsp:nvSpPr>
      <dsp:spPr>
        <a:xfrm>
          <a:off x="1431387" y="2247313"/>
          <a:ext cx="2602523" cy="15615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Changes to application configuration settings</a:t>
          </a:r>
        </a:p>
      </dsp:txBody>
      <dsp:txXfrm>
        <a:off x="1431387" y="2247313"/>
        <a:ext cx="2602523" cy="1561513"/>
      </dsp:txXfrm>
    </dsp:sp>
    <dsp:sp modelId="{3F65D2C2-5B04-4C14-89AE-9A799A06FA1E}">
      <dsp:nvSpPr>
        <dsp:cNvPr id="0" name=""/>
        <dsp:cNvSpPr/>
      </dsp:nvSpPr>
      <dsp:spPr>
        <a:xfrm>
          <a:off x="4294163" y="2247313"/>
          <a:ext cx="2602523" cy="15615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You need readable logs (who? when? where?)</a:t>
          </a:r>
        </a:p>
      </dsp:txBody>
      <dsp:txXfrm>
        <a:off x="4294163" y="2247313"/>
        <a:ext cx="2602523" cy="156151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0D8D31-355E-477D-BED4-E9DCF7D43784}">
      <dsp:nvSpPr>
        <dsp:cNvPr id="0" name=""/>
        <dsp:cNvSpPr/>
      </dsp:nvSpPr>
      <dsp:spPr>
        <a:xfrm>
          <a:off x="974988" y="8"/>
          <a:ext cx="3201961" cy="19211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Libraries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internally or externally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keep them small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check vendor reputation</a:t>
          </a:r>
        </a:p>
      </dsp:txBody>
      <dsp:txXfrm>
        <a:off x="974988" y="8"/>
        <a:ext cx="3201961" cy="1921176"/>
      </dsp:txXfrm>
    </dsp:sp>
    <dsp:sp modelId="{79F9C160-D924-40D5-9E14-EE90744D64A7}">
      <dsp:nvSpPr>
        <dsp:cNvPr id="0" name=""/>
        <dsp:cNvSpPr/>
      </dsp:nvSpPr>
      <dsp:spPr>
        <a:xfrm>
          <a:off x="4497146" y="8"/>
          <a:ext cx="3201961" cy="19211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APIs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use a special key to access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testing inputs and outputs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check vendor reputation</a:t>
          </a:r>
        </a:p>
      </dsp:txBody>
      <dsp:txXfrm>
        <a:off x="4497146" y="8"/>
        <a:ext cx="3201961" cy="1921176"/>
      </dsp:txXfrm>
    </dsp:sp>
    <dsp:sp modelId="{78D56AD4-AB9A-4125-9549-23D6BCBD345F}">
      <dsp:nvSpPr>
        <dsp:cNvPr id="0" name=""/>
        <dsp:cNvSpPr/>
      </dsp:nvSpPr>
      <dsp:spPr>
        <a:xfrm>
          <a:off x="2736067" y="2241381"/>
          <a:ext cx="3201961" cy="19211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Microservices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each microservice is separate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use JSON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use TLS</a:t>
          </a:r>
        </a:p>
      </dsp:txBody>
      <dsp:txXfrm>
        <a:off x="2736067" y="2241381"/>
        <a:ext cx="3201961" cy="192117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446CC7-4DBF-4EC2-B86E-4963F8965932}">
      <dsp:nvSpPr>
        <dsp:cNvPr id="0" name=""/>
        <dsp:cNvSpPr/>
      </dsp:nvSpPr>
      <dsp:spPr>
        <a:xfrm>
          <a:off x="1100975" y="849190"/>
          <a:ext cx="880780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D30884-7E3A-403C-907D-25B521F07B32}">
      <dsp:nvSpPr>
        <dsp:cNvPr id="0" name=""/>
        <dsp:cNvSpPr/>
      </dsp:nvSpPr>
      <dsp:spPr>
        <a:xfrm>
          <a:off x="2034603" y="775240"/>
          <a:ext cx="101289" cy="190161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51BC61-95CC-4F59-A2F7-4BAE6E97B8ED}">
      <dsp:nvSpPr>
        <dsp:cNvPr id="0" name=""/>
        <dsp:cNvSpPr/>
      </dsp:nvSpPr>
      <dsp:spPr>
        <a:xfrm>
          <a:off x="545172" y="403520"/>
          <a:ext cx="891412" cy="8914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592" tIns="34592" rIns="34592" bIns="34592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1</a:t>
          </a:r>
        </a:p>
      </dsp:txBody>
      <dsp:txXfrm>
        <a:off x="675716" y="534064"/>
        <a:ext cx="630324" cy="630324"/>
      </dsp:txXfrm>
    </dsp:sp>
    <dsp:sp modelId="{1307267E-26D2-4E10-99A2-D464C62D7287}">
      <dsp:nvSpPr>
        <dsp:cNvPr id="0" name=""/>
        <dsp:cNvSpPr/>
      </dsp:nvSpPr>
      <dsp:spPr>
        <a:xfrm>
          <a:off x="0" y="1460456"/>
          <a:ext cx="198175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323" tIns="165100" rIns="156323" bIns="16510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Create a testing plan </a:t>
          </a:r>
        </a:p>
      </dsp:txBody>
      <dsp:txXfrm>
        <a:off x="0" y="1853576"/>
        <a:ext cx="1981756" cy="1572480"/>
      </dsp:txXfrm>
    </dsp:sp>
    <dsp:sp modelId="{CD935274-7146-4581-9309-CA1620F6BD27}">
      <dsp:nvSpPr>
        <dsp:cNvPr id="0" name=""/>
        <dsp:cNvSpPr/>
      </dsp:nvSpPr>
      <dsp:spPr>
        <a:xfrm>
          <a:off x="2201951" y="849393"/>
          <a:ext cx="1981756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7EC611-6BC1-439B-975D-E4DDBDE01792}">
      <dsp:nvSpPr>
        <dsp:cNvPr id="0" name=""/>
        <dsp:cNvSpPr/>
      </dsp:nvSpPr>
      <dsp:spPr>
        <a:xfrm>
          <a:off x="4236554" y="775410"/>
          <a:ext cx="101289" cy="190335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5B2B3A-C5B4-4C2A-8A8F-FD75E0E174E9}">
      <dsp:nvSpPr>
        <dsp:cNvPr id="0" name=""/>
        <dsp:cNvSpPr/>
      </dsp:nvSpPr>
      <dsp:spPr>
        <a:xfrm>
          <a:off x="2747123" y="403723"/>
          <a:ext cx="891412" cy="8914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592" tIns="34592" rIns="34592" bIns="34592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2</a:t>
          </a:r>
        </a:p>
      </dsp:txBody>
      <dsp:txXfrm>
        <a:off x="2877667" y="534267"/>
        <a:ext cx="630324" cy="630324"/>
      </dsp:txXfrm>
    </dsp:sp>
    <dsp:sp modelId="{8FF721DF-86AD-4CAC-9EA8-8E550F6380B1}">
      <dsp:nvSpPr>
        <dsp:cNvPr id="0" name=""/>
        <dsp:cNvSpPr/>
      </dsp:nvSpPr>
      <dsp:spPr>
        <a:xfrm>
          <a:off x="2201951" y="1460938"/>
          <a:ext cx="198175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323" tIns="165100" rIns="156323" bIns="1651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Audit your design and implementation</a:t>
          </a:r>
        </a:p>
      </dsp:txBody>
      <dsp:txXfrm>
        <a:off x="2201951" y="1854058"/>
        <a:ext cx="1981756" cy="1572480"/>
      </dsp:txXfrm>
    </dsp:sp>
    <dsp:sp modelId="{1CF36A63-010B-45C7-B708-034B75DB7CEF}">
      <dsp:nvSpPr>
        <dsp:cNvPr id="0" name=""/>
        <dsp:cNvSpPr/>
      </dsp:nvSpPr>
      <dsp:spPr>
        <a:xfrm>
          <a:off x="4403903" y="849393"/>
          <a:ext cx="1981756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8684BB-2C15-4D2A-AF04-A4BA2410CB0D}">
      <dsp:nvSpPr>
        <dsp:cNvPr id="0" name=""/>
        <dsp:cNvSpPr/>
      </dsp:nvSpPr>
      <dsp:spPr>
        <a:xfrm>
          <a:off x="6438506" y="775410"/>
          <a:ext cx="101289" cy="190335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CB8B33-0269-429B-BCDE-F881EFF00261}">
      <dsp:nvSpPr>
        <dsp:cNvPr id="0" name=""/>
        <dsp:cNvSpPr/>
      </dsp:nvSpPr>
      <dsp:spPr>
        <a:xfrm>
          <a:off x="4949075" y="403723"/>
          <a:ext cx="891412" cy="8914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592" tIns="34592" rIns="34592" bIns="34592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3</a:t>
          </a:r>
        </a:p>
      </dsp:txBody>
      <dsp:txXfrm>
        <a:off x="5079619" y="534267"/>
        <a:ext cx="630324" cy="630324"/>
      </dsp:txXfrm>
    </dsp:sp>
    <dsp:sp modelId="{E2B960B2-8506-456F-9730-E410768EFC32}">
      <dsp:nvSpPr>
        <dsp:cNvPr id="0" name=""/>
        <dsp:cNvSpPr/>
      </dsp:nvSpPr>
      <dsp:spPr>
        <a:xfrm>
          <a:off x="4403903" y="1460938"/>
          <a:ext cx="198175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323" tIns="165100" rIns="156323" bIns="1651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Do penetration testing </a:t>
          </a:r>
        </a:p>
      </dsp:txBody>
      <dsp:txXfrm>
        <a:off x="4403903" y="1854058"/>
        <a:ext cx="1981756" cy="1572480"/>
      </dsp:txXfrm>
    </dsp:sp>
    <dsp:sp modelId="{04D8CDC6-A7EF-4560-9BA2-85B963060D56}">
      <dsp:nvSpPr>
        <dsp:cNvPr id="0" name=""/>
        <dsp:cNvSpPr/>
      </dsp:nvSpPr>
      <dsp:spPr>
        <a:xfrm>
          <a:off x="6605854" y="849393"/>
          <a:ext cx="990878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0E0EC4-499E-4C36-A166-A6630518E457}">
      <dsp:nvSpPr>
        <dsp:cNvPr id="0" name=""/>
        <dsp:cNvSpPr/>
      </dsp:nvSpPr>
      <dsp:spPr>
        <a:xfrm>
          <a:off x="7151026" y="403723"/>
          <a:ext cx="891412" cy="8914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592" tIns="34592" rIns="34592" bIns="34592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4</a:t>
          </a:r>
        </a:p>
      </dsp:txBody>
      <dsp:txXfrm>
        <a:off x="7281570" y="534267"/>
        <a:ext cx="630324" cy="630324"/>
      </dsp:txXfrm>
    </dsp:sp>
    <dsp:sp modelId="{42652EB2-5C8F-40A3-B778-C5F746D12A6F}">
      <dsp:nvSpPr>
        <dsp:cNvPr id="0" name=""/>
        <dsp:cNvSpPr/>
      </dsp:nvSpPr>
      <dsp:spPr>
        <a:xfrm>
          <a:off x="6605854" y="1460938"/>
          <a:ext cx="198175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323" tIns="165100" rIns="156323" bIns="1651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Think like a hacker</a:t>
          </a:r>
        </a:p>
      </dsp:txBody>
      <dsp:txXfrm>
        <a:off x="6605854" y="1854058"/>
        <a:ext cx="1981756" cy="1572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2620" y="2279035"/>
            <a:ext cx="6809780" cy="1470025"/>
          </a:xfrm>
        </p:spPr>
        <p:txBody>
          <a:bodyPr/>
          <a:lstStyle>
            <a:lvl1pPr algn="l">
              <a:defRPr>
                <a:solidFill>
                  <a:srgbClr val="D8A51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2620" y="4034810"/>
            <a:ext cx="612398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00468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85188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46F7C92-B666-BE4A-87BA-E45BF689715D}" type="datetimeFigureOut">
              <a:rPr lang="en-US" smtClean="0"/>
              <a:t>08-Sep-17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0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46F7C92-B666-BE4A-87BA-E45BF689715D}" type="datetimeFigureOut">
              <a:rPr lang="en-US" smtClean="0"/>
              <a:t>08-Sep-17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23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46F7C92-B666-BE4A-87BA-E45BF689715D}" type="datetimeFigureOut">
              <a:rPr lang="en-US" smtClean="0"/>
              <a:t>08-Sep-17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09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46F7C92-B666-BE4A-87BA-E45BF689715D}" type="datetimeFigureOut">
              <a:rPr lang="en-US" smtClean="0"/>
              <a:t>08-Sep-17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15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46F7C92-B666-BE4A-87BA-E45BF689715D}" type="datetimeFigureOut">
              <a:rPr lang="en-US" smtClean="0"/>
              <a:t>08-Sep-17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28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46F7C92-B666-BE4A-87BA-E45BF689715D}" type="datetimeFigureOut">
              <a:rPr lang="en-US" smtClean="0"/>
              <a:t>08-Sep-17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266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46F7C92-B666-BE4A-87BA-E45BF689715D}" type="datetimeFigureOut">
              <a:rPr lang="en-US" smtClean="0"/>
              <a:t>08-Sep-17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7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46F7C92-B666-BE4A-87BA-E45BF689715D}" type="datetimeFigureOut">
              <a:rPr lang="en-US" smtClean="0"/>
              <a:t>08-Sep-17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14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46F7C92-B666-BE4A-87BA-E45BF689715D}" type="datetimeFigureOut">
              <a:rPr lang="en-US" smtClean="0"/>
              <a:t>08-Sep-17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6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46F7C92-B666-BE4A-87BA-E45BF689715D}" type="datetimeFigureOut">
              <a:rPr lang="en-US" smtClean="0"/>
              <a:t>08-Sep-17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29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128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49179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004685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Security checklist</a:t>
            </a:r>
            <a:br>
              <a:rPr lang="en-US" b="1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b="1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for Web Developers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2619" y="4034809"/>
            <a:ext cx="7417105" cy="2215865"/>
          </a:xfrm>
        </p:spPr>
        <p:txBody>
          <a:bodyPr>
            <a:normAutofit lnSpcReduction="10000"/>
          </a:bodyPr>
          <a:lstStyle/>
          <a:p>
            <a:pPr algn="r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Lidiia ‘Alice’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Skalytska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r"/>
            <a:endParaRPr lang="en-US" dirty="0"/>
          </a:p>
          <a:p>
            <a:pPr algn="ctr"/>
            <a:r>
              <a:rPr lang="en-US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OWASP Kyiv 2017</a:t>
            </a:r>
          </a:p>
        </p:txBody>
      </p:sp>
    </p:spTree>
    <p:extLst>
      <p:ext uri="{BB962C8B-B14F-4D97-AF65-F5344CB8AC3E}">
        <p14:creationId xmlns:p14="http://schemas.microsoft.com/office/powerpoint/2010/main" val="37764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Місце для вмісту 8" descr="Зображення, що містить знімок екрана&#10;&#10;Опис створено з дуже високим рівнем достовірності">
            <a:extLst>
              <a:ext uri="{FF2B5EF4-FFF2-40B4-BE49-F238E27FC236}">
                <a16:creationId xmlns:a16="http://schemas.microsoft.com/office/drawing/2014/main" id="{6141D57C-639C-49EA-8968-5E77F125B8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600" y="1635955"/>
            <a:ext cx="8178799" cy="358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254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8CD964-BBF9-4F84-A10B-310FABBEE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Database</a:t>
            </a:r>
            <a:endParaRPr lang="en-US" dirty="0"/>
          </a:p>
        </p:txBody>
      </p:sp>
      <p:graphicFrame>
        <p:nvGraphicFramePr>
          <p:cNvPr id="5" name="Місце для вмісту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0601442"/>
              </p:ext>
            </p:extLst>
          </p:nvPr>
        </p:nvGraphicFramePr>
        <p:xfrm>
          <a:off x="232011" y="1825625"/>
          <a:ext cx="8761863" cy="3224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6009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38DBED-469B-4DCF-8288-B315B1284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399" y="960121"/>
            <a:ext cx="2400300" cy="471804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Input / Output / Validate</a:t>
            </a:r>
            <a:endParaRPr lang="en-US" dirty="0"/>
          </a:p>
        </p:txBody>
      </p:sp>
      <p:graphicFrame>
        <p:nvGraphicFramePr>
          <p:cNvPr id="5" name="Місце для вмісту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4268895"/>
              </p:ext>
            </p:extLst>
          </p:nvPr>
        </p:nvGraphicFramePr>
        <p:xfrm>
          <a:off x="3408698" y="641445"/>
          <a:ext cx="5162095" cy="5256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4311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Місце для вмісту 8">
            <a:extLst>
              <a:ext uri="{FF2B5EF4-FFF2-40B4-BE49-F238E27FC236}">
                <a16:creationId xmlns:a16="http://schemas.microsoft.com/office/drawing/2014/main" id="{6141D57C-639C-49EA-8968-5E77F125B8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600" y="2160707"/>
            <a:ext cx="8178799" cy="253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620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2EBB86-8CF6-4124-B35D-70F9246FA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Web Traffic</a:t>
            </a:r>
            <a:endParaRPr lang="en-US" dirty="0"/>
          </a:p>
        </p:txBody>
      </p:sp>
      <p:graphicFrame>
        <p:nvGraphicFramePr>
          <p:cNvPr id="5" name="Місце для вмісту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9523917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5520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63F96B-8A79-45F9-AF18-87519EA11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31825"/>
            <a:ext cx="7886700" cy="1325563"/>
          </a:xfrm>
        </p:spPr>
        <p:txBody>
          <a:bodyPr>
            <a:normAutofit/>
          </a:bodyPr>
          <a:lstStyle/>
          <a:p>
            <a:r>
              <a:rPr lang="en-US">
                <a:latin typeface="Helvetica" panose="020B0604020202020204" pitchFamily="34" charset="0"/>
                <a:cs typeface="Helvetica" panose="020B0604020202020204" pitchFamily="34" charset="0"/>
              </a:rPr>
              <a:t>Logs</a:t>
            </a:r>
            <a:endParaRPr lang="en-US"/>
          </a:p>
        </p:txBody>
      </p:sp>
      <p:graphicFrame>
        <p:nvGraphicFramePr>
          <p:cNvPr id="7" name="Місце для вмісту 2">
            <a:extLst>
              <a:ext uri="{FF2B5EF4-FFF2-40B4-BE49-F238E27FC236}">
                <a16:creationId xmlns:a16="http://schemas.microsoft.com/office/drawing/2014/main" id="{FBD32BF8-46D4-4193-94BD-BB21A9FE03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1942829"/>
              </p:ext>
            </p:extLst>
          </p:nvPr>
        </p:nvGraphicFramePr>
        <p:xfrm>
          <a:off x="450166" y="1505242"/>
          <a:ext cx="8328074" cy="4234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9102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AD2101-0937-4706-81FB-2C1263E5F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The 3rd party components</a:t>
            </a:r>
            <a:endParaRPr lang="en-US" dirty="0"/>
          </a:p>
        </p:txBody>
      </p:sp>
      <p:graphicFrame>
        <p:nvGraphicFramePr>
          <p:cNvPr id="7" name="Місце для вмісту 2">
            <a:extLst>
              <a:ext uri="{FF2B5EF4-FFF2-40B4-BE49-F238E27FC236}">
                <a16:creationId xmlns:a16="http://schemas.microsoft.com/office/drawing/2014/main" id="{BDCDF4C6-FA89-446E-B7B2-804BAED93F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1993302"/>
              </p:ext>
            </p:extLst>
          </p:nvPr>
        </p:nvGraphicFramePr>
        <p:xfrm>
          <a:off x="278833" y="1528549"/>
          <a:ext cx="8674097" cy="41625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1714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Місце для вмісту 8">
            <a:extLst>
              <a:ext uri="{FF2B5EF4-FFF2-40B4-BE49-F238E27FC236}">
                <a16:creationId xmlns:a16="http://schemas.microsoft.com/office/drawing/2014/main" id="{6141D57C-639C-49EA-8968-5E77F125B8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9755" y="220387"/>
            <a:ext cx="694448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345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304730-66F0-423A-9931-935FE54BD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2909"/>
            <a:ext cx="8229600" cy="1143000"/>
          </a:xfrm>
        </p:spPr>
        <p:txBody>
          <a:bodyPr/>
          <a:lstStyle/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Testing</a:t>
            </a:r>
            <a:endParaRPr lang="en-US" dirty="0"/>
          </a:p>
        </p:txBody>
      </p:sp>
      <p:graphicFrame>
        <p:nvGraphicFramePr>
          <p:cNvPr id="7" name="Місце для вмісту 2">
            <a:extLst>
              <a:ext uri="{FF2B5EF4-FFF2-40B4-BE49-F238E27FC236}">
                <a16:creationId xmlns:a16="http://schemas.microsoft.com/office/drawing/2014/main" id="{DC977B08-3799-4128-BBE4-594B033658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1541776"/>
              </p:ext>
            </p:extLst>
          </p:nvPr>
        </p:nvGraphicFramePr>
        <p:xfrm>
          <a:off x="259308" y="1529731"/>
          <a:ext cx="8807806" cy="38300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7009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Місце для вмісту 8" descr="Зображення, що містить знімок екрана&#10;&#10;Опис створено з дуже високим рівнем достовірності">
            <a:extLst>
              <a:ext uri="{FF2B5EF4-FFF2-40B4-BE49-F238E27FC236}">
                <a16:creationId xmlns:a16="http://schemas.microsoft.com/office/drawing/2014/main" id="{6141D57C-639C-49EA-8968-5E77F125B8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0357" y="2647421"/>
            <a:ext cx="7463281" cy="155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64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Місце для вмісту 11">
            <a:extLst>
              <a:ext uri="{FF2B5EF4-FFF2-40B4-BE49-F238E27FC236}">
                <a16:creationId xmlns:a16="http://schemas.microsoft.com/office/drawing/2014/main" id="{02228D30-0C5F-4DD3-86AB-DE98F3B378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1477" y="570994"/>
            <a:ext cx="5085525" cy="4894817"/>
          </a:xfrm>
          <a:prstGeom prst="rect">
            <a:avLst/>
          </a:prstGeom>
        </p:spPr>
      </p:pic>
      <p:sp>
        <p:nvSpPr>
          <p:cNvPr id="17" name="Down Arrow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00075" y="1491343"/>
            <a:ext cx="2500311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597AB4-E898-41F3-9E84-DCC1D2724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79" y="1967266"/>
            <a:ext cx="2874533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3100" dirty="0">
                <a:solidFill>
                  <a:schemeClr val="bg1"/>
                </a:solidFill>
              </a:rPr>
              <a:t>Software development lifecycle</a:t>
            </a:r>
          </a:p>
        </p:txBody>
      </p:sp>
    </p:spTree>
    <p:extLst>
      <p:ext uri="{BB962C8B-B14F-4D97-AF65-F5344CB8AC3E}">
        <p14:creationId xmlns:p14="http://schemas.microsoft.com/office/powerpoint/2010/main" val="354399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ECBF19-F877-4ECE-801E-014EB4BF5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Resume</a:t>
            </a:r>
            <a:endParaRPr lang="en-US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13BC7F7-38BE-4A36-B226-A1BCBDC61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534" y="400477"/>
            <a:ext cx="4857750" cy="5429250"/>
          </a:xfrm>
          <a:prstGeom prst="rect">
            <a:avLst/>
          </a:prstGeom>
        </p:spPr>
      </p:pic>
      <p:graphicFrame>
        <p:nvGraphicFramePr>
          <p:cNvPr id="10" name="Місце для вмісту 9">
            <a:extLst>
              <a:ext uri="{FF2B5EF4-FFF2-40B4-BE49-F238E27FC236}">
                <a16:creationId xmlns:a16="http://schemas.microsoft.com/office/drawing/2014/main" id="{875357A6-EC22-4DE8-A38D-AB1E7EF0D6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4053491"/>
              </p:ext>
            </p:extLst>
          </p:nvPr>
        </p:nvGraphicFramePr>
        <p:xfrm>
          <a:off x="457200" y="1600200"/>
          <a:ext cx="3405188" cy="4127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08075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15143E-4B68-4651-8A49-D6BBA0D17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Questions?</a:t>
            </a:r>
            <a:endParaRPr lang="en-US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006F13D2-105C-4B38-8C8B-E7396C486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8670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000" b="1" dirty="0">
                <a:latin typeface="Helvetica" panose="020B0604020202020204" pitchFamily="34" charset="0"/>
                <a:cs typeface="Helvetica" panose="020B0604020202020204" pitchFamily="34" charset="0"/>
              </a:rPr>
              <a:t>Security checklist </a:t>
            </a:r>
          </a:p>
          <a:p>
            <a:pPr marL="0" indent="0" algn="ctr">
              <a:buNone/>
            </a:pPr>
            <a:r>
              <a:rPr lang="en-US" sz="4000" b="1" dirty="0">
                <a:latin typeface="Helvetica" panose="020B0604020202020204" pitchFamily="34" charset="0"/>
                <a:cs typeface="Helvetica" panose="020B0604020202020204" pitchFamily="34" charset="0"/>
              </a:rPr>
              <a:t>for Web Developers</a:t>
            </a:r>
          </a:p>
          <a:p>
            <a:pPr marL="0" indent="0">
              <a:buNone/>
            </a:pPr>
            <a:endParaRPr lang="en-US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None/>
            </a:pPr>
            <a:r>
              <a:rPr lang="en-US" sz="2600" b="1" dirty="0">
                <a:solidFill>
                  <a:schemeClr val="bg1">
                    <a:lumMod val="50000"/>
                  </a:schemeClr>
                </a:solidFill>
              </a:rPr>
              <a:t>alice.bizarius@gmail.com</a:t>
            </a:r>
          </a:p>
          <a:p>
            <a:pPr marL="0" indent="0" algn="ctr">
              <a:buNone/>
            </a:pPr>
            <a:r>
              <a:rPr lang="en-US" sz="2600" b="1" dirty="0">
                <a:solidFill>
                  <a:schemeClr val="bg1">
                    <a:lumMod val="50000"/>
                  </a:schemeClr>
                </a:solidFill>
              </a:rPr>
              <a:t>securit13podcast@gmail.com</a:t>
            </a:r>
          </a:p>
          <a:p>
            <a:pPr marL="0" indent="0" algn="ctr">
              <a:buNone/>
            </a:pPr>
            <a:r>
              <a:rPr lang="en-US" sz="2600" b="1" dirty="0">
                <a:solidFill>
                  <a:schemeClr val="bg1">
                    <a:lumMod val="50000"/>
                  </a:schemeClr>
                </a:solidFill>
              </a:rPr>
              <a:t>http://securit13.libsyn.com/</a:t>
            </a:r>
          </a:p>
          <a:p>
            <a:pPr marL="0" indent="0" algn="ctr">
              <a:buNone/>
            </a:pPr>
            <a:r>
              <a:rPr lang="en-US" sz="2600" b="1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sz="2600" b="1" dirty="0" err="1">
                <a:solidFill>
                  <a:schemeClr val="bg1">
                    <a:lumMod val="50000"/>
                  </a:schemeClr>
                </a:solidFill>
              </a:rPr>
              <a:t>alice_kaifat</a:t>
            </a:r>
            <a:r>
              <a:rPr lang="en-US" sz="2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0667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Місце для вмісту 8">
            <a:extLst>
              <a:ext uri="{FF2B5EF4-FFF2-40B4-BE49-F238E27FC236}">
                <a16:creationId xmlns:a16="http://schemas.microsoft.com/office/drawing/2014/main" id="{0AD436C6-569B-4577-ADED-6A5B501612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2987" y="644421"/>
            <a:ext cx="5670195" cy="5046472"/>
          </a:xfrm>
          <a:prstGeom prst="rect">
            <a:avLst/>
          </a:prstGeom>
        </p:spPr>
      </p:pic>
      <p:sp>
        <p:nvSpPr>
          <p:cNvPr id="15" name="Down Arrow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00075" y="1491343"/>
            <a:ext cx="2500311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3E2108-FC04-44D7-B151-42D62A024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99" y="1967266"/>
            <a:ext cx="2429301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3100" dirty="0">
                <a:solidFill>
                  <a:schemeClr val="bg1"/>
                </a:solidFill>
              </a:rPr>
              <a:t>Secure Software development lifecycle</a:t>
            </a:r>
          </a:p>
        </p:txBody>
      </p:sp>
    </p:spTree>
    <p:extLst>
      <p:ext uri="{BB962C8B-B14F-4D97-AF65-F5344CB8AC3E}">
        <p14:creationId xmlns:p14="http://schemas.microsoft.com/office/powerpoint/2010/main" val="1718915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BF4B92-4221-42F0-8A5A-67011B489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Planning</a:t>
            </a:r>
            <a:endParaRPr lang="en-US" dirty="0"/>
          </a:p>
        </p:txBody>
      </p:sp>
      <p:graphicFrame>
        <p:nvGraphicFramePr>
          <p:cNvPr id="6" name="Місце для вмісту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1783809"/>
              </p:ext>
            </p:extLst>
          </p:nvPr>
        </p:nvGraphicFramePr>
        <p:xfrm>
          <a:off x="628650" y="1351128"/>
          <a:ext cx="7886700" cy="48258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4283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Місце для вмісту 8">
            <a:extLst>
              <a:ext uri="{FF2B5EF4-FFF2-40B4-BE49-F238E27FC236}">
                <a16:creationId xmlns:a16="http://schemas.microsoft.com/office/drawing/2014/main" id="{6141D57C-639C-49EA-8968-5E77F125B8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4157" y="2028386"/>
            <a:ext cx="8039714" cy="1874873"/>
          </a:xfrm>
        </p:spPr>
      </p:pic>
    </p:spTree>
    <p:extLst>
      <p:ext uri="{BB962C8B-B14F-4D97-AF65-F5344CB8AC3E}">
        <p14:creationId xmlns:p14="http://schemas.microsoft.com/office/powerpoint/2010/main" val="3605852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Місце для вмісту 8">
            <a:extLst>
              <a:ext uri="{FF2B5EF4-FFF2-40B4-BE49-F238E27FC236}">
                <a16:creationId xmlns:a16="http://schemas.microsoft.com/office/drawing/2014/main" id="{6141D57C-639C-49EA-8968-5E77F125B8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4148" y="2023941"/>
            <a:ext cx="8173369" cy="1916811"/>
          </a:xfrm>
        </p:spPr>
      </p:pic>
    </p:spTree>
    <p:extLst>
      <p:ext uri="{BB962C8B-B14F-4D97-AF65-F5344CB8AC3E}">
        <p14:creationId xmlns:p14="http://schemas.microsoft.com/office/powerpoint/2010/main" val="4012724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670694-BA0D-4AA4-A490-D20CC41DD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Development / Implementation</a:t>
            </a:r>
            <a:endParaRPr lang="en-US" dirty="0"/>
          </a:p>
        </p:txBody>
      </p:sp>
      <p:graphicFrame>
        <p:nvGraphicFramePr>
          <p:cNvPr id="11" name="Місце для вмісту 2">
            <a:extLst>
              <a:ext uri="{FF2B5EF4-FFF2-40B4-BE49-F238E27FC236}">
                <a16:creationId xmlns:a16="http://schemas.microsoft.com/office/drawing/2014/main" id="{5AF54430-42FD-40D1-AC0E-2E978DB49D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5600144"/>
              </p:ext>
            </p:extLst>
          </p:nvPr>
        </p:nvGraphicFramePr>
        <p:xfrm>
          <a:off x="286603" y="1296538"/>
          <a:ext cx="8502555" cy="42020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0356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DDC72B-1472-4263-8714-9B9A9F6AC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Authentication</a:t>
            </a:r>
            <a:endParaRPr lang="en-US" dirty="0"/>
          </a:p>
        </p:txBody>
      </p:sp>
      <p:graphicFrame>
        <p:nvGraphicFramePr>
          <p:cNvPr id="7" name="Місце для вмісту 2">
            <a:extLst>
              <a:ext uri="{FF2B5EF4-FFF2-40B4-BE49-F238E27FC236}">
                <a16:creationId xmlns:a16="http://schemas.microsoft.com/office/drawing/2014/main" id="{1577EF3E-7432-4B5C-8000-C5F03B7904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5665996"/>
              </p:ext>
            </p:extLst>
          </p:nvPr>
        </p:nvGraphicFramePr>
        <p:xfrm>
          <a:off x="1" y="1631852"/>
          <a:ext cx="9143999" cy="43185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9512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Місце для вмісту 8" descr="Зображення, що містить знімок екрана&#10;&#10;Опис створено з дуже високим рівнем достовірності">
            <a:extLst>
              <a:ext uri="{FF2B5EF4-FFF2-40B4-BE49-F238E27FC236}">
                <a16:creationId xmlns:a16="http://schemas.microsoft.com/office/drawing/2014/main" id="{6141D57C-639C-49EA-8968-5E77F125B8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600" y="1698869"/>
            <a:ext cx="8178799" cy="346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514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307</Words>
  <Application>Microsoft Office PowerPoint</Application>
  <PresentationFormat>Екран (4:3)</PresentationFormat>
  <Paragraphs>90</Paragraphs>
  <Slides>21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21</vt:i4>
      </vt:variant>
    </vt:vector>
  </HeadingPairs>
  <TitlesOfParts>
    <vt:vector size="26" baseType="lpstr">
      <vt:lpstr>Arial</vt:lpstr>
      <vt:lpstr>Calibri</vt:lpstr>
      <vt:lpstr>Helvetica</vt:lpstr>
      <vt:lpstr>Wingdings</vt:lpstr>
      <vt:lpstr>Office Theme</vt:lpstr>
      <vt:lpstr>Security checklist for Web Developers</vt:lpstr>
      <vt:lpstr>Software development lifecycle</vt:lpstr>
      <vt:lpstr>Secure Software development lifecycle</vt:lpstr>
      <vt:lpstr>Planning</vt:lpstr>
      <vt:lpstr>Презентація PowerPoint</vt:lpstr>
      <vt:lpstr>Презентація PowerPoint</vt:lpstr>
      <vt:lpstr>Development / Implementation</vt:lpstr>
      <vt:lpstr>Authentication</vt:lpstr>
      <vt:lpstr>Презентація PowerPoint</vt:lpstr>
      <vt:lpstr>Презентація PowerPoint</vt:lpstr>
      <vt:lpstr>Database</vt:lpstr>
      <vt:lpstr>Input / Output / Validate</vt:lpstr>
      <vt:lpstr>Презентація PowerPoint</vt:lpstr>
      <vt:lpstr>Web Traffic</vt:lpstr>
      <vt:lpstr>Logs</vt:lpstr>
      <vt:lpstr>The 3rd party components</vt:lpstr>
      <vt:lpstr>Презентація PowerPoint</vt:lpstr>
      <vt:lpstr>Testing</vt:lpstr>
      <vt:lpstr>Презентація PowerPoint</vt:lpstr>
      <vt:lpstr>Resume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Calder</dc:creator>
  <cp:lastModifiedBy>Lidiia S</cp:lastModifiedBy>
  <cp:revision>15</cp:revision>
  <dcterms:created xsi:type="dcterms:W3CDTF">2013-10-03T18:23:08Z</dcterms:created>
  <dcterms:modified xsi:type="dcterms:W3CDTF">2017-09-09T00:38:18Z</dcterms:modified>
</cp:coreProperties>
</file>