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9160" r:id="rId1"/>
  </p:sldMasterIdLst>
  <p:notesMasterIdLst>
    <p:notesMasterId r:id="rId5"/>
  </p:notesMasterIdLst>
  <p:handoutMasterIdLst>
    <p:handoutMasterId r:id="rId6"/>
  </p:handoutMasterIdLst>
  <p:sldIdLst>
    <p:sldId id="1388" r:id="rId2"/>
    <p:sldId id="1389" r:id="rId3"/>
    <p:sldId id="1390" r:id="rId4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66"/>
    <a:srgbClr val="0000FF"/>
    <a:srgbClr val="FF0000"/>
    <a:srgbClr val="FFCCFF"/>
    <a:srgbClr val="FF99FF"/>
    <a:srgbClr val="FF9933"/>
    <a:srgbClr val="FF00FF"/>
    <a:srgbClr val="9966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845" autoAdjust="0"/>
  </p:normalViewPr>
  <p:slideViewPr>
    <p:cSldViewPr>
      <p:cViewPr varScale="1">
        <p:scale>
          <a:sx n="143" d="100"/>
          <a:sy n="143" d="100"/>
        </p:scale>
        <p:origin x="1296" y="132"/>
      </p:cViewPr>
      <p:guideLst>
        <p:guide orient="horz" pos="1620"/>
        <p:guide pos="295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6108425-7727-4D24-BB8C-C0560D1F8340}" type="datetime1">
              <a:rPr lang="zh-TW" altLang="en-US"/>
              <a:pPr>
                <a:defRPr/>
              </a:pPr>
              <a:t>2021/5/28</a:t>
            </a:fld>
            <a:endParaRPr lang="en-US" altLang="zh-TW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1C97667-A149-4939-A9E2-23F887724B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61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9B21580-6E5B-454B-BB26-46B0B8143AA2}" type="datetime1">
              <a:rPr lang="zh-TW" altLang="en-US"/>
              <a:pPr>
                <a:defRPr/>
              </a:pPr>
              <a:t>2021/5/28</a:t>
            </a:fld>
            <a:endParaRPr lang="en-US" altLang="zh-TW"/>
          </a:p>
        </p:txBody>
      </p:sp>
      <p:sp>
        <p:nvSpPr>
          <p:cNvPr id="395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AC67303-4FD7-433C-A2A8-5660F4B652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141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9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1_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304800" y="228600"/>
            <a:ext cx="8077200" cy="3714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2105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13621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85907" y="1528763"/>
            <a:ext cx="5915025" cy="26003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8661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1551396" y="632062"/>
            <a:ext cx="6164274" cy="48554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ctr">
              <a:defRPr sz="3375" b="1" i="0" cap="all">
                <a:solidFill>
                  <a:schemeClr val="tx2">
                    <a:lumMod val="95000"/>
                    <a:lumOff val="5000"/>
                  </a:schemeClr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51398" y="372236"/>
            <a:ext cx="6164270" cy="19882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125" b="1" i="0" cap="all">
                <a:solidFill>
                  <a:schemeClr val="accent2"/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</p:spTree>
    <p:extLst>
      <p:ext uri="{BB962C8B-B14F-4D97-AF65-F5344CB8AC3E}">
        <p14:creationId xmlns:p14="http://schemas.microsoft.com/office/powerpoint/2010/main" val="342432043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846">
          <p15:clr>
            <a:srgbClr val="FBAE40"/>
          </p15:clr>
        </p15:guide>
        <p15:guide id="4" pos="68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9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72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607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69" y="1536636"/>
            <a:ext cx="8379931" cy="3330370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86" y="231492"/>
            <a:ext cx="7374505" cy="1170130"/>
          </a:xfrm>
        </p:spPr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21" y="1959695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84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74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71" y="1626646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72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607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86" y="231492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5"/>
          <p:cNvGrpSpPr/>
          <p:nvPr userDrawn="1"/>
        </p:nvGrpSpPr>
        <p:grpSpPr>
          <a:xfrm>
            <a:off x="657247" y="3786887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8"/>
          <p:cNvGrpSpPr/>
          <p:nvPr userDrawn="1"/>
        </p:nvGrpSpPr>
        <p:grpSpPr>
          <a:xfrm>
            <a:off x="657236" y="1125707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群組 13"/>
          <p:cNvGrpSpPr/>
          <p:nvPr userDrawn="1"/>
        </p:nvGrpSpPr>
        <p:grpSpPr>
          <a:xfrm>
            <a:off x="657225" y="2019116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7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7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719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211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8" y="387689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71D8B99-A286-4F86-A88F-D4691B02D3A1}" type="datetime1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8438" y="4869657"/>
            <a:ext cx="652931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8464" y="4869657"/>
            <a:ext cx="395536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5337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2057400" cy="273844"/>
          </a:xfrm>
          <a:prstGeom prst="rect">
            <a:avLst/>
          </a:prstGeom>
        </p:spPr>
        <p:txBody>
          <a:bodyPr/>
          <a:lstStyle/>
          <a:p>
            <a:fld id="{B796EA4A-5B87-4648-9126-86FCB99AC20E}" type="datetime1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4224" y="4959492"/>
            <a:ext cx="539552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304800" y="228600"/>
            <a:ext cx="8077200" cy="371475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21050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1362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85907" y="1528763"/>
            <a:ext cx="5915025" cy="26003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8661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1551396" y="632062"/>
            <a:ext cx="6164274" cy="48554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ctr">
              <a:defRPr sz="3375" b="1" i="0" cap="all">
                <a:solidFill>
                  <a:schemeClr val="tx2">
                    <a:lumMod val="95000"/>
                    <a:lumOff val="5000"/>
                  </a:schemeClr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51398" y="372236"/>
            <a:ext cx="6164270" cy="19882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125" b="1" i="0" cap="all">
                <a:solidFill>
                  <a:schemeClr val="accent2"/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</p:spTree>
    <p:extLst>
      <p:ext uri="{BB962C8B-B14F-4D97-AF65-F5344CB8AC3E}">
        <p14:creationId xmlns:p14="http://schemas.microsoft.com/office/powerpoint/2010/main" val="342432043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846">
          <p15:clr>
            <a:srgbClr val="FBAE40"/>
          </p15:clr>
        </p15:guide>
        <p15:guide id="4" pos="68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69" y="1536636"/>
            <a:ext cx="8379931" cy="3330370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86" y="231492"/>
            <a:ext cx="7374505" cy="1170130"/>
          </a:xfrm>
        </p:spPr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21" y="1959695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84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74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71" y="1626646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86" y="231492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5"/>
          <p:cNvGrpSpPr/>
          <p:nvPr userDrawn="1"/>
        </p:nvGrpSpPr>
        <p:grpSpPr>
          <a:xfrm>
            <a:off x="657247" y="3786887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8"/>
          <p:cNvGrpSpPr/>
          <p:nvPr userDrawn="1"/>
        </p:nvGrpSpPr>
        <p:grpSpPr>
          <a:xfrm>
            <a:off x="657236" y="1125707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群組 13"/>
          <p:cNvGrpSpPr/>
          <p:nvPr userDrawn="1"/>
        </p:nvGrpSpPr>
        <p:grpSpPr>
          <a:xfrm>
            <a:off x="657225" y="2019116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7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7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719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211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8" y="387689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71D8B99-A286-4F86-A88F-D4691B02D3A1}" type="datetime1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8438" y="4869657"/>
            <a:ext cx="652931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8464" y="4869657"/>
            <a:ext cx="395536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2057400" cy="273844"/>
          </a:xfrm>
          <a:prstGeom prst="rect">
            <a:avLst/>
          </a:prstGeom>
        </p:spPr>
        <p:txBody>
          <a:bodyPr/>
          <a:lstStyle/>
          <a:p>
            <a:fld id="{B796EA4A-5B87-4648-9126-86FCB99AC20E}" type="datetime1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244422" y="4869657"/>
            <a:ext cx="796947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448" y="4869657"/>
            <a:ext cx="539552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85" y="231492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68" y="149164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043883" y="28576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20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61" r:id="rId1"/>
    <p:sldLayoutId id="2147489162" r:id="rId2"/>
    <p:sldLayoutId id="2147489163" r:id="rId3"/>
    <p:sldLayoutId id="2147489164" r:id="rId4"/>
    <p:sldLayoutId id="2147489165" r:id="rId5"/>
    <p:sldLayoutId id="2147489166" r:id="rId6"/>
    <p:sldLayoutId id="2147489167" r:id="rId7"/>
    <p:sldLayoutId id="2147489168" r:id="rId8"/>
    <p:sldLayoutId id="2147489169" r:id="rId9"/>
    <p:sldLayoutId id="2147489170" r:id="rId10"/>
    <p:sldLayoutId id="2147489171" r:id="rId11"/>
    <p:sldLayoutId id="2147489172" r:id="rId12"/>
    <p:sldLayoutId id="2147489173" r:id="rId13"/>
    <p:sldLayoutId id="2147489174" r:id="rId14"/>
    <p:sldLayoutId id="2147489175" r:id="rId15"/>
    <p:sldLayoutId id="2147489176" r:id="rId16"/>
    <p:sldLayoutId id="2147489177" r:id="rId17"/>
    <p:sldLayoutId id="2147489178" r:id="rId18"/>
    <p:sldLayoutId id="2147489179" r:id="rId19"/>
    <p:sldLayoutId id="2147489180" r:id="rId20"/>
    <p:sldLayoutId id="2147489181" r:id="rId21"/>
    <p:sldLayoutId id="2147489182" r:id="rId22"/>
    <p:sldLayoutId id="2147489183" r:id="rId23"/>
    <p:sldLayoutId id="2147489184" r:id="rId24"/>
    <p:sldLayoutId id="2147489185" r:id="rId25"/>
    <p:sldLayoutId id="2147489186" r:id="rId2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FD4FE63-2191-46DF-A7B7-3F42F4CB234C}"/>
              </a:ext>
            </a:extLst>
          </p:cNvPr>
          <p:cNvSpPr txBox="1">
            <a:spLocks/>
          </p:cNvSpPr>
          <p:nvPr/>
        </p:nvSpPr>
        <p:spPr>
          <a:xfrm>
            <a:off x="527777" y="51470"/>
            <a:ext cx="7464515" cy="1170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000" dirty="0">
                <a:latin typeface="微軟正黑體" panose="020B0604030504040204" pitchFamily="34" charset="-120"/>
              </a:rPr>
              <a:t>5/28</a:t>
            </a:r>
            <a:r>
              <a:rPr kumimoji="0" lang="zh-TW" altLang="en-US" sz="3000" dirty="0">
                <a:latin typeface="微軟正黑體" panose="020B0604030504040204" pitchFamily="34" charset="-120"/>
              </a:rPr>
              <a:t> </a:t>
            </a:r>
            <a:r>
              <a:rPr kumimoji="0" lang="en-US" altLang="zh-TW" sz="3000" dirty="0">
                <a:latin typeface="微軟正黑體" panose="020B0604030504040204" pitchFamily="34" charset="-120"/>
              </a:rPr>
              <a:t>WFH</a:t>
            </a:r>
            <a:r>
              <a:rPr kumimoji="0" lang="zh-TW" altLang="en-US" sz="3000" dirty="0">
                <a:latin typeface="微軟正黑體" panose="020B0604030504040204" pitchFamily="34" charset="-120"/>
              </a:rPr>
              <a:t> </a:t>
            </a:r>
            <a:r>
              <a:rPr lang="en-US" altLang="zh-TW" sz="2800" dirty="0"/>
              <a:t>Daily report</a:t>
            </a:r>
            <a:endParaRPr kumimoji="0" lang="zh-TW" altLang="en-US" sz="3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563888" y="912479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TW" sz="1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-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進行中</a:t>
            </a:r>
            <a:endParaRPr kumimoji="0"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-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今日已完成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575E12-FE64-49ED-B27D-902A9A22845D}"/>
              </a:ext>
            </a:extLst>
          </p:cNvPr>
          <p:cNvSpPr txBox="1"/>
          <p:nvPr/>
        </p:nvSpPr>
        <p:spPr>
          <a:xfrm>
            <a:off x="5076056" y="2195768"/>
            <a:ext cx="2645276" cy="945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</a:pP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1.PI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AOI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影像分類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瑞麟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 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方法生成訓練資料</a:t>
            </a:r>
            <a:endParaRPr kumimoji="0"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-</a:t>
            </a:r>
            <a:r>
              <a:rPr kumimoji="0"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CycleGAN</a:t>
            </a:r>
            <a:endParaRPr kumimoji="0"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42A298-1437-4D52-B408-0E5004805B97}"/>
              </a:ext>
            </a:extLst>
          </p:cNvPr>
          <p:cNvSpPr txBox="1"/>
          <p:nvPr/>
        </p:nvSpPr>
        <p:spPr>
          <a:xfrm>
            <a:off x="5076056" y="163564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96AE02-B3B0-4F1C-8574-0EE6DE07A377}"/>
              </a:ext>
            </a:extLst>
          </p:cNvPr>
          <p:cNvSpPr txBox="1"/>
          <p:nvPr/>
        </p:nvSpPr>
        <p:spPr>
          <a:xfrm>
            <a:off x="755576" y="163564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90B33A-D895-48AF-970D-4FD66AA58080}"/>
              </a:ext>
            </a:extLst>
          </p:cNvPr>
          <p:cNvSpPr txBox="1"/>
          <p:nvPr/>
        </p:nvSpPr>
        <p:spPr>
          <a:xfrm>
            <a:off x="755576" y="2192889"/>
            <a:ext cx="176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</a:pP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1.PI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AOI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辨識會議</a:t>
            </a:r>
            <a:endParaRPr kumimoji="0"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75970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5FF213-1079-4792-8800-0A85D83A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D31C6E2F-7709-483C-B0CD-F7878F178E7A}"/>
              </a:ext>
            </a:extLst>
          </p:cNvPr>
          <p:cNvSpPr txBox="1">
            <a:spLocks/>
          </p:cNvSpPr>
          <p:nvPr/>
        </p:nvSpPr>
        <p:spPr>
          <a:xfrm>
            <a:off x="527777" y="51470"/>
            <a:ext cx="7464515" cy="1170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DCGAN Result</a:t>
            </a:r>
            <a:endParaRPr kumimoji="0" lang="zh-TW" altLang="en-US" sz="3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B99C5E-5FF3-4870-A598-4402D73E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757042"/>
            <a:ext cx="5444124" cy="36294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83596D-898A-4705-8A16-DA78B8269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8" y="2672078"/>
            <a:ext cx="1363216" cy="13632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F00551D-BBC8-4908-90A6-4C76DD463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8" y="1020970"/>
            <a:ext cx="1363216" cy="136321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83B018C-E3E0-4445-8FCC-E281EFDF8E38}"/>
              </a:ext>
            </a:extLst>
          </p:cNvPr>
          <p:cNvSpPr txBox="1"/>
          <p:nvPr/>
        </p:nvSpPr>
        <p:spPr>
          <a:xfrm>
            <a:off x="1428223" y="42017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Real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8F68AA-7B09-4946-87BA-3D6D252D5F18}"/>
              </a:ext>
            </a:extLst>
          </p:cNvPr>
          <p:cNvSpPr txBox="1"/>
          <p:nvPr/>
        </p:nvSpPr>
        <p:spPr>
          <a:xfrm>
            <a:off x="5220072" y="42017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Generate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259238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7303F9-BE0E-4F1E-8535-2E843F59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E006AE7-145F-4D20-9017-C8D845329219}"/>
              </a:ext>
            </a:extLst>
          </p:cNvPr>
          <p:cNvSpPr txBox="1">
            <a:spLocks/>
          </p:cNvSpPr>
          <p:nvPr/>
        </p:nvSpPr>
        <p:spPr>
          <a:xfrm>
            <a:off x="527777" y="51470"/>
            <a:ext cx="7464515" cy="651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CycleGAN</a:t>
            </a:r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Result</a:t>
            </a:r>
            <a:endParaRPr kumimoji="0" lang="zh-TW" altLang="en-US" sz="3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B45995-0827-4D58-A17F-07D219671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6" t="15747" r="8038" b="17333"/>
          <a:stretch/>
        </p:blipFill>
        <p:spPr>
          <a:xfrm>
            <a:off x="199187" y="1639523"/>
            <a:ext cx="3931965" cy="21562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2FF980-DA41-4AF8-BEC5-23669468D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7" t="15747" r="6835" b="15364"/>
          <a:stretch/>
        </p:blipFill>
        <p:spPr>
          <a:xfrm>
            <a:off x="4355976" y="1635646"/>
            <a:ext cx="4003645" cy="222424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D95754F-603E-4434-AC11-9A7E9FAAC772}"/>
              </a:ext>
            </a:extLst>
          </p:cNvPr>
          <p:cNvSpPr txBox="1"/>
          <p:nvPr/>
        </p:nvSpPr>
        <p:spPr>
          <a:xfrm>
            <a:off x="1454584" y="2559050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OPI_PT Real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B74440-3741-49E8-9D84-6C6FEDD424E3}"/>
              </a:ext>
            </a:extLst>
          </p:cNvPr>
          <p:cNvSpPr txBox="1"/>
          <p:nvPr/>
        </p:nvSpPr>
        <p:spPr>
          <a:xfrm>
            <a:off x="971600" y="393990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UP_Polymer</a:t>
            </a:r>
            <a:r>
              <a:rPr lang="en-US" altLang="zh-TW" dirty="0"/>
              <a:t> Generate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95CB2A-AAAB-4525-A9FB-265E088404FD}"/>
              </a:ext>
            </a:extLst>
          </p:cNvPr>
          <p:cNvSpPr txBox="1"/>
          <p:nvPr/>
        </p:nvSpPr>
        <p:spPr>
          <a:xfrm>
            <a:off x="5724128" y="25527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SPS Real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31E794-15C7-4E59-903B-075AF5E0A603}"/>
              </a:ext>
            </a:extLst>
          </p:cNvPr>
          <p:cNvSpPr txBox="1"/>
          <p:nvPr/>
        </p:nvSpPr>
        <p:spPr>
          <a:xfrm>
            <a:off x="5361694" y="3939902"/>
            <a:ext cx="21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APR_PT Generate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51378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265546</TotalTime>
  <Words>65</Words>
  <Application>Microsoft Office PowerPoint</Application>
  <PresentationFormat>如螢幕大小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Albertus MT Lt</vt:lpstr>
      <vt:lpstr>微軟正黑體</vt:lpstr>
      <vt:lpstr>Arial</vt:lpstr>
      <vt:lpstr>Calibri</vt:lpstr>
      <vt:lpstr>Gill Sans MT</vt:lpstr>
      <vt:lpstr>Office 佈景主題</vt:lpstr>
      <vt:lpstr>PowerPoint 簡報</vt:lpstr>
      <vt:lpstr>PowerPoint 簡報</vt:lpstr>
      <vt:lpstr>PowerPoint 簡報</vt:lpstr>
    </vt:vector>
  </TitlesOfParts>
  <Company>AUO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Chandler Lin 林昱成</dc:creator>
  <cp:lastModifiedBy>宗賢 林</cp:lastModifiedBy>
  <cp:revision>3464</cp:revision>
  <dcterms:created xsi:type="dcterms:W3CDTF">2010-10-28T04:24:49Z</dcterms:created>
  <dcterms:modified xsi:type="dcterms:W3CDTF">2021-05-28T07:24:10Z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4440491</vt:lpwstr>
  </property>
  <property fmtid="{D5CDD505-2E9C-101B-9397-08002B2CF9AE}" pid="3" name="NXPowerLiteVersion">
    <vt:lpwstr>D3.7.2</vt:lpwstr>
  </property>
</Properties>
</file>