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62" autoAdjust="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73F6B-AA34-4326-BA4E-FB873392B6E8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B325-D1A9-44EC-9DC3-069F538D0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8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0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6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4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4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3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95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3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4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2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70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8D56-1593-4250-99FC-2383071FA73A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8819-73A7-4FA7-93B2-23E4B11930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3FC91-3D64-4CD3-B896-19F24306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PSNR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540D4-D7F0-4B7A-92DE-9D564FE0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9623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TW" sz="220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Closed-loop Matters:</a:t>
            </a:r>
            <a:r>
              <a:rPr lang="zh-TW" altLang="en-US" sz="22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Dual Regression Networks for Single Image Super-Resolution</a:t>
            </a:r>
          </a:p>
          <a:p>
            <a:pPr algn="just">
              <a:lnSpc>
                <a:spcPct val="100000"/>
              </a:lnSpc>
            </a:pPr>
            <a:r>
              <a:rPr lang="en-US" altLang="zh-TW" sz="220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Deep unfolding network for image super-resolution</a:t>
            </a:r>
          </a:p>
          <a:p>
            <a:pPr algn="just">
              <a:lnSpc>
                <a:spcPct val="100000"/>
              </a:lnSpc>
            </a:pPr>
            <a:r>
              <a:rPr lang="en-US" altLang="zh-TW" sz="22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 Super-Resolution with Cross-Scale Non-Local Attention and Exhaustive Self-Exemplars Mining</a:t>
            </a:r>
            <a:endParaRPr lang="en-US" altLang="zh-TW" sz="2200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AB8550-68BD-4345-B4BC-56488ABB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77837"/>
              </p:ext>
            </p:extLst>
          </p:nvPr>
        </p:nvGraphicFramePr>
        <p:xfrm>
          <a:off x="1415248" y="4375779"/>
          <a:ext cx="91610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723">
                  <a:extLst>
                    <a:ext uri="{9D8B030D-6E8A-4147-A177-3AD203B41FA5}">
                      <a16:colId xmlns:a16="http://schemas.microsoft.com/office/drawing/2014/main" val="1536992774"/>
                    </a:ext>
                  </a:extLst>
                </a:gridCol>
                <a:gridCol w="1308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723">
                  <a:extLst>
                    <a:ext uri="{9D8B030D-6E8A-4147-A177-3AD203B41FA5}">
                      <a16:colId xmlns:a16="http://schemas.microsoft.com/office/drawing/2014/main" val="243267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Scale factor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BSD100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Urban100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DRN-L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32.74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28.98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27.83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27.03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9.8M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USRGAN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28.83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26.44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17.02M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CSNLN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32.68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28.95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27.80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27.22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3M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0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9E533-E1B9-4035-B50E-5614DFD3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10E650-BAB6-4B76-A9EB-4CC79F9FD7BE}"/>
              </a:ext>
            </a:extLst>
          </p:cNvPr>
          <p:cNvSpPr txBox="1"/>
          <p:nvPr/>
        </p:nvSpPr>
        <p:spPr>
          <a:xfrm>
            <a:off x="7762581" y="5117128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DRN-L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1315CD0-D647-4602-928D-EF8425166C59}"/>
              </a:ext>
            </a:extLst>
          </p:cNvPr>
          <p:cNvSpPr txBox="1"/>
          <p:nvPr/>
        </p:nvSpPr>
        <p:spPr>
          <a:xfrm>
            <a:off x="9980522" y="5117128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CSNLN</a:t>
            </a:r>
            <a:endParaRPr lang="zh-TW" altLang="en-US" sz="24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F6C6C53-4E77-4511-B122-491B86E9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2" y="1873042"/>
            <a:ext cx="4901440" cy="405147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50C91F7-D7D3-408C-85B2-173FA37C1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72" y="3091647"/>
            <a:ext cx="2000520" cy="200751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7898CD2-7E9E-4266-B4A0-F56BDE1CEA05}"/>
              </a:ext>
            </a:extLst>
          </p:cNvPr>
          <p:cNvSpPr txBox="1"/>
          <p:nvPr/>
        </p:nvSpPr>
        <p:spPr>
          <a:xfrm>
            <a:off x="5577842" y="5099162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LR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3DD457-6FB0-41F4-94D3-30E40758DAC3}"/>
              </a:ext>
            </a:extLst>
          </p:cNvPr>
          <p:cNvSpPr txBox="1"/>
          <p:nvPr/>
        </p:nvSpPr>
        <p:spPr>
          <a:xfrm>
            <a:off x="1872132" y="5942444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HR</a:t>
            </a:r>
            <a:endParaRPr lang="zh-TW" altLang="en-US" sz="2400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9A30E82-164A-41A0-A34C-1876AB2CE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82" y="3098715"/>
            <a:ext cx="1993378" cy="199337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9E6A5A10-3094-45AD-B858-1D565A2C3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250" y="3091647"/>
            <a:ext cx="2066925" cy="20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45F0E-7E36-43E8-AEDC-C0372DFE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Result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E76C1-643E-44AE-8D5A-B9C2ACBFF48B}"/>
              </a:ext>
            </a:extLst>
          </p:cNvPr>
          <p:cNvSpPr txBox="1"/>
          <p:nvPr/>
        </p:nvSpPr>
        <p:spPr>
          <a:xfrm>
            <a:off x="7854212" y="5007401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DRN-L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F13551C-6C25-4DD4-AEC3-4AA0B7D8861D}"/>
              </a:ext>
            </a:extLst>
          </p:cNvPr>
          <p:cNvSpPr txBox="1"/>
          <p:nvPr/>
        </p:nvSpPr>
        <p:spPr>
          <a:xfrm>
            <a:off x="9835585" y="5026270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CSNLN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5B1E1F3-7C23-4005-8D1F-B2D43CCC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0" y="1799670"/>
            <a:ext cx="4933950" cy="405765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994D4DD-6245-4895-9CC0-CED3B7149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29" y="3127805"/>
            <a:ext cx="1809750" cy="180975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302DFF-D3B8-44B9-ADCF-8E88BF5ED30F}"/>
              </a:ext>
            </a:extLst>
          </p:cNvPr>
          <p:cNvSpPr txBox="1"/>
          <p:nvPr/>
        </p:nvSpPr>
        <p:spPr>
          <a:xfrm>
            <a:off x="2024605" y="5966293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HR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708F7A5-005F-400D-B91E-22F3395450A6}"/>
              </a:ext>
            </a:extLst>
          </p:cNvPr>
          <p:cNvSpPr txBox="1"/>
          <p:nvPr/>
        </p:nvSpPr>
        <p:spPr>
          <a:xfrm>
            <a:off x="5785929" y="5026270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LR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571BEF24-EFD0-43B0-9F31-2F0286C90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49" y="3137330"/>
            <a:ext cx="1809750" cy="17907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A7603EC8-3AAA-40F4-ACDE-CD40737EC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12" y="3137331"/>
            <a:ext cx="1846952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973AE-1B36-4DE7-885C-ABD5987F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F5ABC5-0258-4F35-95A7-8A62529A5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2" y="1657323"/>
            <a:ext cx="2900892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7E6CBC-C122-4020-84A1-353DB90F3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49" y="2797169"/>
            <a:ext cx="2583370" cy="23928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37C4E5-122A-4709-920F-0444CAD77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46" y="2797169"/>
            <a:ext cx="2583370" cy="239285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568FF8-5E1D-4523-A691-3184FDE0DC48}"/>
              </a:ext>
            </a:extLst>
          </p:cNvPr>
          <p:cNvSpPr txBox="1"/>
          <p:nvPr/>
        </p:nvSpPr>
        <p:spPr>
          <a:xfrm>
            <a:off x="6857041" y="5190024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CSNLN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3B8B21-4DED-4A4D-B3B6-D536161C65E0}"/>
              </a:ext>
            </a:extLst>
          </p:cNvPr>
          <p:cNvSpPr txBox="1"/>
          <p:nvPr/>
        </p:nvSpPr>
        <p:spPr>
          <a:xfrm>
            <a:off x="9680044" y="5190024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USRGAN</a:t>
            </a:r>
            <a:endParaRPr lang="zh-TW" altLang="en-US" sz="24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2C42A86-E2AA-4B85-AE5D-D46B52BF3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82" y="1657323"/>
            <a:ext cx="2900891" cy="435133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5D0D529-89EE-4358-A829-B6EA3522C1E4}"/>
              </a:ext>
            </a:extLst>
          </p:cNvPr>
          <p:cNvSpPr txBox="1"/>
          <p:nvPr/>
        </p:nvSpPr>
        <p:spPr>
          <a:xfrm>
            <a:off x="789778" y="6016753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HR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528A40C-8F8B-41FD-9E32-110A839EE7F9}"/>
              </a:ext>
            </a:extLst>
          </p:cNvPr>
          <p:cNvSpPr txBox="1"/>
          <p:nvPr/>
        </p:nvSpPr>
        <p:spPr>
          <a:xfrm>
            <a:off x="3765137" y="6046684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LR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471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4FE63-2191-46DF-A7B7-3F42F4CB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3CBC87-BD01-4BB2-B24F-C563931EA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1" y="1493685"/>
            <a:ext cx="3451934" cy="2301289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B568C1-60A1-4AF0-960E-F08627FE3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3" y="4170701"/>
            <a:ext cx="3451935" cy="23012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EF42460-149E-417C-9850-BD16CD15F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63" y="2874067"/>
            <a:ext cx="3451934" cy="21389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D21AB0D-6DDF-4DC9-9A09-C4BE97A8D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72" y="2874067"/>
            <a:ext cx="3451934" cy="21389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9C7DA59-86F9-48B4-BB3E-707CB5227BE9}"/>
              </a:ext>
            </a:extLst>
          </p:cNvPr>
          <p:cNvSpPr txBox="1"/>
          <p:nvPr/>
        </p:nvSpPr>
        <p:spPr>
          <a:xfrm>
            <a:off x="9240670" y="5090512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USRGAN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B3CBAEC-F73D-4F44-9EDB-5CCF4166F47E}"/>
              </a:ext>
            </a:extLst>
          </p:cNvPr>
          <p:cNvSpPr txBox="1"/>
          <p:nvPr/>
        </p:nvSpPr>
        <p:spPr>
          <a:xfrm>
            <a:off x="5400340" y="5090513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CSNLN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29248C-7473-4905-811D-D62A09C983FA}"/>
              </a:ext>
            </a:extLst>
          </p:cNvPr>
          <p:cNvSpPr txBox="1"/>
          <p:nvPr/>
        </p:nvSpPr>
        <p:spPr>
          <a:xfrm>
            <a:off x="1538883" y="3752005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HR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5C59584-EA00-4825-89AE-B4FD834DF51C}"/>
              </a:ext>
            </a:extLst>
          </p:cNvPr>
          <p:cNvSpPr txBox="1"/>
          <p:nvPr/>
        </p:nvSpPr>
        <p:spPr>
          <a:xfrm>
            <a:off x="1538882" y="6427601"/>
            <a:ext cx="1786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LR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95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80</Words>
  <Application>Microsoft Office PowerPoint</Application>
  <PresentationFormat>寬螢幕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PSNR </vt:lpstr>
      <vt:lpstr>Visual Result</vt:lpstr>
      <vt:lpstr>Visual Result</vt:lpstr>
      <vt:lpstr>Visual Result</vt:lpstr>
      <vt:lpstr>Visual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Harry Lin 林宗賢</dc:creator>
  <cp:lastModifiedBy>宗賢 林</cp:lastModifiedBy>
  <cp:revision>20</cp:revision>
  <dcterms:created xsi:type="dcterms:W3CDTF">2020-08-27T06:26:11Z</dcterms:created>
  <dcterms:modified xsi:type="dcterms:W3CDTF">2020-08-27T15:32:14Z</dcterms:modified>
</cp:coreProperties>
</file>