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9160" r:id="rId1"/>
  </p:sldMasterIdLst>
  <p:notesMasterIdLst>
    <p:notesMasterId r:id="rId6"/>
  </p:notesMasterIdLst>
  <p:handoutMasterIdLst>
    <p:handoutMasterId r:id="rId7"/>
  </p:handoutMasterIdLst>
  <p:sldIdLst>
    <p:sldId id="1328" r:id="rId2"/>
    <p:sldId id="1353" r:id="rId3"/>
    <p:sldId id="1354" r:id="rId4"/>
    <p:sldId id="1355" r:id="rId5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0000FF"/>
    <a:srgbClr val="FFCCFF"/>
    <a:srgbClr val="FF99FF"/>
    <a:srgbClr val="FF9933"/>
    <a:srgbClr val="FF00FF"/>
    <a:srgbClr val="008000"/>
    <a:srgbClr val="9966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2" autoAdjust="0"/>
    <p:restoredTop sz="94845" autoAdjust="0"/>
  </p:normalViewPr>
  <p:slideViewPr>
    <p:cSldViewPr>
      <p:cViewPr varScale="1">
        <p:scale>
          <a:sx n="145" d="100"/>
          <a:sy n="145" d="100"/>
        </p:scale>
        <p:origin x="1332" y="144"/>
      </p:cViewPr>
      <p:guideLst>
        <p:guide orient="horz" pos="1620"/>
        <p:guide pos="295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16108425-7727-4D24-BB8C-C0560D1F8340}" type="datetime1">
              <a:rPr lang="zh-TW" altLang="en-US"/>
              <a:pPr>
                <a:defRPr/>
              </a:pPr>
              <a:t>2021/3/18</a:t>
            </a:fld>
            <a:endParaRPr lang="en-US" altLang="zh-TW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1C97667-A149-4939-A9E2-23F887724B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8852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9B21580-6E5B-454B-BB26-46B0B8143AA2}" type="datetime1">
              <a:rPr lang="zh-TW" altLang="en-US"/>
              <a:pPr>
                <a:defRPr/>
              </a:pPr>
              <a:t>2021/3/18</a:t>
            </a:fld>
            <a:endParaRPr lang="en-US" altLang="zh-TW"/>
          </a:p>
        </p:txBody>
      </p:sp>
      <p:sp>
        <p:nvSpPr>
          <p:cNvPr id="395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AC67303-4FD7-433C-A2A8-5660F4B652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979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9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1_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304800" y="228600"/>
            <a:ext cx="8077200" cy="37147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2105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13621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85907" y="1528763"/>
            <a:ext cx="5915025" cy="26003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8661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1551396" y="632062"/>
            <a:ext cx="6164274" cy="48554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ctr">
              <a:defRPr sz="3375" b="1" i="0" cap="all">
                <a:solidFill>
                  <a:schemeClr val="tx2">
                    <a:lumMod val="95000"/>
                    <a:lumOff val="5000"/>
                  </a:schemeClr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r>
              <a:rPr lang="en-US" dirty="0"/>
              <a:t>title example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51398" y="372236"/>
            <a:ext cx="6164270" cy="19882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125" b="1" i="0" cap="all">
                <a:solidFill>
                  <a:schemeClr val="accent2"/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</p:spTree>
    <p:extLst>
      <p:ext uri="{BB962C8B-B14F-4D97-AF65-F5344CB8AC3E}">
        <p14:creationId xmlns:p14="http://schemas.microsoft.com/office/powerpoint/2010/main" val="342432043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pos="846">
          <p15:clr>
            <a:srgbClr val="FBAE40"/>
          </p15:clr>
        </p15:guide>
        <p15:guide id="4" pos="68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9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72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607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1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/>
              <a:t>Presentation Title </a:t>
            </a:r>
            <a:r>
              <a:rPr lang="zh-TW" altLang="en-US" dirty="0"/>
              <a:t>標題</a:t>
            </a:r>
            <a:br>
              <a:rPr lang="zh-TW" altLang="en-US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69" y="1536636"/>
            <a:ext cx="8379931" cy="3330370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86" y="231492"/>
            <a:ext cx="7374505" cy="1170130"/>
          </a:xfrm>
        </p:spPr>
        <p:txBody>
          <a:bodyPr/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21" y="1959695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84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74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71" y="1626646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72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607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1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/>
              <a:t>Presentation Title </a:t>
            </a:r>
            <a:r>
              <a:rPr lang="zh-TW" altLang="en-US" dirty="0"/>
              <a:t>標題</a:t>
            </a:r>
            <a:br>
              <a:rPr lang="zh-TW" altLang="en-US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86" y="231492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5"/>
          <p:cNvGrpSpPr/>
          <p:nvPr userDrawn="1"/>
        </p:nvGrpSpPr>
        <p:grpSpPr>
          <a:xfrm>
            <a:off x="657247" y="3786887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群組 8"/>
          <p:cNvGrpSpPr/>
          <p:nvPr userDrawn="1"/>
        </p:nvGrpSpPr>
        <p:grpSpPr>
          <a:xfrm>
            <a:off x="657236" y="1125707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群組 13"/>
          <p:cNvGrpSpPr/>
          <p:nvPr userDrawn="1"/>
        </p:nvGrpSpPr>
        <p:grpSpPr>
          <a:xfrm>
            <a:off x="657225" y="2019116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7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7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719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211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8" y="387689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71D8B99-A286-4F86-A88F-D4691B02D3A1}" type="datetime1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8438" y="4869657"/>
            <a:ext cx="652931" cy="273844"/>
          </a:xfr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8464" y="4869657"/>
            <a:ext cx="395536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5337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4869657"/>
            <a:ext cx="2057400" cy="273844"/>
          </a:xfrm>
          <a:prstGeom prst="rect">
            <a:avLst/>
          </a:prstGeom>
        </p:spPr>
        <p:txBody>
          <a:bodyPr/>
          <a:lstStyle/>
          <a:p>
            <a:fld id="{B796EA4A-5B87-4648-9126-86FCB99AC20E}" type="datetime1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4224" y="4959492"/>
            <a:ext cx="539552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304800" y="228600"/>
            <a:ext cx="8077200" cy="371475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21050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1362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85907" y="1528763"/>
            <a:ext cx="5915025" cy="26003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8661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1551396" y="632062"/>
            <a:ext cx="6164274" cy="48554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ctr">
              <a:defRPr sz="3375" b="1" i="0" cap="all">
                <a:solidFill>
                  <a:schemeClr val="tx2">
                    <a:lumMod val="95000"/>
                    <a:lumOff val="5000"/>
                  </a:schemeClr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r>
              <a:rPr lang="en-US" dirty="0"/>
              <a:t>title example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51398" y="372236"/>
            <a:ext cx="6164270" cy="19882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125" b="1" i="0" cap="all">
                <a:solidFill>
                  <a:schemeClr val="accent2"/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</p:spTree>
    <p:extLst>
      <p:ext uri="{BB962C8B-B14F-4D97-AF65-F5344CB8AC3E}">
        <p14:creationId xmlns:p14="http://schemas.microsoft.com/office/powerpoint/2010/main" val="342432043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pos="846">
          <p15:clr>
            <a:srgbClr val="FBAE40"/>
          </p15:clr>
        </p15:guide>
        <p15:guide id="4" pos="68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69" y="1536636"/>
            <a:ext cx="8379931" cy="3330370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86" y="231492"/>
            <a:ext cx="7374505" cy="1170130"/>
          </a:xfrm>
        </p:spPr>
        <p:txBody>
          <a:bodyPr/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21" y="1959695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84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74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71" y="1626646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86" y="231492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5"/>
          <p:cNvGrpSpPr/>
          <p:nvPr userDrawn="1"/>
        </p:nvGrpSpPr>
        <p:grpSpPr>
          <a:xfrm>
            <a:off x="657247" y="3786887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群組 8"/>
          <p:cNvGrpSpPr/>
          <p:nvPr userDrawn="1"/>
        </p:nvGrpSpPr>
        <p:grpSpPr>
          <a:xfrm>
            <a:off x="657236" y="1125707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群組 13"/>
          <p:cNvGrpSpPr/>
          <p:nvPr userDrawn="1"/>
        </p:nvGrpSpPr>
        <p:grpSpPr>
          <a:xfrm>
            <a:off x="657225" y="2019116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7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7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719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211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8" y="387689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71D8B99-A286-4F86-A88F-D4691B02D3A1}" type="datetime1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8438" y="4869657"/>
            <a:ext cx="652931" cy="273844"/>
          </a:xfr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8464" y="4869657"/>
            <a:ext cx="395536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4869657"/>
            <a:ext cx="2057400" cy="273844"/>
          </a:xfrm>
          <a:prstGeom prst="rect">
            <a:avLst/>
          </a:prstGeom>
        </p:spPr>
        <p:txBody>
          <a:bodyPr/>
          <a:lstStyle/>
          <a:p>
            <a:fld id="{B796EA4A-5B87-4648-9126-86FCB99AC20E}" type="datetime1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244422" y="4869657"/>
            <a:ext cx="796947" cy="273844"/>
          </a:xfr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448" y="4869657"/>
            <a:ext cx="539552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85" y="231492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68" y="149164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8043883" y="28576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20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5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61" r:id="rId1"/>
    <p:sldLayoutId id="2147489162" r:id="rId2"/>
    <p:sldLayoutId id="2147489163" r:id="rId3"/>
    <p:sldLayoutId id="2147489164" r:id="rId4"/>
    <p:sldLayoutId id="2147489165" r:id="rId5"/>
    <p:sldLayoutId id="2147489166" r:id="rId6"/>
    <p:sldLayoutId id="2147489167" r:id="rId7"/>
    <p:sldLayoutId id="2147489168" r:id="rId8"/>
    <p:sldLayoutId id="2147489169" r:id="rId9"/>
    <p:sldLayoutId id="2147489170" r:id="rId10"/>
    <p:sldLayoutId id="2147489171" r:id="rId11"/>
    <p:sldLayoutId id="2147489172" r:id="rId12"/>
    <p:sldLayoutId id="2147489173" r:id="rId13"/>
    <p:sldLayoutId id="2147489174" r:id="rId14"/>
    <p:sldLayoutId id="2147489175" r:id="rId15"/>
    <p:sldLayoutId id="2147489176" r:id="rId16"/>
    <p:sldLayoutId id="2147489177" r:id="rId17"/>
    <p:sldLayoutId id="2147489178" r:id="rId18"/>
    <p:sldLayoutId id="2147489179" r:id="rId19"/>
    <p:sldLayoutId id="2147489180" r:id="rId20"/>
    <p:sldLayoutId id="2147489181" r:id="rId21"/>
    <p:sldLayoutId id="2147489182" r:id="rId22"/>
    <p:sldLayoutId id="2147489183" r:id="rId23"/>
    <p:sldLayoutId id="2147489184" r:id="rId24"/>
    <p:sldLayoutId id="2147489185" r:id="rId25"/>
    <p:sldLayoutId id="2147489186" r:id="rId2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o.com/zh-TW/home/inde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752890" y="1761661"/>
            <a:ext cx="8391110" cy="738081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cs typeface="Arial Unicode MS" pitchFamily="34" charset="-120"/>
                <a:sym typeface="+mn-lt"/>
              </a:rPr>
              <a:t>承商申請</a:t>
            </a:r>
            <a:r>
              <a:rPr lang="en-US" altLang="zh-TW" sz="2000" dirty="0" smtClean="0">
                <a:latin typeface="微軟正黑體" panose="020B0604030504040204" pitchFamily="34" charset="-120"/>
                <a:cs typeface="Arial Unicode MS" pitchFamily="34" charset="-120"/>
                <a:sym typeface="+mn-lt"/>
              </a:rPr>
              <a:t>AUO</a:t>
            </a:r>
            <a:r>
              <a:rPr lang="zh-TW" altLang="en-US" sz="2000" dirty="0" smtClean="0">
                <a:latin typeface="微軟正黑體" panose="020B0604030504040204" pitchFamily="34" charset="-120"/>
                <a:cs typeface="Arial Unicode MS" pitchFamily="34" charset="-120"/>
                <a:sym typeface="+mn-lt"/>
              </a:rPr>
              <a:t>協議</a:t>
            </a:r>
            <a:r>
              <a:rPr lang="zh-TW" altLang="en-US" sz="2000" dirty="0" smtClean="0">
                <a:latin typeface="微軟正黑體" panose="020B0604030504040204" pitchFamily="34" charset="-120"/>
                <a:cs typeface="Arial Unicode MS" pitchFamily="34" charset="-120"/>
                <a:sym typeface="+mn-lt"/>
              </a:rPr>
              <a:t>會</a:t>
            </a:r>
            <a:endParaRPr lang="zh-CN" altLang="en-US" sz="2000" dirty="0">
              <a:latin typeface="微軟正黑體" panose="020B0604030504040204" pitchFamily="34" charset="-120"/>
              <a:cs typeface="Arial Unicode MS" pitchFamily="34" charset="-120"/>
              <a:sym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584" y="2841781"/>
            <a:ext cx="3707904" cy="270011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68145"/>
            <a:ext cx="5616624" cy="4301512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539552" y="123478"/>
            <a:ext cx="9787295" cy="5575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1600" b="0" dirty="0" smtClean="0">
                <a:latin typeface="微軟正黑體" panose="020B0604030504040204" pitchFamily="34" charset="-120"/>
              </a:rPr>
              <a:t>AUO</a:t>
            </a:r>
            <a:r>
              <a:rPr kumimoji="0" lang="zh-TW" altLang="en-US" sz="1600" b="0" dirty="0" smtClean="0">
                <a:latin typeface="微軟正黑體" panose="020B0604030504040204" pitchFamily="34" charset="-120"/>
              </a:rPr>
              <a:t>首頁 </a:t>
            </a:r>
            <a:r>
              <a:rPr kumimoji="0" lang="en-US" altLang="zh-TW" sz="1600" b="0" dirty="0" smtClean="0">
                <a:latin typeface="微軟正黑體" panose="020B0604030504040204" pitchFamily="34" charset="-120"/>
              </a:rPr>
              <a:t>(</a:t>
            </a:r>
            <a:r>
              <a:rPr kumimoji="0" lang="en-US" altLang="zh-TW" sz="1600" b="0" dirty="0" smtClean="0">
                <a:latin typeface="微軟正黑體" panose="020B0604030504040204" pitchFamily="34" charset="-120"/>
                <a:hlinkClick r:id="rId3"/>
              </a:rPr>
              <a:t>https://www.auo.com/zh-TW/home/index</a:t>
            </a:r>
            <a:r>
              <a:rPr kumimoji="0" lang="en-US" altLang="zh-TW" sz="1600" b="0" dirty="0" smtClean="0">
                <a:latin typeface="微軟正黑體" panose="020B0604030504040204" pitchFamily="34" charset="-120"/>
              </a:rPr>
              <a:t>)-&gt;</a:t>
            </a:r>
            <a:r>
              <a:rPr kumimoji="0" lang="zh-TW" altLang="en-US" sz="1600" b="0" dirty="0" smtClean="0">
                <a:latin typeface="微軟正黑體" panose="020B0604030504040204" pitchFamily="34" charset="-120"/>
              </a:rPr>
              <a:t>服務支援</a:t>
            </a:r>
            <a:r>
              <a:rPr kumimoji="0" lang="en-US" altLang="zh-TW" sz="1600" b="0" dirty="0" smtClean="0">
                <a:latin typeface="微軟正黑體" panose="020B0604030504040204" pitchFamily="34" charset="-120"/>
              </a:rPr>
              <a:t>-&gt;</a:t>
            </a:r>
            <a:r>
              <a:rPr kumimoji="0" lang="zh-TW" altLang="en-US" sz="1600" b="0" dirty="0" smtClean="0">
                <a:latin typeface="微軟正黑體" panose="020B0604030504040204" pitchFamily="34" charset="-120"/>
              </a:rPr>
              <a:t>供應商專區</a:t>
            </a:r>
            <a:endParaRPr kumimoji="0" lang="zh-TW" altLang="en-US" sz="1600" b="0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5651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539552" y="123478"/>
            <a:ext cx="9787295" cy="5575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TW" altLang="en-US" sz="1600" b="0" dirty="0" smtClean="0">
                <a:latin typeface="微軟正黑體" panose="020B0604030504040204" pitchFamily="34" charset="-120"/>
              </a:rPr>
              <a:t>供應商相關平台</a:t>
            </a:r>
            <a:r>
              <a:rPr kumimoji="0" lang="en-US" altLang="zh-TW" sz="1600" b="0" dirty="0" smtClean="0">
                <a:latin typeface="微軟正黑體" panose="020B0604030504040204" pitchFamily="34" charset="-120"/>
              </a:rPr>
              <a:t>-&gt;</a:t>
            </a:r>
            <a:r>
              <a:rPr kumimoji="0" lang="zh-TW" altLang="en-US" sz="1600" b="0" dirty="0" smtClean="0">
                <a:latin typeface="微軟正黑體" panose="020B0604030504040204" pitchFamily="34" charset="-120"/>
              </a:rPr>
              <a:t>供應商相關系統</a:t>
            </a:r>
            <a:r>
              <a:rPr kumimoji="0" lang="en-US" altLang="zh-TW" sz="1600" b="0" dirty="0" smtClean="0">
                <a:latin typeface="微軟正黑體" panose="020B0604030504040204" pitchFamily="34" charset="-120"/>
              </a:rPr>
              <a:t>-&gt;</a:t>
            </a:r>
            <a:r>
              <a:rPr kumimoji="0" lang="zh-TW" altLang="en-US" sz="1600" b="0" dirty="0" smtClean="0">
                <a:latin typeface="微軟正黑體" panose="020B0604030504040204" pitchFamily="34" charset="-120"/>
              </a:rPr>
              <a:t>承商安全管理系統</a:t>
            </a:r>
            <a:endParaRPr kumimoji="0" lang="zh-TW" altLang="en-US" sz="1600" b="0" dirty="0">
              <a:latin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44070"/>
            <a:ext cx="4662110" cy="44625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23728" y="4475708"/>
            <a:ext cx="1237919" cy="353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0054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539552" y="123478"/>
            <a:ext cx="9787295" cy="5575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TW" altLang="en-US" sz="1600" b="0" dirty="0" smtClean="0">
                <a:latin typeface="微軟正黑體" panose="020B0604030504040204" pitchFamily="34" charset="-120"/>
              </a:rPr>
              <a:t>申請帳號</a:t>
            </a:r>
            <a:r>
              <a:rPr kumimoji="0" lang="en-US" altLang="zh-TW" sz="1600" b="0" dirty="0" smtClean="0">
                <a:latin typeface="微軟正黑體" panose="020B0604030504040204" pitchFamily="34" charset="-120"/>
              </a:rPr>
              <a:t>(</a:t>
            </a:r>
            <a:r>
              <a:rPr kumimoji="0" lang="zh-TW" altLang="en-US" sz="1600" b="0" dirty="0" smtClean="0">
                <a:latin typeface="微軟正黑體" panose="020B0604030504040204" pitchFamily="34" charset="-120"/>
              </a:rPr>
              <a:t>若之前已申請過可忽略此步驟</a:t>
            </a:r>
            <a:r>
              <a:rPr kumimoji="0" lang="en-US" altLang="zh-TW" sz="1600" b="0" dirty="0" smtClean="0">
                <a:latin typeface="微軟正黑體" panose="020B0604030504040204" pitchFamily="34" charset="-120"/>
              </a:rPr>
              <a:t>)</a:t>
            </a:r>
            <a:endParaRPr kumimoji="0" lang="zh-TW" altLang="en-US" sz="1600" b="0" dirty="0">
              <a:latin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8" y="1419622"/>
            <a:ext cx="3528392" cy="25978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80991"/>
            <a:ext cx="5381058" cy="44110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7544" y="3154165"/>
            <a:ext cx="123791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95604" y="4424908"/>
            <a:ext cx="256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48668" y="3946656"/>
            <a:ext cx="160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協議會申請表選 </a:t>
            </a:r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</a:t>
            </a:r>
          </a:p>
          <a:p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廠區填「台中一期」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143029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264449</TotalTime>
  <Words>57</Words>
  <Application>Microsoft Office PowerPoint</Application>
  <PresentationFormat>如螢幕大小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Albertus MT Lt</vt:lpstr>
      <vt:lpstr>Arial Unicode MS</vt:lpstr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承商申請AUO協議會</vt:lpstr>
      <vt:lpstr>PowerPoint 簡報</vt:lpstr>
      <vt:lpstr>PowerPoint 簡報</vt:lpstr>
      <vt:lpstr>PowerPoint 簡報</vt:lpstr>
    </vt:vector>
  </TitlesOfParts>
  <Company>AUO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Chandler Lin 林昱成</dc:creator>
  <cp:lastModifiedBy>Harry Lin 林宗賢</cp:lastModifiedBy>
  <cp:revision>3394</cp:revision>
  <dcterms:created xsi:type="dcterms:W3CDTF">2010-10-28T04:24:49Z</dcterms:created>
  <dcterms:modified xsi:type="dcterms:W3CDTF">2021-03-18T10:05:27Z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4440491</vt:lpwstr>
  </property>
  <property fmtid="{D5CDD505-2E9C-101B-9397-08002B2CF9AE}" pid="3" name="NXPowerLiteVersion">
    <vt:lpwstr>D3.7.2</vt:lpwstr>
  </property>
</Properties>
</file>