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-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73F6B-AA34-4326-BA4E-FB873392B6E8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1B325-D1A9-44EC-9DC3-069F538D0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8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DRN-S(closed-loop)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NatSR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FRSR</a:t>
            </a:r>
            <a:r>
              <a:rPr lang="zh-TW" altLang="en-US" dirty="0" smtClean="0"/>
              <a:t>是同一</a:t>
            </a:r>
            <a:r>
              <a:rPr lang="en-US" altLang="zh-TW" dirty="0" smtClean="0"/>
              <a:t>paper</a:t>
            </a:r>
            <a:r>
              <a:rPr lang="zh-TW" altLang="en-US" dirty="0" smtClean="0"/>
              <a:t>實驗結果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325-D1A9-44EC-9DC3-069F538D01F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52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0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61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41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04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3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95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93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94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72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70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3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10672"/>
              </p:ext>
            </p:extLst>
          </p:nvPr>
        </p:nvGraphicFramePr>
        <p:xfrm>
          <a:off x="1438876" y="2466087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Set5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Set14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BSD100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Urban100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DRN-S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32.68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28.93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27.78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26.84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USRNet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32.42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28.83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26.44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SPSR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26.64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24.79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NatSR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30.98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27.42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26.44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25.46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FRSR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32.46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27.72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26.64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UDVD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32.37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28.85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27.75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CSNLN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32.68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28.95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27.80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27.22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94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50</Words>
  <Application>Microsoft Office PowerPoint</Application>
  <PresentationFormat>寬螢幕</PresentationFormat>
  <Paragraphs>42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Harry Lin 林宗賢</dc:creator>
  <cp:lastModifiedBy>Harry Lin 林宗賢</cp:lastModifiedBy>
  <cp:revision>6</cp:revision>
  <dcterms:created xsi:type="dcterms:W3CDTF">2020-08-27T06:26:11Z</dcterms:created>
  <dcterms:modified xsi:type="dcterms:W3CDTF">2020-08-27T09:17:56Z</dcterms:modified>
</cp:coreProperties>
</file>