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4"/>
  </p:notesMasterIdLst>
  <p:handoutMasterIdLst>
    <p:handoutMasterId r:id="rId5"/>
  </p:handoutMasterIdLst>
  <p:sldIdLst>
    <p:sldId id="1195" r:id="rId2"/>
    <p:sldId id="1196" r:id="rId3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3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231489"/>
            <a:ext cx="8229600" cy="630071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學長姐挺你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47186" y="78843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chemeClr val="tx2">
                    <a:lumMod val="75000"/>
                  </a:schemeClr>
                </a:solidFill>
              </a:rPr>
              <a:t>智慧製造工程師</a:t>
            </a:r>
            <a:endParaRPr lang="zh-TW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68272" y="1450978"/>
            <a:ext cx="2490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</a:rPr>
              <a:t>政大</a:t>
            </a:r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</a:rPr>
              <a:t> 資訊科學所   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</a:rPr>
              <a:t>Harry Lin</a:t>
            </a:r>
            <a:endParaRPr lang="zh-TW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5369118" y="1373499"/>
            <a:ext cx="265529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707015" y="2351262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/>
              <a:t>「學以致用，發揮所長。」</a:t>
            </a:r>
            <a:endParaRPr lang="zh-TW" altLang="en-US" sz="16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806723" y="2741337"/>
            <a:ext cx="3860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友達，是一間正在積極轉型的智慧工廠，近年來在許多場域陸續導入 </a:t>
            </a:r>
            <a:r>
              <a:rPr lang="en-US" altLang="zh-TW" sz="1200" dirty="0" err="1" smtClean="0"/>
              <a:t>AIoT</a:t>
            </a:r>
            <a:r>
              <a:rPr lang="zh-TW" altLang="en-US" sz="1200" dirty="0" smtClean="0"/>
              <a:t> 與</a:t>
            </a:r>
            <a:r>
              <a:rPr lang="zh-TW" altLang="en-US" sz="1200" dirty="0"/>
              <a:t>數位分身</a:t>
            </a:r>
            <a:r>
              <a:rPr lang="zh-TW" altLang="en-US" sz="1200" dirty="0" smtClean="0"/>
              <a:t>技術落地應用，做到設備虛實整合，以此為基礎來發展智慧製造。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zh-TW" altLang="en-US" sz="1200" dirty="0" smtClean="0"/>
              <a:t>部門有很好的主管及同事，很快的帶我適應環境，同時在工作上，會接觸到許多不同的場域，讓我充分發揮所學，完成各種專案，在過程中也會學到相關製程知識。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zh-TW" altLang="en-US" sz="1200" dirty="0" smtClean="0"/>
              <a:t>友達也</a:t>
            </a:r>
            <a:r>
              <a:rPr lang="zh-TW" altLang="en-US" sz="1200" dirty="0"/>
              <a:t>很重視員工生活，常常舉辦各種活動，包括運動、公益、休閒及社團，鼓勵員工在工作之餘，更要享受生活</a:t>
            </a:r>
            <a:r>
              <a:rPr lang="zh-TW" altLang="en-US" sz="1200" dirty="0" smtClean="0"/>
              <a:t>，歡迎有興趣的你加入</a:t>
            </a:r>
            <a:r>
              <a:rPr lang="zh-TW" altLang="en-US" sz="1200" dirty="0"/>
              <a:t>友達，一起翻轉</a:t>
            </a:r>
            <a:r>
              <a:rPr lang="zh-TW" altLang="en-US" sz="1200" dirty="0" smtClean="0"/>
              <a:t>製造業。</a:t>
            </a:r>
            <a:endParaRPr lang="en-US" altLang="zh-TW" sz="1200" dirty="0"/>
          </a:p>
          <a:p>
            <a:endParaRPr lang="en-US" altLang="zh-TW" sz="1200" dirty="0" smtClean="0"/>
          </a:p>
        </p:txBody>
      </p:sp>
      <p:sp>
        <p:nvSpPr>
          <p:cNvPr id="18" name="文字方塊 17"/>
          <p:cNvSpPr txBox="1"/>
          <p:nvPr/>
        </p:nvSpPr>
        <p:spPr>
          <a:xfrm>
            <a:off x="4806723" y="17765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</a:rPr>
              <a:t>2020.07</a:t>
            </a:r>
            <a:r>
              <a:rPr lang="zh-TW" altLang="en-US" dirty="0" smtClean="0">
                <a:latin typeface="微軟正黑體" pitchFamily="34" charset="-120"/>
              </a:rPr>
              <a:t>加入</a:t>
            </a:r>
            <a:r>
              <a:rPr lang="en-US" altLang="zh-TW" dirty="0" smtClean="0">
                <a:latin typeface="微軟正黑體" pitchFamily="34" charset="-120"/>
              </a:rPr>
              <a:t>AUO</a:t>
            </a:r>
          </a:p>
          <a:p>
            <a:r>
              <a:rPr lang="zh-TW" altLang="en-US" dirty="0" smtClean="0">
                <a:latin typeface="微軟正黑體" pitchFamily="34" charset="-120"/>
                <a:sym typeface="Wingdings" pitchFamily="2" charset="2"/>
              </a:rPr>
              <a:t>智慧製造單位</a:t>
            </a:r>
            <a:endParaRPr lang="zh-TW" altLang="en-US" dirty="0">
              <a:latin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7865" y="231489"/>
            <a:ext cx="8229600" cy="630071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目前工作專案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6515" y="996575"/>
            <a:ext cx="6525725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</a:rPr>
              <a:t>基板電壓影像瑕疵偵測自動化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marL="628650" lvl="1" indent="-171450">
              <a:lnSpc>
                <a:spcPts val="2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</a:rPr>
              <a:t>了解人員檢視瑕疵的流程，利用自動化技術取代人員操作</a:t>
            </a:r>
            <a:endParaRPr lang="en-US" altLang="zh-TW" sz="1200" dirty="0" smtClean="0">
              <a:latin typeface="微軟正黑體" panose="020B0604030504040204" pitchFamily="34" charset="-120"/>
            </a:endParaRPr>
          </a:p>
          <a:p>
            <a:pPr marL="628650" lvl="1" indent="-171450">
              <a:lnSpc>
                <a:spcPts val="2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</a:rPr>
              <a:t>結合人員專業知識，動態調整系統參數</a:t>
            </a:r>
            <a:endParaRPr lang="en-US" altLang="zh-TW" sz="1200" dirty="0" smtClean="0">
              <a:latin typeface="微軟正黑體" panose="020B0604030504040204" pitchFamily="34" charset="-120"/>
            </a:endParaRPr>
          </a:p>
          <a:p>
            <a:pPr marL="628650" lvl="1" indent="-171450">
              <a:lnSpc>
                <a:spcPts val="2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</a:rPr>
              <a:t>透過影像辨識，定位出瑕疵座標，並上拋至維修機台</a:t>
            </a:r>
            <a:endParaRPr lang="en-US" altLang="zh-TW" sz="1200" dirty="0" smtClean="0">
              <a:latin typeface="微軟正黑體" panose="020B0604030504040204" pitchFamily="34" charset="-120"/>
            </a:endParaRPr>
          </a:p>
          <a:p>
            <a:pPr marL="171450" indent="-171450">
              <a:lnSpc>
                <a:spcPts val="2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</a:rPr>
              <a:t>基板</a:t>
            </a:r>
            <a:r>
              <a:rPr lang="zh-TW" altLang="en-US" dirty="0" smtClean="0">
                <a:latin typeface="微軟正黑體" panose="020B0604030504040204" pitchFamily="34" charset="-120"/>
              </a:rPr>
              <a:t>裂點光學</a:t>
            </a:r>
            <a:r>
              <a:rPr lang="zh-TW" altLang="en-US" dirty="0" smtClean="0">
                <a:latin typeface="微軟正黑體" panose="020B0604030504040204" pitchFamily="34" charset="-120"/>
              </a:rPr>
              <a:t>檢測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marL="628650" lvl="1" indent="-171450">
              <a:lnSpc>
                <a:spcPts val="2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</a:rPr>
              <a:t>架設雷射光及工業相機</a:t>
            </a:r>
            <a:r>
              <a:rPr lang="zh-TW" altLang="en-US" sz="1200" dirty="0" smtClean="0"/>
              <a:t>，</a:t>
            </a:r>
            <a:r>
              <a:rPr lang="zh-TW" altLang="en-US" sz="1200" dirty="0" smtClean="0">
                <a:latin typeface="微軟正黑體" panose="020B0604030504040204" pitchFamily="34" charset="-120"/>
              </a:rPr>
              <a:t>利用裂點折射特性進行影像辨識</a:t>
            </a:r>
            <a:endParaRPr lang="en-US" altLang="zh-TW" sz="1200" dirty="0" smtClean="0">
              <a:latin typeface="微軟正黑體" panose="020B0604030504040204" pitchFamily="34" charset="-120"/>
            </a:endParaRPr>
          </a:p>
          <a:p>
            <a:pPr marL="628650" lvl="1" indent="-171450">
              <a:lnSpc>
                <a:spcPts val="2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TW" altLang="en-US" sz="1200" dirty="0">
                <a:latin typeface="微軟正黑體" panose="020B0604030504040204" pitchFamily="34" charset="-120"/>
              </a:rPr>
              <a:t>傳送</a:t>
            </a:r>
            <a:r>
              <a:rPr lang="zh-TW" altLang="en-US" sz="1200" dirty="0" smtClean="0">
                <a:latin typeface="微軟正黑體" panose="020B0604030504040204" pitchFamily="34" charset="-120"/>
              </a:rPr>
              <a:t>停機訊號至目標機台</a:t>
            </a:r>
            <a:endParaRPr lang="en-US" altLang="zh-TW" sz="1200" dirty="0" smtClean="0">
              <a:latin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311610"/>
            <a:ext cx="2518898" cy="189908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906815" y="3786885"/>
            <a:ext cx="1794081" cy="325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ts val="2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</a:rPr>
              <a:t>基板裂點光學檢測</a:t>
            </a:r>
            <a:endParaRPr lang="en-US" altLang="zh-TW" dirty="0">
              <a:latin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652120" y="4101177"/>
            <a:ext cx="1794081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ts val="2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</a:rPr>
              <a:t>基</a:t>
            </a:r>
            <a:r>
              <a:rPr lang="zh-TW" altLang="en-US" dirty="0" smtClean="0">
                <a:latin typeface="微軟正黑體" panose="020B0604030504040204" pitchFamily="34" charset="-120"/>
              </a:rPr>
              <a:t>板邊緣破片檢測</a:t>
            </a:r>
            <a:endParaRPr lang="en-US" altLang="zh-TW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9285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114623</TotalTime>
  <Words>250</Words>
  <Application>Microsoft Office PowerPoint</Application>
  <PresentationFormat>如螢幕大小 (16:9)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2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Office 佈景主題</vt:lpstr>
      <vt:lpstr>學長姐挺你</vt:lpstr>
      <vt:lpstr>目前工作專案內容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Harry Lin 林宗賢</cp:lastModifiedBy>
  <cp:revision>4057</cp:revision>
  <dcterms:created xsi:type="dcterms:W3CDTF">2011-02-08T02:08:58Z</dcterms:created>
  <dcterms:modified xsi:type="dcterms:W3CDTF">2021-03-26T09:40:32Z</dcterms:modified>
</cp:coreProperties>
</file>