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113652-378D-4864-90AF-782FBD14CA3B}">
          <p14:sldIdLst>
            <p14:sldId id="256"/>
          </p14:sldIdLst>
        </p14:section>
        <p14:section name="Untitled Section" id="{2FD139FE-A173-4E4D-A7C1-327F8C5D5D1E}">
          <p14:sldIdLst>
            <p14:sldId id="257"/>
            <p14:sldId id="258"/>
            <p14:sldId id="259"/>
            <p14:sldId id="260"/>
            <p14:sldId id="261"/>
            <p14:sldId id="263"/>
            <p14:sldId id="264"/>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3E651-CC4D-434F-8A25-EF975DFDC7D0}" v="16" dt="2023-12-10T00:03:51.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14" autoAdjust="0"/>
  </p:normalViewPr>
  <p:slideViewPr>
    <p:cSldViewPr snapToGrid="0">
      <p:cViewPr varScale="1">
        <p:scale>
          <a:sx n="79" d="100"/>
          <a:sy n="79" d="100"/>
        </p:scale>
        <p:origin x="567"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ce Destrait" userId="6e2baf648aaa151e" providerId="LiveId" clId="{80B3E651-CC4D-434F-8A25-EF975DFDC7D0}"/>
    <pc:docChg chg="undo custSel addSld modSld sldOrd addSection modSection">
      <pc:chgData name="Alice Destrait" userId="6e2baf648aaa151e" providerId="LiveId" clId="{80B3E651-CC4D-434F-8A25-EF975DFDC7D0}" dt="2023-12-10T00:32:18.640" v="2011" actId="20577"/>
      <pc:docMkLst>
        <pc:docMk/>
      </pc:docMkLst>
      <pc:sldChg chg="addSp delSp modSp new mod setBg">
        <pc:chgData name="Alice Destrait" userId="6e2baf648aaa151e" providerId="LiveId" clId="{80B3E651-CC4D-434F-8A25-EF975DFDC7D0}" dt="2023-12-09T23:36:42.992" v="767" actId="26606"/>
        <pc:sldMkLst>
          <pc:docMk/>
          <pc:sldMk cId="89701909" sldId="256"/>
        </pc:sldMkLst>
        <pc:spChg chg="add">
          <ac:chgData name="Alice Destrait" userId="6e2baf648aaa151e" providerId="LiveId" clId="{80B3E651-CC4D-434F-8A25-EF975DFDC7D0}" dt="2023-12-09T23:36:42.992" v="767" actId="26606"/>
          <ac:spMkLst>
            <pc:docMk/>
            <pc:sldMk cId="89701909" sldId="256"/>
            <ac:spMk id="2" creationId="{8CBA23C1-826E-DE07-7FD0-E2F816FB932D}"/>
          </ac:spMkLst>
        </pc:spChg>
        <pc:spChg chg="add">
          <ac:chgData name="Alice Destrait" userId="6e2baf648aaa151e" providerId="LiveId" clId="{80B3E651-CC4D-434F-8A25-EF975DFDC7D0}" dt="2023-12-09T23:36:42.992" v="767" actId="26606"/>
          <ac:spMkLst>
            <pc:docMk/>
            <pc:sldMk cId="89701909" sldId="256"/>
            <ac:spMk id="3" creationId="{83A2526F-3968-5222-CBCC-B6766625AC8D}"/>
          </ac:spMkLst>
        </pc:spChg>
        <pc:spChg chg="del mod replId">
          <ac:chgData name="Alice Destrait" userId="6e2baf648aaa151e" providerId="LiveId" clId="{80B3E651-CC4D-434F-8A25-EF975DFDC7D0}" dt="2023-12-09T20:37:13.590" v="5" actId="26606"/>
          <ac:spMkLst>
            <pc:docMk/>
            <pc:sldMk cId="89701909" sldId="256"/>
            <ac:spMk id="7" creationId="{0CC7A6B9-ED8B-074C-DBA3-7F374E0072A0}"/>
          </ac:spMkLst>
        </pc:spChg>
        <pc:spChg chg="del mod replId">
          <ac:chgData name="Alice Destrait" userId="6e2baf648aaa151e" providerId="LiveId" clId="{80B3E651-CC4D-434F-8A25-EF975DFDC7D0}" dt="2023-12-09T20:37:13.590" v="5" actId="26606"/>
          <ac:spMkLst>
            <pc:docMk/>
            <pc:sldMk cId="89701909" sldId="256"/>
            <ac:spMk id="8" creationId="{23CB4D96-B21A-CD16-1A51-91D55C634098}"/>
          </ac:spMkLst>
        </pc:spChg>
        <pc:spChg chg="add del">
          <ac:chgData name="Alice Destrait" userId="6e2baf648aaa151e" providerId="LiveId" clId="{80B3E651-CC4D-434F-8A25-EF975DFDC7D0}" dt="2023-12-09T23:36:42.992" v="767" actId="26606"/>
          <ac:spMkLst>
            <pc:docMk/>
            <pc:sldMk cId="89701909" sldId="256"/>
            <ac:spMk id="10" creationId="{23D09407-53BC-485E-B4CE-BC5E4FC4B25B}"/>
          </ac:spMkLst>
        </pc:spChg>
        <pc:spChg chg="add del">
          <ac:chgData name="Alice Destrait" userId="6e2baf648aaa151e" providerId="LiveId" clId="{80B3E651-CC4D-434F-8A25-EF975DFDC7D0}" dt="2023-12-09T23:36:42.992" v="767" actId="26606"/>
          <ac:spMkLst>
            <pc:docMk/>
            <pc:sldMk cId="89701909" sldId="256"/>
            <ac:spMk id="12" creationId="{921DB988-49FC-4608-B0A2-E2F3A4019041}"/>
          </ac:spMkLst>
        </pc:spChg>
        <pc:spChg chg="add del mod replId">
          <ac:chgData name="Alice Destrait" userId="6e2baf648aaa151e" providerId="LiveId" clId="{80B3E651-CC4D-434F-8A25-EF975DFDC7D0}" dt="2023-12-09T23:36:42.992" v="767" actId="26606"/>
          <ac:spMkLst>
            <pc:docMk/>
            <pc:sldMk cId="89701909" sldId="256"/>
            <ac:spMk id="26" creationId="{17AE5076-A528-5F31-3A5B-245DAA992CE7}"/>
          </ac:spMkLst>
        </pc:spChg>
        <pc:spChg chg="add del mod replId">
          <ac:chgData name="Alice Destrait" userId="6e2baf648aaa151e" providerId="LiveId" clId="{80B3E651-CC4D-434F-8A25-EF975DFDC7D0}" dt="2023-12-09T23:36:42.992" v="767" actId="26606"/>
          <ac:spMkLst>
            <pc:docMk/>
            <pc:sldMk cId="89701909" sldId="256"/>
            <ac:spMk id="27" creationId="{649CF569-252F-6443-8971-B1267AD5FAAF}"/>
          </ac:spMkLst>
        </pc:spChg>
        <pc:spChg chg="add">
          <ac:chgData name="Alice Destrait" userId="6e2baf648aaa151e" providerId="LiveId" clId="{80B3E651-CC4D-434F-8A25-EF975DFDC7D0}" dt="2023-12-09T23:36:42.992" v="767" actId="26606"/>
          <ac:spMkLst>
            <pc:docMk/>
            <pc:sldMk cId="89701909" sldId="256"/>
            <ac:spMk id="29" creationId="{93245F62-CCC4-49E4-B95B-EA6C1E790510}"/>
          </ac:spMkLst>
        </pc:spChg>
        <pc:spChg chg="add">
          <ac:chgData name="Alice Destrait" userId="6e2baf648aaa151e" providerId="LiveId" clId="{80B3E651-CC4D-434F-8A25-EF975DFDC7D0}" dt="2023-12-09T23:36:42.992" v="767" actId="26606"/>
          <ac:spMkLst>
            <pc:docMk/>
            <pc:sldMk cId="89701909" sldId="256"/>
            <ac:spMk id="31" creationId="{E6C0DD6B-6AA3-448F-9B99-8386295BC1B4}"/>
          </ac:spMkLst>
        </pc:spChg>
        <pc:grpChg chg="add del">
          <ac:chgData name="Alice Destrait" userId="6e2baf648aaa151e" providerId="LiveId" clId="{80B3E651-CC4D-434F-8A25-EF975DFDC7D0}" dt="2023-12-09T23:36:42.992" v="767" actId="26606"/>
          <ac:grpSpMkLst>
            <pc:docMk/>
            <pc:sldMk cId="89701909" sldId="256"/>
            <ac:grpSpMk id="14" creationId="{E9B930FD-8671-4C4C-ADCF-73AC1D0CD417}"/>
          </ac:grpSpMkLst>
        </pc:grpChg>
        <pc:grpChg chg="add del">
          <ac:chgData name="Alice Destrait" userId="6e2baf648aaa151e" providerId="LiveId" clId="{80B3E651-CC4D-434F-8A25-EF975DFDC7D0}" dt="2023-12-09T23:36:42.992" v="767" actId="26606"/>
          <ac:grpSpMkLst>
            <pc:docMk/>
            <pc:sldMk cId="89701909" sldId="256"/>
            <ac:grpSpMk id="20" creationId="{383C2651-AE0C-4AE4-8725-E2F9414FE219}"/>
          </ac:grpSpMkLst>
        </pc:grpChg>
        <pc:picChg chg="add">
          <ac:chgData name="Alice Destrait" userId="6e2baf648aaa151e" providerId="LiveId" clId="{80B3E651-CC4D-434F-8A25-EF975DFDC7D0}" dt="2023-12-09T23:36:42.992" v="767" actId="26606"/>
          <ac:picMkLst>
            <pc:docMk/>
            <pc:sldMk cId="89701909" sldId="256"/>
            <ac:picMk id="5" creationId="{7EA88011-389B-3794-336F-8FAFC3B0D304}"/>
          </ac:picMkLst>
        </pc:picChg>
        <pc:picChg chg="add del mod replId">
          <ac:chgData name="Alice Destrait" userId="6e2baf648aaa151e" providerId="LiveId" clId="{80B3E651-CC4D-434F-8A25-EF975DFDC7D0}" dt="2023-12-09T20:37:13.590" v="5" actId="26606"/>
          <ac:picMkLst>
            <pc:docMk/>
            <pc:sldMk cId="89701909" sldId="256"/>
            <ac:picMk id="9" creationId="{E1C2A20E-D5AE-58C0-7FF5-E6A5BF569A39}"/>
          </ac:picMkLst>
        </pc:picChg>
        <pc:picChg chg="add del mod replId">
          <ac:chgData name="Alice Destrait" userId="6e2baf648aaa151e" providerId="LiveId" clId="{80B3E651-CC4D-434F-8A25-EF975DFDC7D0}" dt="2023-12-09T23:36:42.992" v="767" actId="26606"/>
          <ac:picMkLst>
            <pc:docMk/>
            <pc:sldMk cId="89701909" sldId="256"/>
            <ac:picMk id="28" creationId="{2B2FA686-7287-0D3E-CA98-FB1FDC80F706}"/>
          </ac:picMkLst>
        </pc:picChg>
      </pc:sldChg>
      <pc:sldChg chg="addSp delSp modSp new mod setBg chgLayout">
        <pc:chgData name="Alice Destrait" userId="6e2baf648aaa151e" providerId="LiveId" clId="{80B3E651-CC4D-434F-8A25-EF975DFDC7D0}" dt="2023-12-10T00:31:03.885" v="1985" actId="20577"/>
        <pc:sldMkLst>
          <pc:docMk/>
          <pc:sldMk cId="3691108514" sldId="257"/>
        </pc:sldMkLst>
        <pc:spChg chg="add del">
          <ac:chgData name="Alice Destrait" userId="6e2baf648aaa151e" providerId="LiveId" clId="{80B3E651-CC4D-434F-8A25-EF975DFDC7D0}" dt="2023-12-09T23:20:58.568" v="375" actId="26606"/>
          <ac:spMkLst>
            <pc:docMk/>
            <pc:sldMk cId="3691108514" sldId="257"/>
            <ac:spMk id="2" creationId="{73C27AA1-1C5E-E529-B4FA-F781ACCE2751}"/>
          </ac:spMkLst>
        </pc:spChg>
        <pc:spChg chg="add">
          <ac:chgData name="Alice Destrait" userId="6e2baf648aaa151e" providerId="LiveId" clId="{80B3E651-CC4D-434F-8A25-EF975DFDC7D0}" dt="2023-12-09T23:36:36.133" v="765" actId="26606"/>
          <ac:spMkLst>
            <pc:docMk/>
            <pc:sldMk cId="3691108514" sldId="257"/>
            <ac:spMk id="2" creationId="{AA4BD393-00A7-8269-D681-153B221E06BC}"/>
          </ac:spMkLst>
        </pc:spChg>
        <pc:spChg chg="del">
          <ac:chgData name="Alice Destrait" userId="6e2baf648aaa151e" providerId="LiveId" clId="{80B3E651-CC4D-434F-8A25-EF975DFDC7D0}" dt="2023-12-09T20:39:43.465" v="57" actId="931"/>
          <ac:spMkLst>
            <pc:docMk/>
            <pc:sldMk cId="3691108514" sldId="257"/>
            <ac:spMk id="3" creationId="{71DD1DF6-7923-D68E-EEC6-EB3000766EFE}"/>
          </ac:spMkLst>
        </pc:spChg>
        <pc:spChg chg="add mod">
          <ac:chgData name="Alice Destrait" userId="6e2baf648aaa151e" providerId="LiveId" clId="{80B3E651-CC4D-434F-8A25-EF975DFDC7D0}" dt="2023-12-10T00:31:03.885" v="1985" actId="20577"/>
          <ac:spMkLst>
            <pc:docMk/>
            <pc:sldMk cId="3691108514" sldId="257"/>
            <ac:spMk id="3" creationId="{96AD4DF3-5BF4-7759-7971-9C455E6AFCBD}"/>
          </ac:spMkLst>
        </pc:spChg>
        <pc:spChg chg="add del">
          <ac:chgData name="Alice Destrait" userId="6e2baf648aaa151e" providerId="LiveId" clId="{80B3E651-CC4D-434F-8A25-EF975DFDC7D0}" dt="2023-12-09T23:20:58.568" v="375" actId="26606"/>
          <ac:spMkLst>
            <pc:docMk/>
            <pc:sldMk cId="3691108514" sldId="257"/>
            <ac:spMk id="3" creationId="{BC4BE10D-9F1F-8D44-6E7D-F967882DB29E}"/>
          </ac:spMkLst>
        </pc:spChg>
        <pc:spChg chg="del mod ord replId">
          <ac:chgData name="Alice Destrait" userId="6e2baf648aaa151e" providerId="LiveId" clId="{80B3E651-CC4D-434F-8A25-EF975DFDC7D0}" dt="2023-12-09T23:19:33.416" v="316" actId="26606"/>
          <ac:spMkLst>
            <pc:docMk/>
            <pc:sldMk cId="3691108514" sldId="257"/>
            <ac:spMk id="7" creationId="{9D456884-1C07-F509-BEEF-155B18317784}"/>
          </ac:spMkLst>
        </pc:spChg>
        <pc:spChg chg="add del mod replId">
          <ac:chgData name="Alice Destrait" userId="6e2baf648aaa151e" providerId="LiveId" clId="{80B3E651-CC4D-434F-8A25-EF975DFDC7D0}" dt="2023-12-09T23:19:33.416" v="316" actId="26606"/>
          <ac:spMkLst>
            <pc:docMk/>
            <pc:sldMk cId="3691108514" sldId="257"/>
            <ac:spMk id="9" creationId="{20B0E042-68FD-D676-C21F-15139B52760F}"/>
          </ac:spMkLst>
        </pc:spChg>
        <pc:spChg chg="add del">
          <ac:chgData name="Alice Destrait" userId="6e2baf648aaa151e" providerId="LiveId" clId="{80B3E651-CC4D-434F-8A25-EF975DFDC7D0}" dt="2023-12-09T23:20:58.610" v="377" actId="26606"/>
          <ac:spMkLst>
            <pc:docMk/>
            <pc:sldMk cId="3691108514" sldId="257"/>
            <ac:spMk id="10" creationId="{245A9F99-D9B1-4094-A2E2-B90AC1DB7B9C}"/>
          </ac:spMkLst>
        </pc:spChg>
        <pc:spChg chg="add del">
          <ac:chgData name="Alice Destrait" userId="6e2baf648aaa151e" providerId="LiveId" clId="{80B3E651-CC4D-434F-8A25-EF975DFDC7D0}" dt="2023-12-09T23:20:58.610" v="377" actId="26606"/>
          <ac:spMkLst>
            <pc:docMk/>
            <pc:sldMk cId="3691108514" sldId="257"/>
            <ac:spMk id="12" creationId="{B7FAF607-473A-4A43-A23D-BBFF5C4117BB}"/>
          </ac:spMkLst>
        </pc:spChg>
        <pc:spChg chg="add del">
          <ac:chgData name="Alice Destrait" userId="6e2baf648aaa151e" providerId="LiveId" clId="{80B3E651-CC4D-434F-8A25-EF975DFDC7D0}" dt="2023-12-09T23:20:52.874" v="369" actId="26606"/>
          <ac:spMkLst>
            <pc:docMk/>
            <pc:sldMk cId="3691108514" sldId="257"/>
            <ac:spMk id="22" creationId="{B6FACB3C-9069-4791-BC5C-0DB7CD19B853}"/>
          </ac:spMkLst>
        </pc:spChg>
        <pc:spChg chg="add del">
          <ac:chgData name="Alice Destrait" userId="6e2baf648aaa151e" providerId="LiveId" clId="{80B3E651-CC4D-434F-8A25-EF975DFDC7D0}" dt="2023-12-09T23:20:52.874" v="369" actId="26606"/>
          <ac:spMkLst>
            <pc:docMk/>
            <pc:sldMk cId="3691108514" sldId="257"/>
            <ac:spMk id="24" creationId="{71F2038E-D777-4B76-81DD-DD13EE91B9DD}"/>
          </ac:spMkLst>
        </pc:spChg>
        <pc:spChg chg="add del">
          <ac:chgData name="Alice Destrait" userId="6e2baf648aaa151e" providerId="LiveId" clId="{80B3E651-CC4D-434F-8A25-EF975DFDC7D0}" dt="2023-12-09T23:20:55.091" v="372" actId="26606"/>
          <ac:spMkLst>
            <pc:docMk/>
            <pc:sldMk cId="3691108514" sldId="257"/>
            <ac:spMk id="32" creationId="{245A9F99-D9B1-4094-A2E2-B90AC1DB7B9C}"/>
          </ac:spMkLst>
        </pc:spChg>
        <pc:spChg chg="add del">
          <ac:chgData name="Alice Destrait" userId="6e2baf648aaa151e" providerId="LiveId" clId="{80B3E651-CC4D-434F-8A25-EF975DFDC7D0}" dt="2023-12-09T23:20:55.091" v="372" actId="26606"/>
          <ac:spMkLst>
            <pc:docMk/>
            <pc:sldMk cId="3691108514" sldId="257"/>
            <ac:spMk id="33" creationId="{B7FAF607-473A-4A43-A23D-BBFF5C4117BB}"/>
          </ac:spMkLst>
        </pc:spChg>
        <pc:spChg chg="add del">
          <ac:chgData name="Alice Destrait" userId="6e2baf648aaa151e" providerId="LiveId" clId="{80B3E651-CC4D-434F-8A25-EF975DFDC7D0}" dt="2023-12-09T23:20:58.568" v="375" actId="26606"/>
          <ac:spMkLst>
            <pc:docMk/>
            <pc:sldMk cId="3691108514" sldId="257"/>
            <ac:spMk id="41" creationId="{B6FACB3C-9069-4791-BC5C-0DB7CD19B853}"/>
          </ac:spMkLst>
        </pc:spChg>
        <pc:spChg chg="add del">
          <ac:chgData name="Alice Destrait" userId="6e2baf648aaa151e" providerId="LiveId" clId="{80B3E651-CC4D-434F-8A25-EF975DFDC7D0}" dt="2023-12-09T23:20:58.568" v="375" actId="26606"/>
          <ac:spMkLst>
            <pc:docMk/>
            <pc:sldMk cId="3691108514" sldId="257"/>
            <ac:spMk id="42" creationId="{71F2038E-D777-4B76-81DD-DD13EE91B9DD}"/>
          </ac:spMkLst>
        </pc:spChg>
        <pc:spChg chg="add del">
          <ac:chgData name="Alice Destrait" userId="6e2baf648aaa151e" providerId="LiveId" clId="{80B3E651-CC4D-434F-8A25-EF975DFDC7D0}" dt="2023-12-09T23:36:36.133" v="765" actId="26606"/>
          <ac:spMkLst>
            <pc:docMk/>
            <pc:sldMk cId="3691108514" sldId="257"/>
            <ac:spMk id="47" creationId="{245A9F99-D9B1-4094-A2E2-B90AC1DB7B9C}"/>
          </ac:spMkLst>
        </pc:spChg>
        <pc:spChg chg="add del">
          <ac:chgData name="Alice Destrait" userId="6e2baf648aaa151e" providerId="LiveId" clId="{80B3E651-CC4D-434F-8A25-EF975DFDC7D0}" dt="2023-12-09T23:36:36.133" v="765" actId="26606"/>
          <ac:spMkLst>
            <pc:docMk/>
            <pc:sldMk cId="3691108514" sldId="257"/>
            <ac:spMk id="48" creationId="{B7FAF607-473A-4A43-A23D-BBFF5C4117BB}"/>
          </ac:spMkLst>
        </pc:spChg>
        <pc:spChg chg="add del mod replId">
          <ac:chgData name="Alice Destrait" userId="6e2baf648aaa151e" providerId="LiveId" clId="{80B3E651-CC4D-434F-8A25-EF975DFDC7D0}" dt="2023-12-09T23:20:58.610" v="377" actId="26606"/>
          <ac:spMkLst>
            <pc:docMk/>
            <pc:sldMk cId="3691108514" sldId="257"/>
            <ac:spMk id="53" creationId="{4B72C938-3748-5D35-5EC7-756FE91DAA69}"/>
          </ac:spMkLst>
        </pc:spChg>
        <pc:spChg chg="add del mod replId">
          <ac:chgData name="Alice Destrait" userId="6e2baf648aaa151e" providerId="LiveId" clId="{80B3E651-CC4D-434F-8A25-EF975DFDC7D0}" dt="2023-12-09T23:36:36.133" v="765" actId="26606"/>
          <ac:spMkLst>
            <pc:docMk/>
            <pc:sldMk cId="3691108514" sldId="257"/>
            <ac:spMk id="54" creationId="{2ADF2668-C28E-20FE-DA1A-716238559809}"/>
          </ac:spMkLst>
        </pc:spChg>
        <pc:spChg chg="add del mod replId">
          <ac:chgData name="Alice Destrait" userId="6e2baf648aaa151e" providerId="LiveId" clId="{80B3E651-CC4D-434F-8A25-EF975DFDC7D0}" dt="2023-12-09T23:20:58.610" v="377" actId="26606"/>
          <ac:spMkLst>
            <pc:docMk/>
            <pc:sldMk cId="3691108514" sldId="257"/>
            <ac:spMk id="54" creationId="{9D773BCB-9A17-B021-E48D-0A6E3FFD3304}"/>
          </ac:spMkLst>
        </pc:spChg>
        <pc:spChg chg="add del mod replId">
          <ac:chgData name="Alice Destrait" userId="6e2baf648aaa151e" providerId="LiveId" clId="{80B3E651-CC4D-434F-8A25-EF975DFDC7D0}" dt="2023-12-09T23:36:36.133" v="765" actId="26606"/>
          <ac:spMkLst>
            <pc:docMk/>
            <pc:sldMk cId="3691108514" sldId="257"/>
            <ac:spMk id="55" creationId="{D841C0A1-C98C-50AA-CA98-9AC3342359E2}"/>
          </ac:spMkLst>
        </pc:spChg>
        <pc:grpChg chg="add del">
          <ac:chgData name="Alice Destrait" userId="6e2baf648aaa151e" providerId="LiveId" clId="{80B3E651-CC4D-434F-8A25-EF975DFDC7D0}" dt="2023-12-09T23:20:58.610" v="377" actId="26606"/>
          <ac:grpSpMkLst>
            <pc:docMk/>
            <pc:sldMk cId="3691108514" sldId="257"/>
            <ac:grpSpMk id="14" creationId="{C5F6476F-D303-44D3-B30F-1BA348F0F64A}"/>
          </ac:grpSpMkLst>
        </pc:grpChg>
        <pc:grpChg chg="add del">
          <ac:chgData name="Alice Destrait" userId="6e2baf648aaa151e" providerId="LiveId" clId="{80B3E651-CC4D-434F-8A25-EF975DFDC7D0}" dt="2023-12-09T23:20:52.874" v="369" actId="26606"/>
          <ac:grpSpMkLst>
            <pc:docMk/>
            <pc:sldMk cId="3691108514" sldId="257"/>
            <ac:grpSpMk id="26" creationId="{DD354807-230F-4402-B1B9-F733A8F1F190}"/>
          </ac:grpSpMkLst>
        </pc:grpChg>
        <pc:grpChg chg="add del">
          <ac:chgData name="Alice Destrait" userId="6e2baf648aaa151e" providerId="LiveId" clId="{80B3E651-CC4D-434F-8A25-EF975DFDC7D0}" dt="2023-12-09T23:20:55.091" v="372" actId="26606"/>
          <ac:grpSpMkLst>
            <pc:docMk/>
            <pc:sldMk cId="3691108514" sldId="257"/>
            <ac:grpSpMk id="34" creationId="{C5F6476F-D303-44D3-B30F-1BA348F0F64A}"/>
          </ac:grpSpMkLst>
        </pc:grpChg>
        <pc:grpChg chg="add del">
          <ac:chgData name="Alice Destrait" userId="6e2baf648aaa151e" providerId="LiveId" clId="{80B3E651-CC4D-434F-8A25-EF975DFDC7D0}" dt="2023-12-09T23:20:58.568" v="375" actId="26606"/>
          <ac:grpSpMkLst>
            <pc:docMk/>
            <pc:sldMk cId="3691108514" sldId="257"/>
            <ac:grpSpMk id="43" creationId="{DD354807-230F-4402-B1B9-F733A8F1F190}"/>
          </ac:grpSpMkLst>
        </pc:grpChg>
        <pc:grpChg chg="add del">
          <ac:chgData name="Alice Destrait" userId="6e2baf648aaa151e" providerId="LiveId" clId="{80B3E651-CC4D-434F-8A25-EF975DFDC7D0}" dt="2023-12-09T23:36:36.133" v="765" actId="26606"/>
          <ac:grpSpMkLst>
            <pc:docMk/>
            <pc:sldMk cId="3691108514" sldId="257"/>
            <ac:grpSpMk id="49" creationId="{C5F6476F-D303-44D3-B30F-1BA348F0F64A}"/>
          </ac:grpSpMkLst>
        </pc:grpChg>
        <pc:grpChg chg="add">
          <ac:chgData name="Alice Destrait" userId="6e2baf648aaa151e" providerId="LiveId" clId="{80B3E651-CC4D-434F-8A25-EF975DFDC7D0}" dt="2023-12-09T23:36:36.133" v="765" actId="26606"/>
          <ac:grpSpMkLst>
            <pc:docMk/>
            <pc:sldMk cId="3691108514" sldId="257"/>
            <ac:grpSpMk id="57" creationId="{6258F736-B256-8039-9DC6-F4E49A5C5AD5}"/>
          </ac:grpSpMkLst>
        </pc:grpChg>
        <pc:picChg chg="add">
          <ac:chgData name="Alice Destrait" userId="6e2baf648aaa151e" providerId="LiveId" clId="{80B3E651-CC4D-434F-8A25-EF975DFDC7D0}" dt="2023-12-09T23:36:36.133" v="765" actId="26606"/>
          <ac:picMkLst>
            <pc:docMk/>
            <pc:sldMk cId="3691108514" sldId="257"/>
            <ac:picMk id="5" creationId="{51F729DB-F489-1399-CAC4-12FFA58A502E}"/>
          </ac:picMkLst>
        </pc:picChg>
        <pc:picChg chg="add del">
          <ac:chgData name="Alice Destrait" userId="6e2baf648aaa151e" providerId="LiveId" clId="{80B3E651-CC4D-434F-8A25-EF975DFDC7D0}" dt="2023-12-09T23:20:58.568" v="375" actId="26606"/>
          <ac:picMkLst>
            <pc:docMk/>
            <pc:sldMk cId="3691108514" sldId="257"/>
            <ac:picMk id="5" creationId="{A84859F7-93E6-FF8F-8FE9-D803AA19D968}"/>
          </ac:picMkLst>
        </pc:picChg>
        <pc:picChg chg="add del mod ord replId">
          <ac:chgData name="Alice Destrait" userId="6e2baf648aaa151e" providerId="LiveId" clId="{80B3E651-CC4D-434F-8A25-EF975DFDC7D0}" dt="2023-12-09T23:19:33.416" v="316" actId="26606"/>
          <ac:picMkLst>
            <pc:docMk/>
            <pc:sldMk cId="3691108514" sldId="257"/>
            <ac:picMk id="8" creationId="{4FF107F4-D383-026E-547E-5EDE185A6459}"/>
          </ac:picMkLst>
        </pc:picChg>
        <pc:picChg chg="add del mod replId">
          <ac:chgData name="Alice Destrait" userId="6e2baf648aaa151e" providerId="LiveId" clId="{80B3E651-CC4D-434F-8A25-EF975DFDC7D0}" dt="2023-12-09T23:20:58.610" v="377" actId="26606"/>
          <ac:picMkLst>
            <pc:docMk/>
            <pc:sldMk cId="3691108514" sldId="257"/>
            <ac:picMk id="55" creationId="{6C3483EE-9C46-A569-BA59-F2BD45EFFFCC}"/>
          </ac:picMkLst>
        </pc:picChg>
        <pc:picChg chg="add del mod replId">
          <ac:chgData name="Alice Destrait" userId="6e2baf648aaa151e" providerId="LiveId" clId="{80B3E651-CC4D-434F-8A25-EF975DFDC7D0}" dt="2023-12-09T23:36:36.133" v="765" actId="26606"/>
          <ac:picMkLst>
            <pc:docMk/>
            <pc:sldMk cId="3691108514" sldId="257"/>
            <ac:picMk id="56" creationId="{4D28951B-8E67-D960-4ED0-0070D0347437}"/>
          </ac:picMkLst>
        </pc:picChg>
      </pc:sldChg>
      <pc:sldChg chg="addSp delSp modSp new mod setBg modNotesTx">
        <pc:chgData name="Alice Destrait" userId="6e2baf648aaa151e" providerId="LiveId" clId="{80B3E651-CC4D-434F-8A25-EF975DFDC7D0}" dt="2023-12-10T00:31:46.232" v="1993" actId="20577"/>
        <pc:sldMkLst>
          <pc:docMk/>
          <pc:sldMk cId="3158425777" sldId="258"/>
        </pc:sldMkLst>
        <pc:spChg chg="add del">
          <ac:chgData name="Alice Destrait" userId="6e2baf648aaa151e" providerId="LiveId" clId="{80B3E651-CC4D-434F-8A25-EF975DFDC7D0}" dt="2023-12-09T23:36:27.955" v="763" actId="26606"/>
          <ac:spMkLst>
            <pc:docMk/>
            <pc:sldMk cId="3158425777" sldId="258"/>
            <ac:spMk id="2" creationId="{00475EFC-377A-B999-7CAB-E3ABABDAF8E0}"/>
          </ac:spMkLst>
        </pc:spChg>
        <pc:spChg chg="add del mod replId">
          <ac:chgData name="Alice Destrait" userId="6e2baf648aaa151e" providerId="LiveId" clId="{80B3E651-CC4D-434F-8A25-EF975DFDC7D0}" dt="2023-12-09T23:36:27.955" v="763" actId="26606"/>
          <ac:spMkLst>
            <pc:docMk/>
            <pc:sldMk cId="3158425777" sldId="258"/>
            <ac:spMk id="2" creationId="{4E8A2CA5-8681-E28C-EB1B-D2FC4A0C7A2F}"/>
          </ac:spMkLst>
        </pc:spChg>
        <pc:spChg chg="add del">
          <ac:chgData name="Alice Destrait" userId="6e2baf648aaa151e" providerId="LiveId" clId="{80B3E651-CC4D-434F-8A25-EF975DFDC7D0}" dt="2023-12-09T23:30:43.490" v="608" actId="26606"/>
          <ac:spMkLst>
            <pc:docMk/>
            <pc:sldMk cId="3158425777" sldId="258"/>
            <ac:spMk id="2" creationId="{966606FB-AB49-5AA9-6E06-E9386A1D74D4}"/>
          </ac:spMkLst>
        </pc:spChg>
        <pc:spChg chg="add del">
          <ac:chgData name="Alice Destrait" userId="6e2baf648aaa151e" providerId="LiveId" clId="{80B3E651-CC4D-434F-8A25-EF975DFDC7D0}" dt="2023-12-09T23:36:27.955" v="763" actId="26606"/>
          <ac:spMkLst>
            <pc:docMk/>
            <pc:sldMk cId="3158425777" sldId="258"/>
            <ac:spMk id="3" creationId="{276BE399-C91B-D478-834E-096E7AEF73A1}"/>
          </ac:spMkLst>
        </pc:spChg>
        <pc:spChg chg="add del">
          <ac:chgData name="Alice Destrait" userId="6e2baf648aaa151e" providerId="LiveId" clId="{80B3E651-CC4D-434F-8A25-EF975DFDC7D0}" dt="2023-12-09T23:30:43.490" v="608" actId="26606"/>
          <ac:spMkLst>
            <pc:docMk/>
            <pc:sldMk cId="3158425777" sldId="258"/>
            <ac:spMk id="3" creationId="{60A43B2C-A131-F6F2-D7BC-8AA1B3DD4608}"/>
          </ac:spMkLst>
        </pc:spChg>
        <pc:spChg chg="add del mod replId">
          <ac:chgData name="Alice Destrait" userId="6e2baf648aaa151e" providerId="LiveId" clId="{80B3E651-CC4D-434F-8A25-EF975DFDC7D0}" dt="2023-12-10T00:31:46.232" v="1993" actId="20577"/>
          <ac:spMkLst>
            <pc:docMk/>
            <pc:sldMk cId="3158425777" sldId="258"/>
            <ac:spMk id="3" creationId="{7F5FAFDC-02F2-C31B-E1ED-3663091B4DB6}"/>
          </ac:spMkLst>
        </pc:spChg>
        <pc:spChg chg="add del">
          <ac:chgData name="Alice Destrait" userId="6e2baf648aaa151e" providerId="LiveId" clId="{80B3E651-CC4D-434F-8A25-EF975DFDC7D0}" dt="2023-12-09T23:23:08.816" v="390" actId="22"/>
          <ac:spMkLst>
            <pc:docMk/>
            <pc:sldMk cId="3158425777" sldId="258"/>
            <ac:spMk id="5" creationId="{942C388F-5A28-9D7C-4FF3-46FFAD70B634}"/>
          </ac:spMkLst>
        </pc:spChg>
        <pc:spChg chg="del mod replId">
          <ac:chgData name="Alice Destrait" userId="6e2baf648aaa151e" providerId="LiveId" clId="{80B3E651-CC4D-434F-8A25-EF975DFDC7D0}" dt="2023-12-09T23:29:06.774" v="597" actId="26606"/>
          <ac:spMkLst>
            <pc:docMk/>
            <pc:sldMk cId="3158425777" sldId="258"/>
            <ac:spMk id="12" creationId="{AF6B1A7C-6184-06F5-5425-454098392A7C}"/>
          </ac:spMkLst>
        </pc:spChg>
        <pc:spChg chg="del mod replId">
          <ac:chgData name="Alice Destrait" userId="6e2baf648aaa151e" providerId="LiveId" clId="{80B3E651-CC4D-434F-8A25-EF975DFDC7D0}" dt="2023-12-09T23:29:06.774" v="597" actId="26606"/>
          <ac:spMkLst>
            <pc:docMk/>
            <pc:sldMk cId="3158425777" sldId="258"/>
            <ac:spMk id="13" creationId="{030ED1B5-6846-45C9-2324-29316EA51C83}"/>
          </ac:spMkLst>
        </pc:spChg>
        <pc:spChg chg="add del">
          <ac:chgData name="Alice Destrait" userId="6e2baf648aaa151e" providerId="LiveId" clId="{80B3E651-CC4D-434F-8A25-EF975DFDC7D0}" dt="2023-12-09T23:36:27.955" v="763" actId="26606"/>
          <ac:spMkLst>
            <pc:docMk/>
            <pc:sldMk cId="3158425777" sldId="258"/>
            <ac:spMk id="20" creationId="{7E6D2D34-4BB4-460B-8844-027610FB21F5}"/>
          </ac:spMkLst>
        </pc:spChg>
        <pc:spChg chg="add del">
          <ac:chgData name="Alice Destrait" userId="6e2baf648aaa151e" providerId="LiveId" clId="{80B3E651-CC4D-434F-8A25-EF975DFDC7D0}" dt="2023-12-09T23:30:43.490" v="608" actId="26606"/>
          <ac:spMkLst>
            <pc:docMk/>
            <pc:sldMk cId="3158425777" sldId="258"/>
            <ac:spMk id="23" creationId="{7E6D2D34-4BB4-460B-8844-027610FB21F5}"/>
          </ac:spMkLst>
        </pc:spChg>
        <pc:grpChg chg="add del">
          <ac:chgData name="Alice Destrait" userId="6e2baf648aaa151e" providerId="LiveId" clId="{80B3E651-CC4D-434F-8A25-EF975DFDC7D0}" dt="2023-12-09T23:36:27.955" v="763" actId="26606"/>
          <ac:grpSpMkLst>
            <pc:docMk/>
            <pc:sldMk cId="3158425777" sldId="258"/>
            <ac:grpSpMk id="14" creationId="{792AA144-DDFF-C43B-6866-516C9091D065}"/>
          </ac:grpSpMkLst>
        </pc:grpChg>
        <pc:grpChg chg="add del">
          <ac:chgData name="Alice Destrait" userId="6e2baf648aaa151e" providerId="LiveId" clId="{80B3E651-CC4D-434F-8A25-EF975DFDC7D0}" dt="2023-12-09T23:36:27.955" v="763" actId="26606"/>
          <ac:grpSpMkLst>
            <pc:docMk/>
            <pc:sldMk cId="3158425777" sldId="258"/>
            <ac:grpSpMk id="21" creationId="{C5314570-9B06-4D37-8CBD-EDD67C2FA205}"/>
          </ac:grpSpMkLst>
        </pc:grpChg>
        <pc:grpChg chg="add del">
          <ac:chgData name="Alice Destrait" userId="6e2baf648aaa151e" providerId="LiveId" clId="{80B3E651-CC4D-434F-8A25-EF975DFDC7D0}" dt="2023-12-09T23:30:43.490" v="608" actId="26606"/>
          <ac:grpSpMkLst>
            <pc:docMk/>
            <pc:sldMk cId="3158425777" sldId="258"/>
            <ac:grpSpMk id="25" creationId="{C5314570-9B06-4D37-8CBD-EDD67C2FA205}"/>
          </ac:grpSpMkLst>
        </pc:grpChg>
        <pc:picChg chg="add del">
          <ac:chgData name="Alice Destrait" userId="6e2baf648aaa151e" providerId="LiveId" clId="{80B3E651-CC4D-434F-8A25-EF975DFDC7D0}" dt="2023-12-09T23:36:27.955" v="763" actId="26606"/>
          <ac:picMkLst>
            <pc:docMk/>
            <pc:sldMk cId="3158425777" sldId="258"/>
            <ac:picMk id="7" creationId="{2A59C98C-277B-BD50-A8D2-B417D691031A}"/>
          </ac:picMkLst>
        </pc:picChg>
        <pc:picChg chg="add del mod replId">
          <ac:chgData name="Alice Destrait" userId="6e2baf648aaa151e" providerId="LiveId" clId="{80B3E651-CC4D-434F-8A25-EF975DFDC7D0}" dt="2023-12-09T23:36:27.955" v="763" actId="26606"/>
          <ac:picMkLst>
            <pc:docMk/>
            <pc:sldMk cId="3158425777" sldId="258"/>
            <ac:picMk id="7" creationId="{6903318C-7647-20A8-161C-33B81BF3F983}"/>
          </ac:picMkLst>
        </pc:picChg>
        <pc:picChg chg="add del">
          <ac:chgData name="Alice Destrait" userId="6e2baf648aaa151e" providerId="LiveId" clId="{80B3E651-CC4D-434F-8A25-EF975DFDC7D0}" dt="2023-12-09T23:30:43.490" v="608" actId="26606"/>
          <ac:picMkLst>
            <pc:docMk/>
            <pc:sldMk cId="3158425777" sldId="258"/>
            <ac:picMk id="7" creationId="{925FDD40-DD29-D050-3825-40A311358E84}"/>
          </ac:picMkLst>
        </pc:picChg>
        <pc:picChg chg="add del">
          <ac:chgData name="Alice Destrait" userId="6e2baf648aaa151e" providerId="LiveId" clId="{80B3E651-CC4D-434F-8A25-EF975DFDC7D0}" dt="2023-12-09T23:36:27.955" v="763" actId="26606"/>
          <ac:picMkLst>
            <pc:docMk/>
            <pc:sldMk cId="3158425777" sldId="258"/>
            <ac:picMk id="9" creationId="{155CFC39-B301-FDA4-40ED-B045F4541EAB}"/>
          </ac:picMkLst>
        </pc:picChg>
        <pc:picChg chg="add del">
          <ac:chgData name="Alice Destrait" userId="6e2baf648aaa151e" providerId="LiveId" clId="{80B3E651-CC4D-434F-8A25-EF975DFDC7D0}" dt="2023-12-09T23:30:43.490" v="608" actId="26606"/>
          <ac:picMkLst>
            <pc:docMk/>
            <pc:sldMk cId="3158425777" sldId="258"/>
            <ac:picMk id="9" creationId="{378EB01D-72D9-6998-7146-505039BD6600}"/>
          </ac:picMkLst>
        </pc:picChg>
        <pc:picChg chg="add del mod replId">
          <ac:chgData name="Alice Destrait" userId="6e2baf648aaa151e" providerId="LiveId" clId="{80B3E651-CC4D-434F-8A25-EF975DFDC7D0}" dt="2023-12-09T23:36:27.955" v="763" actId="26606"/>
          <ac:picMkLst>
            <pc:docMk/>
            <pc:sldMk cId="3158425777" sldId="258"/>
            <ac:picMk id="9" creationId="{C0B1871F-4E8C-F04D-42B2-238D10A02959}"/>
          </ac:picMkLst>
        </pc:picChg>
        <pc:picChg chg="add del mod ord replId">
          <ac:chgData name="Alice Destrait" userId="6e2baf648aaa151e" providerId="LiveId" clId="{80B3E651-CC4D-434F-8A25-EF975DFDC7D0}" dt="2023-12-09T23:29:06.774" v="597" actId="26606"/>
          <ac:picMkLst>
            <pc:docMk/>
            <pc:sldMk cId="3158425777" sldId="258"/>
            <ac:picMk id="11" creationId="{A7EC3F89-6766-FA0C-B040-3A2B0566C8D0}"/>
          </ac:picMkLst>
        </pc:picChg>
        <pc:picChg chg="add del mod replId">
          <ac:chgData name="Alice Destrait" userId="6e2baf648aaa151e" providerId="LiveId" clId="{80B3E651-CC4D-434F-8A25-EF975DFDC7D0}" dt="2023-12-09T23:29:06.774" v="597" actId="26606"/>
          <ac:picMkLst>
            <pc:docMk/>
            <pc:sldMk cId="3158425777" sldId="258"/>
            <ac:picMk id="17" creationId="{9B9E0EE5-8F86-E830-08E1-27EE1B90E414}"/>
          </ac:picMkLst>
        </pc:picChg>
        <pc:picChg chg="add del mod replId">
          <ac:chgData name="Alice Destrait" userId="6e2baf648aaa151e" providerId="LiveId" clId="{80B3E651-CC4D-434F-8A25-EF975DFDC7D0}" dt="2023-12-09T23:36:27.955" v="763" actId="26606"/>
          <ac:picMkLst>
            <pc:docMk/>
            <pc:sldMk cId="3158425777" sldId="258"/>
            <ac:picMk id="18" creationId="{466E48E5-F442-D9C2-A202-00A07A1179AB}"/>
          </ac:picMkLst>
        </pc:picChg>
        <pc:picChg chg="add del">
          <ac:chgData name="Alice Destrait" userId="6e2baf648aaa151e" providerId="LiveId" clId="{80B3E651-CC4D-434F-8A25-EF975DFDC7D0}" dt="2023-12-09T23:36:27.955" v="763" actId="26606"/>
          <ac:picMkLst>
            <pc:docMk/>
            <pc:sldMk cId="3158425777" sldId="258"/>
            <ac:picMk id="18" creationId="{54679D20-7D7D-8FE1-2F44-96AD9988742D}"/>
          </ac:picMkLst>
        </pc:picChg>
        <pc:picChg chg="add del">
          <ac:chgData name="Alice Destrait" userId="6e2baf648aaa151e" providerId="LiveId" clId="{80B3E651-CC4D-434F-8A25-EF975DFDC7D0}" dt="2023-12-09T23:30:43.490" v="608" actId="26606"/>
          <ac:picMkLst>
            <pc:docMk/>
            <pc:sldMk cId="3158425777" sldId="258"/>
            <ac:picMk id="18" creationId="{B1C22818-76F5-D6E2-A5FA-3EDB57C666A6}"/>
          </ac:picMkLst>
        </pc:picChg>
      </pc:sldChg>
      <pc:sldChg chg="addSp delSp modSp new mod setBg modNotesTx">
        <pc:chgData name="Alice Destrait" userId="6e2baf648aaa151e" providerId="LiveId" clId="{80B3E651-CC4D-434F-8A25-EF975DFDC7D0}" dt="2023-12-10T00:32:18.640" v="2011" actId="20577"/>
        <pc:sldMkLst>
          <pc:docMk/>
          <pc:sldMk cId="2441985758" sldId="259"/>
        </pc:sldMkLst>
        <pc:spChg chg="add del">
          <ac:chgData name="Alice Destrait" userId="6e2baf648aaa151e" providerId="LiveId" clId="{80B3E651-CC4D-434F-8A25-EF975DFDC7D0}" dt="2023-12-09T23:35:45.552" v="755" actId="26606"/>
          <ac:spMkLst>
            <pc:docMk/>
            <pc:sldMk cId="2441985758" sldId="259"/>
            <ac:spMk id="2" creationId="{6D937A59-DA58-A220-6C29-1009C07875E1}"/>
          </ac:spMkLst>
        </pc:spChg>
        <pc:spChg chg="add">
          <ac:chgData name="Alice Destrait" userId="6e2baf648aaa151e" providerId="LiveId" clId="{80B3E651-CC4D-434F-8A25-EF975DFDC7D0}" dt="2023-12-09T23:36:53.157" v="769" actId="26606"/>
          <ac:spMkLst>
            <pc:docMk/>
            <pc:sldMk cId="2441985758" sldId="259"/>
            <ac:spMk id="2" creationId="{C46DD5DE-E0B9-C81B-4B70-E5228A1B10F2}"/>
          </ac:spMkLst>
        </pc:spChg>
        <pc:spChg chg="add del">
          <ac:chgData name="Alice Destrait" userId="6e2baf648aaa151e" providerId="LiveId" clId="{80B3E651-CC4D-434F-8A25-EF975DFDC7D0}" dt="2023-12-09T23:36:00.359" v="758" actId="26606"/>
          <ac:spMkLst>
            <pc:docMk/>
            <pc:sldMk cId="2441985758" sldId="259"/>
            <ac:spMk id="2" creationId="{DAAA19FB-D958-6F6E-03E4-A155BAD74F4A}"/>
          </ac:spMkLst>
        </pc:spChg>
        <pc:spChg chg="add del">
          <ac:chgData name="Alice Destrait" userId="6e2baf648aaa151e" providerId="LiveId" clId="{80B3E651-CC4D-434F-8A25-EF975DFDC7D0}" dt="2023-12-09T23:35:45.552" v="755" actId="26606"/>
          <ac:spMkLst>
            <pc:docMk/>
            <pc:sldMk cId="2441985758" sldId="259"/>
            <ac:spMk id="3" creationId="{3378F07F-E433-0BF8-D423-8BA28EE48358}"/>
          </ac:spMkLst>
        </pc:spChg>
        <pc:spChg chg="add mod">
          <ac:chgData name="Alice Destrait" userId="6e2baf648aaa151e" providerId="LiveId" clId="{80B3E651-CC4D-434F-8A25-EF975DFDC7D0}" dt="2023-12-10T00:32:18.640" v="2011" actId="20577"/>
          <ac:spMkLst>
            <pc:docMk/>
            <pc:sldMk cId="2441985758" sldId="259"/>
            <ac:spMk id="3" creationId="{40D307D9-8F28-D2F2-5778-BBB924C170DD}"/>
          </ac:spMkLst>
        </pc:spChg>
        <pc:spChg chg="add del">
          <ac:chgData name="Alice Destrait" userId="6e2baf648aaa151e" providerId="LiveId" clId="{80B3E651-CC4D-434F-8A25-EF975DFDC7D0}" dt="2023-12-09T23:36:00.359" v="758" actId="26606"/>
          <ac:spMkLst>
            <pc:docMk/>
            <pc:sldMk cId="2441985758" sldId="259"/>
            <ac:spMk id="3" creationId="{51503244-FC29-7E11-C105-8B6CCA26F565}"/>
          </ac:spMkLst>
        </pc:spChg>
        <pc:spChg chg="add del">
          <ac:chgData name="Alice Destrait" userId="6e2baf648aaa151e" providerId="LiveId" clId="{80B3E651-CC4D-434F-8A25-EF975DFDC7D0}" dt="2023-12-09T23:36:00.359" v="758" actId="26606"/>
          <ac:spMkLst>
            <pc:docMk/>
            <pc:sldMk cId="2441985758" sldId="259"/>
            <ac:spMk id="16" creationId="{8761DDFE-071F-4200-B0AA-394476C2D2D6}"/>
          </ac:spMkLst>
        </pc:spChg>
        <pc:spChg chg="add del">
          <ac:chgData name="Alice Destrait" userId="6e2baf648aaa151e" providerId="LiveId" clId="{80B3E651-CC4D-434F-8A25-EF975DFDC7D0}" dt="2023-12-09T23:36:53.157" v="769" actId="26606"/>
          <ac:spMkLst>
            <pc:docMk/>
            <pc:sldMk cId="2441985758" sldId="259"/>
            <ac:spMk id="21" creationId="{7E6D2D34-4BB4-460B-8844-027610FB21F5}"/>
          </ac:spMkLst>
        </pc:spChg>
        <pc:spChg chg="add del mod replId">
          <ac:chgData name="Alice Destrait" userId="6e2baf648aaa151e" providerId="LiveId" clId="{80B3E651-CC4D-434F-8A25-EF975DFDC7D0}" dt="2023-12-09T23:36:00.390" v="760" actId="26606"/>
          <ac:spMkLst>
            <pc:docMk/>
            <pc:sldMk cId="2441985758" sldId="259"/>
            <ac:spMk id="25" creationId="{BE1FDE9E-8C49-35AE-BEDA-706490B4F36D}"/>
          </ac:spMkLst>
        </pc:spChg>
        <pc:spChg chg="add del mod replId">
          <ac:chgData name="Alice Destrait" userId="6e2baf648aaa151e" providerId="LiveId" clId="{80B3E651-CC4D-434F-8A25-EF975DFDC7D0}" dt="2023-12-09T23:36:00.390" v="760" actId="26606"/>
          <ac:spMkLst>
            <pc:docMk/>
            <pc:sldMk cId="2441985758" sldId="259"/>
            <ac:spMk id="26" creationId="{4144CEE7-5543-AE68-32B2-1B13205B1717}"/>
          </ac:spMkLst>
        </pc:spChg>
        <pc:spChg chg="add del mod replId">
          <ac:chgData name="Alice Destrait" userId="6e2baf648aaa151e" providerId="LiveId" clId="{80B3E651-CC4D-434F-8A25-EF975DFDC7D0}" dt="2023-12-09T23:36:53.157" v="769" actId="26606"/>
          <ac:spMkLst>
            <pc:docMk/>
            <pc:sldMk cId="2441985758" sldId="259"/>
            <ac:spMk id="26" creationId="{AA6ADBCE-C7AC-B5DF-3613-E2E8FD4E2E48}"/>
          </ac:spMkLst>
        </pc:spChg>
        <pc:spChg chg="add del mod replId">
          <ac:chgData name="Alice Destrait" userId="6e2baf648aaa151e" providerId="LiveId" clId="{80B3E651-CC4D-434F-8A25-EF975DFDC7D0}" dt="2023-12-09T23:36:53.157" v="769" actId="26606"/>
          <ac:spMkLst>
            <pc:docMk/>
            <pc:sldMk cId="2441985758" sldId="259"/>
            <ac:spMk id="32" creationId="{8466B86E-0A41-0CEA-FE9A-2584E34266BF}"/>
          </ac:spMkLst>
        </pc:spChg>
        <pc:grpChg chg="add del">
          <ac:chgData name="Alice Destrait" userId="6e2baf648aaa151e" providerId="LiveId" clId="{80B3E651-CC4D-434F-8A25-EF975DFDC7D0}" dt="2023-12-09T23:35:45.552" v="755" actId="26606"/>
          <ac:grpSpMkLst>
            <pc:docMk/>
            <pc:sldMk cId="2441985758" sldId="259"/>
            <ac:grpSpMk id="12" creationId="{792AA144-DDFF-C43B-6866-516C9091D065}"/>
          </ac:grpSpMkLst>
        </pc:grpChg>
        <pc:grpChg chg="add del">
          <ac:chgData name="Alice Destrait" userId="6e2baf648aaa151e" providerId="LiveId" clId="{80B3E651-CC4D-434F-8A25-EF975DFDC7D0}" dt="2023-12-09T23:36:53.157" v="769" actId="26606"/>
          <ac:grpSpMkLst>
            <pc:docMk/>
            <pc:sldMk cId="2441985758" sldId="259"/>
            <ac:grpSpMk id="14" creationId="{C5314570-9B06-4D37-8CBD-EDD67C2FA205}"/>
          </ac:grpSpMkLst>
        </pc:grpChg>
        <pc:grpChg chg="add">
          <ac:chgData name="Alice Destrait" userId="6e2baf648aaa151e" providerId="LiveId" clId="{80B3E651-CC4D-434F-8A25-EF975DFDC7D0}" dt="2023-12-09T23:36:53.157" v="769" actId="26606"/>
          <ac:grpSpMkLst>
            <pc:docMk/>
            <pc:sldMk cId="2441985758" sldId="259"/>
            <ac:grpSpMk id="29" creationId="{792AA144-DDFF-C43B-6866-516C9091D065}"/>
          </ac:grpSpMkLst>
        </pc:grpChg>
        <pc:picChg chg="add del">
          <ac:chgData name="Alice Destrait" userId="6e2baf648aaa151e" providerId="LiveId" clId="{80B3E651-CC4D-434F-8A25-EF975DFDC7D0}" dt="2023-12-09T23:35:45.552" v="755" actId="26606"/>
          <ac:picMkLst>
            <pc:docMk/>
            <pc:sldMk cId="2441985758" sldId="259"/>
            <ac:picMk id="5" creationId="{38819332-89BE-9BCC-8FFE-0219691F50B3}"/>
          </ac:picMkLst>
        </pc:picChg>
        <pc:picChg chg="add">
          <ac:chgData name="Alice Destrait" userId="6e2baf648aaa151e" providerId="LiveId" clId="{80B3E651-CC4D-434F-8A25-EF975DFDC7D0}" dt="2023-12-09T23:36:53.157" v="769" actId="26606"/>
          <ac:picMkLst>
            <pc:docMk/>
            <pc:sldMk cId="2441985758" sldId="259"/>
            <ac:picMk id="5" creationId="{68EA8844-B881-308C-49B8-9B72A73FCF8E}"/>
          </ac:picMkLst>
        </pc:picChg>
        <pc:picChg chg="add del">
          <ac:chgData name="Alice Destrait" userId="6e2baf648aaa151e" providerId="LiveId" clId="{80B3E651-CC4D-434F-8A25-EF975DFDC7D0}" dt="2023-12-09T23:36:00.359" v="758" actId="26606"/>
          <ac:picMkLst>
            <pc:docMk/>
            <pc:sldMk cId="2441985758" sldId="259"/>
            <ac:picMk id="5" creationId="{7DC73173-E4CD-48D4-93DA-C5020E3B7141}"/>
          </ac:picMkLst>
        </pc:picChg>
        <pc:picChg chg="add">
          <ac:chgData name="Alice Destrait" userId="6e2baf648aaa151e" providerId="LiveId" clId="{80B3E651-CC4D-434F-8A25-EF975DFDC7D0}" dt="2023-12-09T23:36:53.157" v="769" actId="26606"/>
          <ac:picMkLst>
            <pc:docMk/>
            <pc:sldMk cId="2441985758" sldId="259"/>
            <ac:picMk id="7" creationId="{32527DDE-EA6B-22DA-DC7B-D281B88B168D}"/>
          </ac:picMkLst>
        </pc:picChg>
        <pc:picChg chg="add del">
          <ac:chgData name="Alice Destrait" userId="6e2baf648aaa151e" providerId="LiveId" clId="{80B3E651-CC4D-434F-8A25-EF975DFDC7D0}" dt="2023-12-09T23:35:45.552" v="755" actId="26606"/>
          <ac:picMkLst>
            <pc:docMk/>
            <pc:sldMk cId="2441985758" sldId="259"/>
            <ac:picMk id="7" creationId="{69022E21-264B-2400-7065-8BDB8B37E5B7}"/>
          </ac:picMkLst>
        </pc:picChg>
        <pc:picChg chg="add del">
          <ac:chgData name="Alice Destrait" userId="6e2baf648aaa151e" providerId="LiveId" clId="{80B3E651-CC4D-434F-8A25-EF975DFDC7D0}" dt="2023-12-09T23:36:00.359" v="758" actId="26606"/>
          <ac:picMkLst>
            <pc:docMk/>
            <pc:sldMk cId="2441985758" sldId="259"/>
            <ac:picMk id="7" creationId="{AE156EB5-E512-C79B-B88F-8C31B95B33A8}"/>
          </ac:picMkLst>
        </pc:picChg>
        <pc:picChg chg="add del mod">
          <ac:chgData name="Alice Destrait" userId="6e2baf648aaa151e" providerId="LiveId" clId="{80B3E651-CC4D-434F-8A25-EF975DFDC7D0}" dt="2023-12-09T23:37:06.546" v="774" actId="478"/>
          <ac:picMkLst>
            <pc:docMk/>
            <pc:sldMk cId="2441985758" sldId="259"/>
            <ac:picMk id="9" creationId="{783CB3DC-C512-6A27-8F4F-1F7B05D03750}"/>
          </ac:picMkLst>
        </pc:picChg>
        <pc:picChg chg="add mod">
          <ac:chgData name="Alice Destrait" userId="6e2baf648aaa151e" providerId="LiveId" clId="{80B3E651-CC4D-434F-8A25-EF975DFDC7D0}" dt="2023-12-09T23:37:12.194" v="775"/>
          <ac:picMkLst>
            <pc:docMk/>
            <pc:sldMk cId="2441985758" sldId="259"/>
            <ac:picMk id="10" creationId="{85BF3DDE-3B94-E274-B196-5C9D3A48F0B1}"/>
          </ac:picMkLst>
        </pc:picChg>
        <pc:picChg chg="add del mod replId">
          <ac:chgData name="Alice Destrait" userId="6e2baf648aaa151e" providerId="LiveId" clId="{80B3E651-CC4D-434F-8A25-EF975DFDC7D0}" dt="2023-12-09T23:36:53.157" v="769" actId="26606"/>
          <ac:picMkLst>
            <pc:docMk/>
            <pc:sldMk cId="2441985758" sldId="259"/>
            <ac:picMk id="27" creationId="{3E073C8B-A7D4-8A1F-5E21-16A5987E1D71}"/>
          </ac:picMkLst>
        </pc:picChg>
        <pc:picChg chg="add del mod replId">
          <ac:chgData name="Alice Destrait" userId="6e2baf648aaa151e" providerId="LiveId" clId="{80B3E651-CC4D-434F-8A25-EF975DFDC7D0}" dt="2023-12-09T23:36:00.390" v="760" actId="26606"/>
          <ac:picMkLst>
            <pc:docMk/>
            <pc:sldMk cId="2441985758" sldId="259"/>
            <ac:picMk id="27" creationId="{DB1F8A37-15A7-C65B-5BF5-3C5411263FE8}"/>
          </ac:picMkLst>
        </pc:picChg>
        <pc:picChg chg="add del mod replId">
          <ac:chgData name="Alice Destrait" userId="6e2baf648aaa151e" providerId="LiveId" clId="{80B3E651-CC4D-434F-8A25-EF975DFDC7D0}" dt="2023-12-09T23:36:00.390" v="760" actId="26606"/>
          <ac:picMkLst>
            <pc:docMk/>
            <pc:sldMk cId="2441985758" sldId="259"/>
            <ac:picMk id="28" creationId="{897111BC-3ACA-511B-FF9D-B65DAC5B9F2C}"/>
          </ac:picMkLst>
        </pc:picChg>
        <pc:picChg chg="add del mod replId">
          <ac:chgData name="Alice Destrait" userId="6e2baf648aaa151e" providerId="LiveId" clId="{80B3E651-CC4D-434F-8A25-EF975DFDC7D0}" dt="2023-12-09T23:36:53.157" v="769" actId="26606"/>
          <ac:picMkLst>
            <pc:docMk/>
            <pc:sldMk cId="2441985758" sldId="259"/>
            <ac:picMk id="28" creationId="{9424CA23-3503-596A-4761-883E9158AECF}"/>
          </ac:picMkLst>
        </pc:picChg>
      </pc:sldChg>
      <pc:sldChg chg="addSp delSp modSp new mod setBg modNotesTx">
        <pc:chgData name="Alice Destrait" userId="6e2baf648aaa151e" providerId="LiveId" clId="{80B3E651-CC4D-434F-8A25-EF975DFDC7D0}" dt="2023-12-10T00:12:13.027" v="1980" actId="20577"/>
        <pc:sldMkLst>
          <pc:docMk/>
          <pc:sldMk cId="2834413260" sldId="260"/>
        </pc:sldMkLst>
        <pc:spChg chg="add del mod replId">
          <ac:chgData name="Alice Destrait" userId="6e2baf648aaa151e" providerId="LiveId" clId="{80B3E651-CC4D-434F-8A25-EF975DFDC7D0}" dt="2023-12-09T23:41:12.210" v="893" actId="26606"/>
          <ac:spMkLst>
            <pc:docMk/>
            <pc:sldMk cId="2834413260" sldId="260"/>
            <ac:spMk id="2" creationId="{39E558C4-EC39-56F5-76AC-6C284DE3E0CD}"/>
          </ac:spMkLst>
        </pc:spChg>
        <pc:spChg chg="add del">
          <ac:chgData name="Alice Destrait" userId="6e2baf648aaa151e" providerId="LiveId" clId="{80B3E651-CC4D-434F-8A25-EF975DFDC7D0}" dt="2023-12-09T23:41:12.210" v="893" actId="26606"/>
          <ac:spMkLst>
            <pc:docMk/>
            <pc:sldMk cId="2834413260" sldId="260"/>
            <ac:spMk id="2" creationId="{E0CAA4D7-5562-E851-5720-060904740C87}"/>
          </ac:spMkLst>
        </pc:spChg>
        <pc:spChg chg="add del">
          <ac:chgData name="Alice Destrait" userId="6e2baf648aaa151e" providerId="LiveId" clId="{80B3E651-CC4D-434F-8A25-EF975DFDC7D0}" dt="2023-12-09T23:41:12.210" v="893" actId="26606"/>
          <ac:spMkLst>
            <pc:docMk/>
            <pc:sldMk cId="2834413260" sldId="260"/>
            <ac:spMk id="3" creationId="{21DFC0EA-5AC5-E3C6-DA3C-01D8E780AB65}"/>
          </ac:spMkLst>
        </pc:spChg>
        <pc:spChg chg="add del mod replId">
          <ac:chgData name="Alice Destrait" userId="6e2baf648aaa151e" providerId="LiveId" clId="{80B3E651-CC4D-434F-8A25-EF975DFDC7D0}" dt="2023-12-10T00:12:13.027" v="1980" actId="20577"/>
          <ac:spMkLst>
            <pc:docMk/>
            <pc:sldMk cId="2834413260" sldId="260"/>
            <ac:spMk id="3" creationId="{C8248D1E-59AD-E55E-5C7F-101571B770E7}"/>
          </ac:spMkLst>
        </pc:spChg>
        <pc:spChg chg="del mod replId">
          <ac:chgData name="Alice Destrait" userId="6e2baf648aaa151e" providerId="LiveId" clId="{80B3E651-CC4D-434F-8A25-EF975DFDC7D0}" dt="2023-12-09T23:40:49.967" v="887" actId="26606"/>
          <ac:spMkLst>
            <pc:docMk/>
            <pc:sldMk cId="2834413260" sldId="260"/>
            <ac:spMk id="13" creationId="{DC39664A-2E44-40DA-E070-E67B5806376D}"/>
          </ac:spMkLst>
        </pc:spChg>
        <pc:spChg chg="del mod replId">
          <ac:chgData name="Alice Destrait" userId="6e2baf648aaa151e" providerId="LiveId" clId="{80B3E651-CC4D-434F-8A25-EF975DFDC7D0}" dt="2023-12-09T23:40:49.967" v="887" actId="26606"/>
          <ac:spMkLst>
            <pc:docMk/>
            <pc:sldMk cId="2834413260" sldId="260"/>
            <ac:spMk id="14" creationId="{02C6D157-694E-B5A1-5639-1137C7A10191}"/>
          </ac:spMkLst>
        </pc:spChg>
        <pc:grpChg chg="add del">
          <ac:chgData name="Alice Destrait" userId="6e2baf648aaa151e" providerId="LiveId" clId="{80B3E651-CC4D-434F-8A25-EF975DFDC7D0}" dt="2023-12-09T23:41:12.210" v="893" actId="26606"/>
          <ac:grpSpMkLst>
            <pc:docMk/>
            <pc:sldMk cId="2834413260" sldId="260"/>
            <ac:grpSpMk id="16" creationId="{32CC9F2B-E219-AF55-BBE8-372B5AC60059}"/>
          </ac:grpSpMkLst>
        </pc:grpChg>
        <pc:grpChg chg="add del">
          <ac:chgData name="Alice Destrait" userId="6e2baf648aaa151e" providerId="LiveId" clId="{80B3E651-CC4D-434F-8A25-EF975DFDC7D0}" dt="2023-12-09T23:41:12.210" v="893" actId="26606"/>
          <ac:grpSpMkLst>
            <pc:docMk/>
            <pc:sldMk cId="2834413260" sldId="260"/>
            <ac:grpSpMk id="23" creationId="{32CC9F2B-E219-AF55-BBE8-372B5AC60059}"/>
          </ac:grpSpMkLst>
        </pc:grpChg>
        <pc:picChg chg="add del">
          <ac:chgData name="Alice Destrait" userId="6e2baf648aaa151e" providerId="LiveId" clId="{80B3E651-CC4D-434F-8A25-EF975DFDC7D0}" dt="2023-12-09T23:41:12.210" v="893" actId="26606"/>
          <ac:picMkLst>
            <pc:docMk/>
            <pc:sldMk cId="2834413260" sldId="260"/>
            <ac:picMk id="5" creationId="{A581092E-6564-2786-1CD7-AB075617553A}"/>
          </ac:picMkLst>
        </pc:picChg>
        <pc:picChg chg="add del mod replId">
          <ac:chgData name="Alice Destrait" userId="6e2baf648aaa151e" providerId="LiveId" clId="{80B3E651-CC4D-434F-8A25-EF975DFDC7D0}" dt="2023-12-09T23:42:09.096" v="903" actId="1076"/>
          <ac:picMkLst>
            <pc:docMk/>
            <pc:sldMk cId="2834413260" sldId="260"/>
            <ac:picMk id="5" creationId="{F77F72D5-AD2C-4FB0-DC92-EF509DA98A5D}"/>
          </ac:picMkLst>
        </pc:picChg>
        <pc:picChg chg="add del mod replId">
          <ac:chgData name="Alice Destrait" userId="6e2baf648aaa151e" providerId="LiveId" clId="{80B3E651-CC4D-434F-8A25-EF975DFDC7D0}" dt="2023-12-09T23:42:14.451" v="905" actId="1076"/>
          <ac:picMkLst>
            <pc:docMk/>
            <pc:sldMk cId="2834413260" sldId="260"/>
            <ac:picMk id="7" creationId="{2FF3458D-639E-10D2-157A-AC22869D93DF}"/>
          </ac:picMkLst>
        </pc:picChg>
        <pc:picChg chg="add del">
          <ac:chgData name="Alice Destrait" userId="6e2baf648aaa151e" providerId="LiveId" clId="{80B3E651-CC4D-434F-8A25-EF975DFDC7D0}" dt="2023-12-09T23:41:12.210" v="893" actId="26606"/>
          <ac:picMkLst>
            <pc:docMk/>
            <pc:sldMk cId="2834413260" sldId="260"/>
            <ac:picMk id="7" creationId="{8F75DDF8-45BE-06DD-CB49-CC7BFF8AAAC5}"/>
          </ac:picMkLst>
        </pc:picChg>
        <pc:picChg chg="add del mod replId">
          <ac:chgData name="Alice Destrait" userId="6e2baf648aaa151e" providerId="LiveId" clId="{80B3E651-CC4D-434F-8A25-EF975DFDC7D0}" dt="2023-12-09T23:42:06.753" v="902" actId="1076"/>
          <ac:picMkLst>
            <pc:docMk/>
            <pc:sldMk cId="2834413260" sldId="260"/>
            <ac:picMk id="9" creationId="{4179DF1A-3737-4D78-A8BF-0C0BE634ADBA}"/>
          </ac:picMkLst>
        </pc:picChg>
        <pc:picChg chg="add del">
          <ac:chgData name="Alice Destrait" userId="6e2baf648aaa151e" providerId="LiveId" clId="{80B3E651-CC4D-434F-8A25-EF975DFDC7D0}" dt="2023-12-09T23:41:12.210" v="893" actId="26606"/>
          <ac:picMkLst>
            <pc:docMk/>
            <pc:sldMk cId="2834413260" sldId="260"/>
            <ac:picMk id="9" creationId="{BC5DB0FE-9A7F-2DBB-DC8A-301D459E3FE2}"/>
          </ac:picMkLst>
        </pc:picChg>
        <pc:picChg chg="add del">
          <ac:chgData name="Alice Destrait" userId="6e2baf648aaa151e" providerId="LiveId" clId="{80B3E651-CC4D-434F-8A25-EF975DFDC7D0}" dt="2023-12-09T23:41:12.210" v="893" actId="26606"/>
          <ac:picMkLst>
            <pc:docMk/>
            <pc:sldMk cId="2834413260" sldId="260"/>
            <ac:picMk id="11" creationId="{6E089D20-46E3-ABAC-E556-6E89C38C216B}"/>
          </ac:picMkLst>
        </pc:picChg>
        <pc:picChg chg="add del mod replId">
          <ac:chgData name="Alice Destrait" userId="6e2baf648aaa151e" providerId="LiveId" clId="{80B3E651-CC4D-434F-8A25-EF975DFDC7D0}" dt="2023-12-09T23:42:11.893" v="904" actId="1076"/>
          <ac:picMkLst>
            <pc:docMk/>
            <pc:sldMk cId="2834413260" sldId="260"/>
            <ac:picMk id="11" creationId="{F3A660B6-ED0C-6EF9-6DAF-DDC7EDE85A94}"/>
          </ac:picMkLst>
        </pc:picChg>
        <pc:picChg chg="add del mod replId">
          <ac:chgData name="Alice Destrait" userId="6e2baf648aaa151e" providerId="LiveId" clId="{80B3E651-CC4D-434F-8A25-EF975DFDC7D0}" dt="2023-12-09T23:40:49.967" v="887" actId="26606"/>
          <ac:picMkLst>
            <pc:docMk/>
            <pc:sldMk cId="2834413260" sldId="260"/>
            <ac:picMk id="15" creationId="{5F1B86B0-9A71-71AF-7CBC-081EB2512D58}"/>
          </ac:picMkLst>
        </pc:picChg>
        <pc:picChg chg="add del mod replId">
          <ac:chgData name="Alice Destrait" userId="6e2baf648aaa151e" providerId="LiveId" clId="{80B3E651-CC4D-434F-8A25-EF975DFDC7D0}" dt="2023-12-09T23:40:49.967" v="887" actId="26606"/>
          <ac:picMkLst>
            <pc:docMk/>
            <pc:sldMk cId="2834413260" sldId="260"/>
            <ac:picMk id="19" creationId="{CC911230-5D30-70E8-42AE-3A98A35B2F26}"/>
          </ac:picMkLst>
        </pc:picChg>
        <pc:picChg chg="add del mod replId">
          <ac:chgData name="Alice Destrait" userId="6e2baf648aaa151e" providerId="LiveId" clId="{80B3E651-CC4D-434F-8A25-EF975DFDC7D0}" dt="2023-12-09T23:40:49.967" v="887" actId="26606"/>
          <ac:picMkLst>
            <pc:docMk/>
            <pc:sldMk cId="2834413260" sldId="260"/>
            <ac:picMk id="20" creationId="{6FDCDEFB-3251-C04F-61DB-3504ECCC7CF6}"/>
          </ac:picMkLst>
        </pc:picChg>
        <pc:picChg chg="add del mod">
          <ac:chgData name="Alice Destrait" userId="6e2baf648aaa151e" providerId="LiveId" clId="{80B3E651-CC4D-434F-8A25-EF975DFDC7D0}" dt="2023-12-09T23:41:39.475" v="897" actId="478"/>
          <ac:picMkLst>
            <pc:docMk/>
            <pc:sldMk cId="2834413260" sldId="260"/>
            <ac:picMk id="20" creationId="{DBA1E0FE-0767-8E12-EF45-D51C377DDBA1}"/>
          </ac:picMkLst>
        </pc:picChg>
        <pc:picChg chg="add del mod replId">
          <ac:chgData name="Alice Destrait" userId="6e2baf648aaa151e" providerId="LiveId" clId="{80B3E651-CC4D-434F-8A25-EF975DFDC7D0}" dt="2023-12-09T23:40:49.967" v="887" actId="26606"/>
          <ac:picMkLst>
            <pc:docMk/>
            <pc:sldMk cId="2834413260" sldId="260"/>
            <ac:picMk id="21" creationId="{1375F8E3-2A23-F76C-A337-EC7B58CF256F}"/>
          </ac:picMkLst>
        </pc:picChg>
        <pc:picChg chg="add mod ord">
          <ac:chgData name="Alice Destrait" userId="6e2baf648aaa151e" providerId="LiveId" clId="{80B3E651-CC4D-434F-8A25-EF975DFDC7D0}" dt="2023-12-09T23:41:55.972" v="901" actId="167"/>
          <ac:picMkLst>
            <pc:docMk/>
            <pc:sldMk cId="2834413260" sldId="260"/>
            <ac:picMk id="21" creationId="{EB46198A-1DE3-FAEA-1A1C-43E1D7B6E4B8}"/>
          </ac:picMkLst>
        </pc:picChg>
      </pc:sldChg>
      <pc:sldChg chg="addSp delSp modSp new mod setBg modNotesTx">
        <pc:chgData name="Alice Destrait" userId="6e2baf648aaa151e" providerId="LiveId" clId="{80B3E651-CC4D-434F-8A25-EF975DFDC7D0}" dt="2023-12-09T23:47:19.140" v="1064"/>
        <pc:sldMkLst>
          <pc:docMk/>
          <pc:sldMk cId="2835071711" sldId="261"/>
        </pc:sldMkLst>
        <pc:spChg chg="add">
          <ac:chgData name="Alice Destrait" userId="6e2baf648aaa151e" providerId="LiveId" clId="{80B3E651-CC4D-434F-8A25-EF975DFDC7D0}" dt="2023-12-09T23:47:07.876" v="1061" actId="26606"/>
          <ac:spMkLst>
            <pc:docMk/>
            <pc:sldMk cId="2835071711" sldId="261"/>
            <ac:spMk id="2" creationId="{EF319FD3-1B57-F866-FB48-23B788D6F62B}"/>
          </ac:spMkLst>
        </pc:spChg>
        <pc:spChg chg="add">
          <ac:chgData name="Alice Destrait" userId="6e2baf648aaa151e" providerId="LiveId" clId="{80B3E651-CC4D-434F-8A25-EF975DFDC7D0}" dt="2023-12-09T23:47:07.876" v="1061" actId="26606"/>
          <ac:spMkLst>
            <pc:docMk/>
            <pc:sldMk cId="2835071711" sldId="261"/>
            <ac:spMk id="3" creationId="{32848BE3-4DAB-6A03-6DAE-2BA6887AEFFC}"/>
          </ac:spMkLst>
        </pc:spChg>
        <pc:spChg chg="del mod replId">
          <ac:chgData name="Alice Destrait" userId="6e2baf648aaa151e" providerId="LiveId" clId="{80B3E651-CC4D-434F-8A25-EF975DFDC7D0}" dt="2023-12-09T23:46:47.738" v="1056" actId="26606"/>
          <ac:spMkLst>
            <pc:docMk/>
            <pc:sldMk cId="2835071711" sldId="261"/>
            <ac:spMk id="9" creationId="{0A7DE61C-7D13-BF59-3CD2-20F399F6D435}"/>
          </ac:spMkLst>
        </pc:spChg>
        <pc:spChg chg="del mod replId">
          <ac:chgData name="Alice Destrait" userId="6e2baf648aaa151e" providerId="LiveId" clId="{80B3E651-CC4D-434F-8A25-EF975DFDC7D0}" dt="2023-12-09T23:46:47.738" v="1056" actId="26606"/>
          <ac:spMkLst>
            <pc:docMk/>
            <pc:sldMk cId="2835071711" sldId="261"/>
            <ac:spMk id="10" creationId="{39CE14BF-CC82-4D7C-446E-8383F70F131D}"/>
          </ac:spMkLst>
        </pc:spChg>
        <pc:spChg chg="add del">
          <ac:chgData name="Alice Destrait" userId="6e2baf648aaa151e" providerId="LiveId" clId="{80B3E651-CC4D-434F-8A25-EF975DFDC7D0}" dt="2023-12-09T23:47:07.876" v="1061" actId="26606"/>
          <ac:spMkLst>
            <pc:docMk/>
            <pc:sldMk cId="2835071711" sldId="261"/>
            <ac:spMk id="12" creationId="{69D47016-023F-44BD-981C-50E7A10A6609}"/>
          </ac:spMkLst>
        </pc:spChg>
        <pc:spChg chg="add del">
          <ac:chgData name="Alice Destrait" userId="6e2baf648aaa151e" providerId="LiveId" clId="{80B3E651-CC4D-434F-8A25-EF975DFDC7D0}" dt="2023-12-09T23:47:07.876" v="1061" actId="26606"/>
          <ac:spMkLst>
            <pc:docMk/>
            <pc:sldMk cId="2835071711" sldId="261"/>
            <ac:spMk id="14" creationId="{6D8B37B0-0682-433E-BC8D-498C04ABD9A7}"/>
          </ac:spMkLst>
        </pc:spChg>
        <pc:spChg chg="add del mod replId">
          <ac:chgData name="Alice Destrait" userId="6e2baf648aaa151e" providerId="LiveId" clId="{80B3E651-CC4D-434F-8A25-EF975DFDC7D0}" dt="2023-12-09T23:47:07.876" v="1061" actId="26606"/>
          <ac:spMkLst>
            <pc:docMk/>
            <pc:sldMk cId="2835071711" sldId="261"/>
            <ac:spMk id="16" creationId="{ECFD067B-B25A-3FB1-6D7C-DD52BD0BC1B0}"/>
          </ac:spMkLst>
        </pc:spChg>
        <pc:spChg chg="add del mod replId">
          <ac:chgData name="Alice Destrait" userId="6e2baf648aaa151e" providerId="LiveId" clId="{80B3E651-CC4D-434F-8A25-EF975DFDC7D0}" dt="2023-12-09T23:47:07.876" v="1061" actId="26606"/>
          <ac:spMkLst>
            <pc:docMk/>
            <pc:sldMk cId="2835071711" sldId="261"/>
            <ac:spMk id="17" creationId="{5A9D5C44-BA5C-52BC-8F2F-D8CE30B3FD34}"/>
          </ac:spMkLst>
        </pc:spChg>
        <pc:spChg chg="add">
          <ac:chgData name="Alice Destrait" userId="6e2baf648aaa151e" providerId="LiveId" clId="{80B3E651-CC4D-434F-8A25-EF975DFDC7D0}" dt="2023-12-09T23:47:07.876" v="1061" actId="26606"/>
          <ac:spMkLst>
            <pc:docMk/>
            <pc:sldMk cId="2835071711" sldId="261"/>
            <ac:spMk id="19" creationId="{69D47016-023F-44BD-981C-50E7A10A6609}"/>
          </ac:spMkLst>
        </pc:spChg>
        <pc:spChg chg="add">
          <ac:chgData name="Alice Destrait" userId="6e2baf648aaa151e" providerId="LiveId" clId="{80B3E651-CC4D-434F-8A25-EF975DFDC7D0}" dt="2023-12-09T23:47:07.876" v="1061" actId="26606"/>
          <ac:spMkLst>
            <pc:docMk/>
            <pc:sldMk cId="2835071711" sldId="261"/>
            <ac:spMk id="21" creationId="{6D8B37B0-0682-433E-BC8D-498C04ABD9A7}"/>
          </ac:spMkLst>
        </pc:spChg>
        <pc:picChg chg="add mod">
          <ac:chgData name="Alice Destrait" userId="6e2baf648aaa151e" providerId="LiveId" clId="{80B3E651-CC4D-434F-8A25-EF975DFDC7D0}" dt="2023-12-09T23:47:13.513" v="1063" actId="27614"/>
          <ac:picMkLst>
            <pc:docMk/>
            <pc:sldMk cId="2835071711" sldId="261"/>
            <ac:picMk id="5" creationId="{899E074D-AD64-3E55-15E0-554E8008CC0F}"/>
          </ac:picMkLst>
        </pc:picChg>
        <pc:picChg chg="add mod">
          <ac:chgData name="Alice Destrait" userId="6e2baf648aaa151e" providerId="LiveId" clId="{80B3E651-CC4D-434F-8A25-EF975DFDC7D0}" dt="2023-12-09T23:47:13.329" v="1062" actId="27614"/>
          <ac:picMkLst>
            <pc:docMk/>
            <pc:sldMk cId="2835071711" sldId="261"/>
            <ac:picMk id="7" creationId="{3311346C-92A6-09FD-6A26-BEF98168CAF0}"/>
          </ac:picMkLst>
        </pc:picChg>
        <pc:picChg chg="add mod">
          <ac:chgData name="Alice Destrait" userId="6e2baf648aaa151e" providerId="LiveId" clId="{80B3E651-CC4D-434F-8A25-EF975DFDC7D0}" dt="2023-12-09T23:47:19.140" v="1064"/>
          <ac:picMkLst>
            <pc:docMk/>
            <pc:sldMk cId="2835071711" sldId="261"/>
            <ac:picMk id="8" creationId="{5C5CCDBD-82C5-C3A0-B144-53FA7209F1E8}"/>
          </ac:picMkLst>
        </pc:picChg>
        <pc:picChg chg="add del mod replId">
          <ac:chgData name="Alice Destrait" userId="6e2baf648aaa151e" providerId="LiveId" clId="{80B3E651-CC4D-434F-8A25-EF975DFDC7D0}" dt="2023-12-09T23:46:47.738" v="1056" actId="26606"/>
          <ac:picMkLst>
            <pc:docMk/>
            <pc:sldMk cId="2835071711" sldId="261"/>
            <ac:picMk id="11" creationId="{1B5456B6-7005-4C70-18A8-9749EE5729A6}"/>
          </ac:picMkLst>
        </pc:picChg>
        <pc:picChg chg="add del mod replId">
          <ac:chgData name="Alice Destrait" userId="6e2baf648aaa151e" providerId="LiveId" clId="{80B3E651-CC4D-434F-8A25-EF975DFDC7D0}" dt="2023-12-09T23:46:47.738" v="1056" actId="26606"/>
          <ac:picMkLst>
            <pc:docMk/>
            <pc:sldMk cId="2835071711" sldId="261"/>
            <ac:picMk id="13" creationId="{F9B6BD64-B69C-31E5-0A85-C3B36FB0F6A7}"/>
          </ac:picMkLst>
        </pc:picChg>
        <pc:picChg chg="add del mod replId">
          <ac:chgData name="Alice Destrait" userId="6e2baf648aaa151e" providerId="LiveId" clId="{80B3E651-CC4D-434F-8A25-EF975DFDC7D0}" dt="2023-12-09T23:47:07.876" v="1061" actId="26606"/>
          <ac:picMkLst>
            <pc:docMk/>
            <pc:sldMk cId="2835071711" sldId="261"/>
            <ac:picMk id="18" creationId="{CCF0F404-C199-6806-728E-6EB5991DED66}"/>
          </ac:picMkLst>
        </pc:picChg>
        <pc:picChg chg="add del mod replId">
          <ac:chgData name="Alice Destrait" userId="6e2baf648aaa151e" providerId="LiveId" clId="{80B3E651-CC4D-434F-8A25-EF975DFDC7D0}" dt="2023-12-09T23:47:07.876" v="1061" actId="26606"/>
          <ac:picMkLst>
            <pc:docMk/>
            <pc:sldMk cId="2835071711" sldId="261"/>
            <ac:picMk id="20" creationId="{7591EEA9-9459-06D3-C5BA-1FCED31D17CD}"/>
          </ac:picMkLst>
        </pc:picChg>
      </pc:sldChg>
      <pc:sldChg chg="addSp delSp modSp new mod ord setBg modNotesTx">
        <pc:chgData name="Alice Destrait" userId="6e2baf648aaa151e" providerId="LiveId" clId="{80B3E651-CC4D-434F-8A25-EF975DFDC7D0}" dt="2023-12-09T23:57:38.751" v="1570" actId="26606"/>
        <pc:sldMkLst>
          <pc:docMk/>
          <pc:sldMk cId="457172739" sldId="262"/>
        </pc:sldMkLst>
        <pc:spChg chg="add">
          <ac:chgData name="Alice Destrait" userId="6e2baf648aaa151e" providerId="LiveId" clId="{80B3E651-CC4D-434F-8A25-EF975DFDC7D0}" dt="2023-12-09T23:57:38.751" v="1570" actId="26606"/>
          <ac:spMkLst>
            <pc:docMk/>
            <pc:sldMk cId="457172739" sldId="262"/>
            <ac:spMk id="2" creationId="{762A08B5-EFB6-6FDC-4305-1C28ED50490F}"/>
          </ac:spMkLst>
        </pc:spChg>
        <pc:spChg chg="add del">
          <ac:chgData name="Alice Destrait" userId="6e2baf648aaa151e" providerId="LiveId" clId="{80B3E651-CC4D-434F-8A25-EF975DFDC7D0}" dt="2023-12-09T23:51:45.643" v="1172" actId="26606"/>
          <ac:spMkLst>
            <pc:docMk/>
            <pc:sldMk cId="457172739" sldId="262"/>
            <ac:spMk id="2" creationId="{D4FE44D6-F826-8359-B0E4-04A10D406759}"/>
          </ac:spMkLst>
        </pc:spChg>
        <pc:spChg chg="add">
          <ac:chgData name="Alice Destrait" userId="6e2baf648aaa151e" providerId="LiveId" clId="{80B3E651-CC4D-434F-8A25-EF975DFDC7D0}" dt="2023-12-09T23:57:38.751" v="1570" actId="26606"/>
          <ac:spMkLst>
            <pc:docMk/>
            <pc:sldMk cId="457172739" sldId="262"/>
            <ac:spMk id="3" creationId="{51D736DF-B717-DF7B-05E2-C11DC202B746}"/>
          </ac:spMkLst>
        </pc:spChg>
        <pc:spChg chg="add del">
          <ac:chgData name="Alice Destrait" userId="6e2baf648aaa151e" providerId="LiveId" clId="{80B3E651-CC4D-434F-8A25-EF975DFDC7D0}" dt="2023-12-09T23:51:45.643" v="1172" actId="26606"/>
          <ac:spMkLst>
            <pc:docMk/>
            <pc:sldMk cId="457172739" sldId="262"/>
            <ac:spMk id="3" creationId="{C055D9B7-F16B-124A-4644-C78EEE1204B2}"/>
          </ac:spMkLst>
        </pc:spChg>
        <pc:spChg chg="add del">
          <ac:chgData name="Alice Destrait" userId="6e2baf648aaa151e" providerId="LiveId" clId="{80B3E651-CC4D-434F-8A25-EF975DFDC7D0}" dt="2023-12-09T23:57:38.751" v="1570" actId="26606"/>
          <ac:spMkLst>
            <pc:docMk/>
            <pc:sldMk cId="457172739" sldId="262"/>
            <ac:spMk id="16" creationId="{69D47016-023F-44BD-981C-50E7A10A6609}"/>
          </ac:spMkLst>
        </pc:spChg>
        <pc:spChg chg="add del">
          <ac:chgData name="Alice Destrait" userId="6e2baf648aaa151e" providerId="LiveId" clId="{80B3E651-CC4D-434F-8A25-EF975DFDC7D0}" dt="2023-12-09T23:57:38.751" v="1570" actId="26606"/>
          <ac:spMkLst>
            <pc:docMk/>
            <pc:sldMk cId="457172739" sldId="262"/>
            <ac:spMk id="17" creationId="{6D8B37B0-0682-433E-BC8D-498C04ABD9A7}"/>
          </ac:spMkLst>
        </pc:spChg>
        <pc:spChg chg="add del mod replId">
          <ac:chgData name="Alice Destrait" userId="6e2baf648aaa151e" providerId="LiveId" clId="{80B3E651-CC4D-434F-8A25-EF975DFDC7D0}" dt="2023-12-09T23:51:45.672" v="1174" actId="26606"/>
          <ac:spMkLst>
            <pc:docMk/>
            <pc:sldMk cId="457172739" sldId="262"/>
            <ac:spMk id="18" creationId="{294A8C0C-60A9-7FB9-C208-321EFEF7F2A8}"/>
          </ac:spMkLst>
        </pc:spChg>
        <pc:spChg chg="add del mod replId">
          <ac:chgData name="Alice Destrait" userId="6e2baf648aaa151e" providerId="LiveId" clId="{80B3E651-CC4D-434F-8A25-EF975DFDC7D0}" dt="2023-12-09T23:57:38.751" v="1570" actId="26606"/>
          <ac:spMkLst>
            <pc:docMk/>
            <pc:sldMk cId="457172739" sldId="262"/>
            <ac:spMk id="19" creationId="{3E72FF7F-AF05-CEDB-0F9A-2D5E1EEB093D}"/>
          </ac:spMkLst>
        </pc:spChg>
        <pc:spChg chg="add del mod replId">
          <ac:chgData name="Alice Destrait" userId="6e2baf648aaa151e" providerId="LiveId" clId="{80B3E651-CC4D-434F-8A25-EF975DFDC7D0}" dt="2023-12-09T23:51:45.672" v="1174" actId="26606"/>
          <ac:spMkLst>
            <pc:docMk/>
            <pc:sldMk cId="457172739" sldId="262"/>
            <ac:spMk id="19" creationId="{CB00A2FE-B3DE-948C-7818-D286B61892AB}"/>
          </ac:spMkLst>
        </pc:spChg>
        <pc:spChg chg="add del mod replId">
          <ac:chgData name="Alice Destrait" userId="6e2baf648aaa151e" providerId="LiveId" clId="{80B3E651-CC4D-434F-8A25-EF975DFDC7D0}" dt="2023-12-09T23:57:38.751" v="1570" actId="26606"/>
          <ac:spMkLst>
            <pc:docMk/>
            <pc:sldMk cId="457172739" sldId="262"/>
            <ac:spMk id="20" creationId="{8DC764E0-DDC6-442A-964D-45A0A710D38E}"/>
          </ac:spMkLst>
        </pc:spChg>
        <pc:spChg chg="add">
          <ac:chgData name="Alice Destrait" userId="6e2baf648aaa151e" providerId="LiveId" clId="{80B3E651-CC4D-434F-8A25-EF975DFDC7D0}" dt="2023-12-09T23:57:38.751" v="1570" actId="26606"/>
          <ac:spMkLst>
            <pc:docMk/>
            <pc:sldMk cId="457172739" sldId="262"/>
            <ac:spMk id="22" creationId="{385E1BDC-A9B0-4A87-82E3-F3187F69A802}"/>
          </ac:spMkLst>
        </pc:spChg>
        <pc:spChg chg="add">
          <ac:chgData name="Alice Destrait" userId="6e2baf648aaa151e" providerId="LiveId" clId="{80B3E651-CC4D-434F-8A25-EF975DFDC7D0}" dt="2023-12-09T23:57:38.751" v="1570" actId="26606"/>
          <ac:spMkLst>
            <pc:docMk/>
            <pc:sldMk cId="457172739" sldId="262"/>
            <ac:spMk id="24" creationId="{0990C621-3B8B-4820-8328-D47EF7CE823C}"/>
          </ac:spMkLst>
        </pc:spChg>
        <pc:spChg chg="add">
          <ac:chgData name="Alice Destrait" userId="6e2baf648aaa151e" providerId="LiveId" clId="{80B3E651-CC4D-434F-8A25-EF975DFDC7D0}" dt="2023-12-09T23:57:38.751" v="1570" actId="26606"/>
          <ac:spMkLst>
            <pc:docMk/>
            <pc:sldMk cId="457172739" sldId="262"/>
            <ac:spMk id="26" creationId="{C1A2385B-1D2A-4E17-84FA-6CB7F0AAE473}"/>
          </ac:spMkLst>
        </pc:spChg>
        <pc:spChg chg="add">
          <ac:chgData name="Alice Destrait" userId="6e2baf648aaa151e" providerId="LiveId" clId="{80B3E651-CC4D-434F-8A25-EF975DFDC7D0}" dt="2023-12-09T23:57:38.751" v="1570" actId="26606"/>
          <ac:spMkLst>
            <pc:docMk/>
            <pc:sldMk cId="457172739" sldId="262"/>
            <ac:spMk id="28" creationId="{5E791F2F-79DB-4CC0-9FA1-001E3E91E8B7}"/>
          </ac:spMkLst>
        </pc:spChg>
        <pc:grpChg chg="add del">
          <ac:chgData name="Alice Destrait" userId="6e2baf648aaa151e" providerId="LiveId" clId="{80B3E651-CC4D-434F-8A25-EF975DFDC7D0}" dt="2023-12-09T23:51:45.643" v="1172" actId="26606"/>
          <ac:grpSpMkLst>
            <pc:docMk/>
            <pc:sldMk cId="457172739" sldId="262"/>
            <ac:grpSpMk id="12" creationId="{5AE92083-24AA-7071-CFD2-79FF2AE8CF8C}"/>
          </ac:grpSpMkLst>
        </pc:grpChg>
        <pc:picChg chg="add">
          <ac:chgData name="Alice Destrait" userId="6e2baf648aaa151e" providerId="LiveId" clId="{80B3E651-CC4D-434F-8A25-EF975DFDC7D0}" dt="2023-12-09T23:57:38.751" v="1570" actId="26606"/>
          <ac:picMkLst>
            <pc:docMk/>
            <pc:sldMk cId="457172739" sldId="262"/>
            <ac:picMk id="5" creationId="{94CA557C-1163-8BAB-2C91-FFC42C89C664}"/>
          </ac:picMkLst>
        </pc:picChg>
        <pc:picChg chg="add del">
          <ac:chgData name="Alice Destrait" userId="6e2baf648aaa151e" providerId="LiveId" clId="{80B3E651-CC4D-434F-8A25-EF975DFDC7D0}" dt="2023-12-09T23:51:45.643" v="1172" actId="26606"/>
          <ac:picMkLst>
            <pc:docMk/>
            <pc:sldMk cId="457172739" sldId="262"/>
            <ac:picMk id="5" creationId="{B6982B06-F2FA-F705-211C-D63E830AEEE6}"/>
          </ac:picMkLst>
        </pc:picChg>
        <pc:picChg chg="add">
          <ac:chgData name="Alice Destrait" userId="6e2baf648aaa151e" providerId="LiveId" clId="{80B3E651-CC4D-434F-8A25-EF975DFDC7D0}" dt="2023-12-09T23:57:38.751" v="1570" actId="26606"/>
          <ac:picMkLst>
            <pc:docMk/>
            <pc:sldMk cId="457172739" sldId="262"/>
            <ac:picMk id="7" creationId="{52310FA7-FAE1-A089-45CF-CA87FDE7FF33}"/>
          </ac:picMkLst>
        </pc:picChg>
        <pc:picChg chg="add del">
          <ac:chgData name="Alice Destrait" userId="6e2baf648aaa151e" providerId="LiveId" clId="{80B3E651-CC4D-434F-8A25-EF975DFDC7D0}" dt="2023-12-09T23:51:45.643" v="1172" actId="26606"/>
          <ac:picMkLst>
            <pc:docMk/>
            <pc:sldMk cId="457172739" sldId="262"/>
            <ac:picMk id="7" creationId="{E7718E7D-07BB-C88F-ED86-6F6B5949B36A}"/>
          </ac:picMkLst>
        </pc:picChg>
        <pc:picChg chg="add">
          <ac:chgData name="Alice Destrait" userId="6e2baf648aaa151e" providerId="LiveId" clId="{80B3E651-CC4D-434F-8A25-EF975DFDC7D0}" dt="2023-12-09T23:57:38.751" v="1570" actId="26606"/>
          <ac:picMkLst>
            <pc:docMk/>
            <pc:sldMk cId="457172739" sldId="262"/>
            <ac:picMk id="8" creationId="{6A2E00F5-08E8-C377-C6C4-209F937F6B5A}"/>
          </ac:picMkLst>
        </pc:picChg>
        <pc:picChg chg="add del mod replId">
          <ac:chgData name="Alice Destrait" userId="6e2baf648aaa151e" providerId="LiveId" clId="{80B3E651-CC4D-434F-8A25-EF975DFDC7D0}" dt="2023-12-09T23:51:45.672" v="1174" actId="26606"/>
          <ac:picMkLst>
            <pc:docMk/>
            <pc:sldMk cId="457172739" sldId="262"/>
            <ac:picMk id="20" creationId="{51DF06AA-7B2D-D5F4-30E3-4FE196423029}"/>
          </ac:picMkLst>
        </pc:picChg>
        <pc:picChg chg="add del mod replId">
          <ac:chgData name="Alice Destrait" userId="6e2baf648aaa151e" providerId="LiveId" clId="{80B3E651-CC4D-434F-8A25-EF975DFDC7D0}" dt="2023-12-09T23:51:45.672" v="1174" actId="26606"/>
          <ac:picMkLst>
            <pc:docMk/>
            <pc:sldMk cId="457172739" sldId="262"/>
            <ac:picMk id="21" creationId="{79A5DDDA-9351-7684-BFD4-EAD5CD1088BC}"/>
          </ac:picMkLst>
        </pc:picChg>
        <pc:picChg chg="add del mod replId">
          <ac:chgData name="Alice Destrait" userId="6e2baf648aaa151e" providerId="LiveId" clId="{80B3E651-CC4D-434F-8A25-EF975DFDC7D0}" dt="2023-12-09T23:57:38.751" v="1570" actId="26606"/>
          <ac:picMkLst>
            <pc:docMk/>
            <pc:sldMk cId="457172739" sldId="262"/>
            <ac:picMk id="21" creationId="{C3D098E8-DCAF-9C10-1182-051A04E9D3AA}"/>
          </ac:picMkLst>
        </pc:picChg>
        <pc:picChg chg="add del mod replId">
          <ac:chgData name="Alice Destrait" userId="6e2baf648aaa151e" providerId="LiveId" clId="{80B3E651-CC4D-434F-8A25-EF975DFDC7D0}" dt="2023-12-09T23:57:38.751" v="1570" actId="26606"/>
          <ac:picMkLst>
            <pc:docMk/>
            <pc:sldMk cId="457172739" sldId="262"/>
            <ac:picMk id="23" creationId="{A5212EEB-5F1E-41E0-2E28-142F1503C2EF}"/>
          </ac:picMkLst>
        </pc:picChg>
        <pc:picChg chg="add del mod replId">
          <ac:chgData name="Alice Destrait" userId="6e2baf648aaa151e" providerId="LiveId" clId="{80B3E651-CC4D-434F-8A25-EF975DFDC7D0}" dt="2023-12-09T23:57:38.751" v="1570" actId="26606"/>
          <ac:picMkLst>
            <pc:docMk/>
            <pc:sldMk cId="457172739" sldId="262"/>
            <ac:picMk id="25" creationId="{30BA2FCB-FFD0-B363-9E03-E004D174734B}"/>
          </ac:picMkLst>
        </pc:picChg>
      </pc:sldChg>
      <pc:sldChg chg="addSp delSp modSp new mod setBg modNotesTx">
        <pc:chgData name="Alice Destrait" userId="6e2baf648aaa151e" providerId="LiveId" clId="{80B3E651-CC4D-434F-8A25-EF975DFDC7D0}" dt="2023-12-09T23:54:24.896" v="1317"/>
        <pc:sldMkLst>
          <pc:docMk/>
          <pc:sldMk cId="1744198671" sldId="263"/>
        </pc:sldMkLst>
        <pc:spChg chg="add">
          <ac:chgData name="Alice Destrait" userId="6e2baf648aaa151e" providerId="LiveId" clId="{80B3E651-CC4D-434F-8A25-EF975DFDC7D0}" dt="2023-12-09T23:54:09.289" v="1314" actId="26606"/>
          <ac:spMkLst>
            <pc:docMk/>
            <pc:sldMk cId="1744198671" sldId="263"/>
            <ac:spMk id="2" creationId="{122FBDFD-533F-5AA9-8F47-8CC5F361B611}"/>
          </ac:spMkLst>
        </pc:spChg>
        <pc:spChg chg="add mod">
          <ac:chgData name="Alice Destrait" userId="6e2baf648aaa151e" providerId="LiveId" clId="{80B3E651-CC4D-434F-8A25-EF975DFDC7D0}" dt="2023-12-09T23:54:17.221" v="1316" actId="20577"/>
          <ac:spMkLst>
            <pc:docMk/>
            <pc:sldMk cId="1744198671" sldId="263"/>
            <ac:spMk id="3" creationId="{2EBDDAB1-EF22-AC5A-6B12-2BF0505B1ADA}"/>
          </ac:spMkLst>
        </pc:spChg>
        <pc:spChg chg="del mod replId">
          <ac:chgData name="Alice Destrait" userId="6e2baf648aaa151e" providerId="LiveId" clId="{80B3E651-CC4D-434F-8A25-EF975DFDC7D0}" dt="2023-12-09T23:54:09.289" v="1314" actId="26606"/>
          <ac:spMkLst>
            <pc:docMk/>
            <pc:sldMk cId="1744198671" sldId="263"/>
            <ac:spMk id="9" creationId="{003FA758-03C2-9E12-03E5-2B32A66F4DB6}"/>
          </ac:spMkLst>
        </pc:spChg>
        <pc:spChg chg="del mod replId">
          <ac:chgData name="Alice Destrait" userId="6e2baf648aaa151e" providerId="LiveId" clId="{80B3E651-CC4D-434F-8A25-EF975DFDC7D0}" dt="2023-12-09T23:54:09.289" v="1314" actId="26606"/>
          <ac:spMkLst>
            <pc:docMk/>
            <pc:sldMk cId="1744198671" sldId="263"/>
            <ac:spMk id="10" creationId="{D09955DF-66EF-19FE-4121-C5ACC80FB7E1}"/>
          </ac:spMkLst>
        </pc:spChg>
        <pc:spChg chg="add">
          <ac:chgData name="Alice Destrait" userId="6e2baf648aaa151e" providerId="LiveId" clId="{80B3E651-CC4D-434F-8A25-EF975DFDC7D0}" dt="2023-12-09T23:54:09.289" v="1314" actId="26606"/>
          <ac:spMkLst>
            <pc:docMk/>
            <pc:sldMk cId="1744198671" sldId="263"/>
            <ac:spMk id="12" creationId="{C4879EFC-8E62-4E00-973C-C45EE9EC676D}"/>
          </ac:spMkLst>
        </pc:spChg>
        <pc:spChg chg="add">
          <ac:chgData name="Alice Destrait" userId="6e2baf648aaa151e" providerId="LiveId" clId="{80B3E651-CC4D-434F-8A25-EF975DFDC7D0}" dt="2023-12-09T23:54:09.289" v="1314" actId="26606"/>
          <ac:spMkLst>
            <pc:docMk/>
            <pc:sldMk cId="1744198671" sldId="263"/>
            <ac:spMk id="14" creationId="{D6A9C53F-5F90-40A5-8C85-5412D39C8C68}"/>
          </ac:spMkLst>
        </pc:spChg>
        <pc:picChg chg="add">
          <ac:chgData name="Alice Destrait" userId="6e2baf648aaa151e" providerId="LiveId" clId="{80B3E651-CC4D-434F-8A25-EF975DFDC7D0}" dt="2023-12-09T23:54:09.289" v="1314" actId="26606"/>
          <ac:picMkLst>
            <pc:docMk/>
            <pc:sldMk cId="1744198671" sldId="263"/>
            <ac:picMk id="5" creationId="{18154627-DCE9-A531-2277-D3852C9ED056}"/>
          </ac:picMkLst>
        </pc:picChg>
        <pc:picChg chg="add">
          <ac:chgData name="Alice Destrait" userId="6e2baf648aaa151e" providerId="LiveId" clId="{80B3E651-CC4D-434F-8A25-EF975DFDC7D0}" dt="2023-12-09T23:54:09.289" v="1314" actId="26606"/>
          <ac:picMkLst>
            <pc:docMk/>
            <pc:sldMk cId="1744198671" sldId="263"/>
            <ac:picMk id="7" creationId="{4BC58189-E598-F6A5-75A3-B8DA820666A4}"/>
          </ac:picMkLst>
        </pc:picChg>
        <pc:picChg chg="add mod">
          <ac:chgData name="Alice Destrait" userId="6e2baf648aaa151e" providerId="LiveId" clId="{80B3E651-CC4D-434F-8A25-EF975DFDC7D0}" dt="2023-12-09T23:54:24.896" v="1317"/>
          <ac:picMkLst>
            <pc:docMk/>
            <pc:sldMk cId="1744198671" sldId="263"/>
            <ac:picMk id="8" creationId="{E3DB1619-57A1-4928-1ABC-F743525B799D}"/>
          </ac:picMkLst>
        </pc:picChg>
        <pc:picChg chg="add del mod replId">
          <ac:chgData name="Alice Destrait" userId="6e2baf648aaa151e" providerId="LiveId" clId="{80B3E651-CC4D-434F-8A25-EF975DFDC7D0}" dt="2023-12-09T23:54:09.289" v="1314" actId="26606"/>
          <ac:picMkLst>
            <pc:docMk/>
            <pc:sldMk cId="1744198671" sldId="263"/>
            <ac:picMk id="11" creationId="{3B76B5C1-0745-A6B4-86C8-5D267AF06551}"/>
          </ac:picMkLst>
        </pc:picChg>
        <pc:picChg chg="add del mod replId">
          <ac:chgData name="Alice Destrait" userId="6e2baf648aaa151e" providerId="LiveId" clId="{80B3E651-CC4D-434F-8A25-EF975DFDC7D0}" dt="2023-12-09T23:54:09.289" v="1314" actId="26606"/>
          <ac:picMkLst>
            <pc:docMk/>
            <pc:sldMk cId="1744198671" sldId="263"/>
            <ac:picMk id="13" creationId="{434EC4A7-3E15-00B0-E825-B8ECD8117416}"/>
          </ac:picMkLst>
        </pc:picChg>
      </pc:sldChg>
      <pc:sldChg chg="addSp delSp modSp new mod setBg modNotesTx">
        <pc:chgData name="Alice Destrait" userId="6e2baf648aaa151e" providerId="LiveId" clId="{80B3E651-CC4D-434F-8A25-EF975DFDC7D0}" dt="2023-12-09T23:55:41.039" v="1418"/>
        <pc:sldMkLst>
          <pc:docMk/>
          <pc:sldMk cId="505199221" sldId="264"/>
        </pc:sldMkLst>
        <pc:spChg chg="add">
          <ac:chgData name="Alice Destrait" userId="6e2baf648aaa151e" providerId="LiveId" clId="{80B3E651-CC4D-434F-8A25-EF975DFDC7D0}" dt="2023-12-09T23:55:33.060" v="1417" actId="26606"/>
          <ac:spMkLst>
            <pc:docMk/>
            <pc:sldMk cId="505199221" sldId="264"/>
            <ac:spMk id="2" creationId="{23A82C94-561F-73FA-72F2-64EEF87B9732}"/>
          </ac:spMkLst>
        </pc:spChg>
        <pc:spChg chg="add">
          <ac:chgData name="Alice Destrait" userId="6e2baf648aaa151e" providerId="LiveId" clId="{80B3E651-CC4D-434F-8A25-EF975DFDC7D0}" dt="2023-12-09T23:55:33.060" v="1417" actId="26606"/>
          <ac:spMkLst>
            <pc:docMk/>
            <pc:sldMk cId="505199221" sldId="264"/>
            <ac:spMk id="3" creationId="{9E3C5426-899C-C961-21FD-792A1747050F}"/>
          </ac:spMkLst>
        </pc:spChg>
        <pc:spChg chg="del mod replId">
          <ac:chgData name="Alice Destrait" userId="6e2baf648aaa151e" providerId="LiveId" clId="{80B3E651-CC4D-434F-8A25-EF975DFDC7D0}" dt="2023-12-09T23:55:33.060" v="1417" actId="26606"/>
          <ac:spMkLst>
            <pc:docMk/>
            <pc:sldMk cId="505199221" sldId="264"/>
            <ac:spMk id="8" creationId="{F243AFFE-C82F-2FB5-FBA6-264909F1575F}"/>
          </ac:spMkLst>
        </pc:spChg>
        <pc:spChg chg="del mod replId">
          <ac:chgData name="Alice Destrait" userId="6e2baf648aaa151e" providerId="LiveId" clId="{80B3E651-CC4D-434F-8A25-EF975DFDC7D0}" dt="2023-12-09T23:55:33.060" v="1417" actId="26606"/>
          <ac:spMkLst>
            <pc:docMk/>
            <pc:sldMk cId="505199221" sldId="264"/>
            <ac:spMk id="9" creationId="{5B7F117A-55DE-58C7-813C-4EBC03D5D0B5}"/>
          </ac:spMkLst>
        </pc:spChg>
        <pc:spChg chg="add">
          <ac:chgData name="Alice Destrait" userId="6e2baf648aaa151e" providerId="LiveId" clId="{80B3E651-CC4D-434F-8A25-EF975DFDC7D0}" dt="2023-12-09T23:55:33.060" v="1417" actId="26606"/>
          <ac:spMkLst>
            <pc:docMk/>
            <pc:sldMk cId="505199221" sldId="264"/>
            <ac:spMk id="11" creationId="{2B97F24A-32CE-4C1C-A50D-3016B394DCFB}"/>
          </ac:spMkLst>
        </pc:spChg>
        <pc:spChg chg="add">
          <ac:chgData name="Alice Destrait" userId="6e2baf648aaa151e" providerId="LiveId" clId="{80B3E651-CC4D-434F-8A25-EF975DFDC7D0}" dt="2023-12-09T23:55:33.060" v="1417" actId="26606"/>
          <ac:spMkLst>
            <pc:docMk/>
            <pc:sldMk cId="505199221" sldId="264"/>
            <ac:spMk id="13" creationId="{CD8B4F24-440B-49E9-B85D-733523DC064B}"/>
          </ac:spMkLst>
        </pc:spChg>
        <pc:picChg chg="add del mod">
          <ac:chgData name="Alice Destrait" userId="6e2baf648aaa151e" providerId="LiveId" clId="{80B3E651-CC4D-434F-8A25-EF975DFDC7D0}" dt="2023-12-09T23:54:30.980" v="1319" actId="478"/>
          <ac:picMkLst>
            <pc:docMk/>
            <pc:sldMk cId="505199221" sldId="264"/>
            <ac:picMk id="4" creationId="{26524922-1821-02AC-3299-4055C081D565}"/>
          </ac:picMkLst>
        </pc:picChg>
        <pc:picChg chg="add">
          <ac:chgData name="Alice Destrait" userId="6e2baf648aaa151e" providerId="LiveId" clId="{80B3E651-CC4D-434F-8A25-EF975DFDC7D0}" dt="2023-12-09T23:55:33.060" v="1417" actId="26606"/>
          <ac:picMkLst>
            <pc:docMk/>
            <pc:sldMk cId="505199221" sldId="264"/>
            <ac:picMk id="6" creationId="{B55E265A-237A-758E-B583-407CB3D1A130}"/>
          </ac:picMkLst>
        </pc:picChg>
        <pc:picChg chg="add mod">
          <ac:chgData name="Alice Destrait" userId="6e2baf648aaa151e" providerId="LiveId" clId="{80B3E651-CC4D-434F-8A25-EF975DFDC7D0}" dt="2023-12-09T23:55:41.039" v="1418"/>
          <ac:picMkLst>
            <pc:docMk/>
            <pc:sldMk cId="505199221" sldId="264"/>
            <ac:picMk id="7" creationId="{5DB71F31-56BF-8904-E5FA-30550A36170E}"/>
          </ac:picMkLst>
        </pc:picChg>
        <pc:picChg chg="add del mod replId">
          <ac:chgData name="Alice Destrait" userId="6e2baf648aaa151e" providerId="LiveId" clId="{80B3E651-CC4D-434F-8A25-EF975DFDC7D0}" dt="2023-12-09T23:55:33.060" v="1417" actId="26606"/>
          <ac:picMkLst>
            <pc:docMk/>
            <pc:sldMk cId="505199221" sldId="264"/>
            <ac:picMk id="10" creationId="{FCF62073-0383-49BE-0209-197568C552C5}"/>
          </ac:picMkLst>
        </pc:picChg>
      </pc:sldChg>
      <pc:sldChg chg="addSp delSp modSp new mod setBg">
        <pc:chgData name="Alice Destrait" userId="6e2baf648aaa151e" providerId="LiveId" clId="{80B3E651-CC4D-434F-8A25-EF975DFDC7D0}" dt="2023-12-10T00:04:20.506" v="1976" actId="29295"/>
        <pc:sldMkLst>
          <pc:docMk/>
          <pc:sldMk cId="4061879578" sldId="265"/>
        </pc:sldMkLst>
        <pc:spChg chg="add">
          <ac:chgData name="Alice Destrait" userId="6e2baf648aaa151e" providerId="LiveId" clId="{80B3E651-CC4D-434F-8A25-EF975DFDC7D0}" dt="2023-12-10T00:02:59.924" v="1746" actId="26606"/>
          <ac:spMkLst>
            <pc:docMk/>
            <pc:sldMk cId="4061879578" sldId="265"/>
            <ac:spMk id="2" creationId="{64B4D4B7-A344-83C6-6010-7F678B49154A}"/>
          </ac:spMkLst>
        </pc:spChg>
        <pc:spChg chg="add mod">
          <ac:chgData name="Alice Destrait" userId="6e2baf648aaa151e" providerId="LiveId" clId="{80B3E651-CC4D-434F-8A25-EF975DFDC7D0}" dt="2023-12-10T00:03:42.119" v="1765" actId="20577"/>
          <ac:spMkLst>
            <pc:docMk/>
            <pc:sldMk cId="4061879578" sldId="265"/>
            <ac:spMk id="3" creationId="{1EDA8810-6BBB-B468-4845-FB95CBCB45D3}"/>
          </ac:spMkLst>
        </pc:spChg>
        <pc:spChg chg="del mod replId">
          <ac:chgData name="Alice Destrait" userId="6e2baf648aaa151e" providerId="LiveId" clId="{80B3E651-CC4D-434F-8A25-EF975DFDC7D0}" dt="2023-12-10T00:02:59.924" v="1746" actId="26606"/>
          <ac:spMkLst>
            <pc:docMk/>
            <pc:sldMk cId="4061879578" sldId="265"/>
            <ac:spMk id="6" creationId="{37D7CC79-65C9-C6B3-35BF-60E2F6C3C1FC}"/>
          </ac:spMkLst>
        </pc:spChg>
        <pc:spChg chg="del mod replId">
          <ac:chgData name="Alice Destrait" userId="6e2baf648aaa151e" providerId="LiveId" clId="{80B3E651-CC4D-434F-8A25-EF975DFDC7D0}" dt="2023-12-10T00:02:59.924" v="1746" actId="26606"/>
          <ac:spMkLst>
            <pc:docMk/>
            <pc:sldMk cId="4061879578" sldId="265"/>
            <ac:spMk id="7" creationId="{82065E78-E187-FB71-4FDB-D168C0B545DE}"/>
          </ac:spMkLst>
        </pc:spChg>
        <pc:spChg chg="add">
          <ac:chgData name="Alice Destrait" userId="6e2baf648aaa151e" providerId="LiveId" clId="{80B3E651-CC4D-434F-8A25-EF975DFDC7D0}" dt="2023-12-10T00:02:59.924" v="1746" actId="26606"/>
          <ac:spMkLst>
            <pc:docMk/>
            <pc:sldMk cId="4061879578" sldId="265"/>
            <ac:spMk id="9" creationId="{F13C74B1-5B17-4795-BED0-7140497B445A}"/>
          </ac:spMkLst>
        </pc:spChg>
        <pc:spChg chg="add">
          <ac:chgData name="Alice Destrait" userId="6e2baf648aaa151e" providerId="LiveId" clId="{80B3E651-CC4D-434F-8A25-EF975DFDC7D0}" dt="2023-12-10T00:02:59.924" v="1746" actId="26606"/>
          <ac:spMkLst>
            <pc:docMk/>
            <pc:sldMk cId="4061879578" sldId="265"/>
            <ac:spMk id="11" creationId="{D4974D33-8DC5-464E-8C6D-BE58F0669C17}"/>
          </ac:spMkLst>
        </pc:spChg>
        <pc:picChg chg="add mod">
          <ac:chgData name="Alice Destrait" userId="6e2baf648aaa151e" providerId="LiveId" clId="{80B3E651-CC4D-434F-8A25-EF975DFDC7D0}" dt="2023-12-10T00:04:20.506" v="1976" actId="29295"/>
          <ac:picMkLst>
            <pc:docMk/>
            <pc:sldMk cId="4061879578" sldId="265"/>
            <ac:picMk id="4" creationId="{7E74EE79-F99C-18E4-00EF-66CC2B67E8B6}"/>
          </ac:picMkLst>
        </pc:picChg>
        <pc:picChg chg="add">
          <ac:chgData name="Alice Destrait" userId="6e2baf648aaa151e" providerId="LiveId" clId="{80B3E651-CC4D-434F-8A25-EF975DFDC7D0}" dt="2023-12-10T00:02:59.924" v="1746" actId="26606"/>
          <ac:picMkLst>
            <pc:docMk/>
            <pc:sldMk cId="4061879578" sldId="265"/>
            <ac:picMk id="5" creationId="{257A4E84-8994-F004-64FA-C26E64BBE0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A8FF5-6293-45C6-A3A2-F4713DE38FAE}"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151C-0A0F-49FF-8F15-5B0CD2B4D9B6}" type="slidenum">
              <a:rPr lang="en-US" smtClean="0"/>
              <a:t>‹#›</a:t>
            </a:fld>
            <a:endParaRPr lang="en-US"/>
          </a:p>
        </p:txBody>
      </p:sp>
    </p:spTree>
    <p:extLst>
      <p:ext uri="{BB962C8B-B14F-4D97-AF65-F5344CB8AC3E}">
        <p14:creationId xmlns:p14="http://schemas.microsoft.com/office/powerpoint/2010/main" val="301595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As there is a high positive correlation between the partial grades and the final grade, partial grade 1 is a good indicator to know if additional support is needed.</a:t>
            </a:r>
          </a:p>
          <a:p>
            <a:endParaRPr lang="en-US" dirty="0"/>
          </a:p>
        </p:txBody>
      </p:sp>
      <p:sp>
        <p:nvSpPr>
          <p:cNvPr id="4" name="Slide Number Placeholder 3"/>
          <p:cNvSpPr>
            <a:spLocks noGrp="1"/>
          </p:cNvSpPr>
          <p:nvPr>
            <p:ph type="sldNum" sz="quarter" idx="5"/>
          </p:nvPr>
        </p:nvSpPr>
        <p:spPr/>
        <p:txBody>
          <a:bodyPr/>
          <a:lstStyle/>
          <a:p>
            <a:fld id="{93EA151C-0A0F-49FF-8F15-5B0CD2B4D9B6}" type="slidenum">
              <a:rPr lang="en-US" smtClean="0"/>
              <a:t>3</a:t>
            </a:fld>
            <a:endParaRPr lang="en-US"/>
          </a:p>
        </p:txBody>
      </p:sp>
    </p:spTree>
    <p:extLst>
      <p:ext uri="{BB962C8B-B14F-4D97-AF65-F5344CB8AC3E}">
        <p14:creationId xmlns:p14="http://schemas.microsoft.com/office/powerpoint/2010/main" val="39778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The social aspect of students is quite concerning as half of them report a lower than average social life however having a higher than average social life is linked to having lower average final grades. Furthermore, the consumption of alcohol is higher than predicted with 25% of the students having a high or very high </a:t>
            </a:r>
            <a:r>
              <a:rPr lang="en-GB" b="0" dirty="0" err="1">
                <a:solidFill>
                  <a:srgbClr val="D4D4D4"/>
                </a:solidFill>
                <a:effectLst/>
                <a:latin typeface="Consolas" panose="020B0609020204030204" pitchFamily="49" charset="0"/>
              </a:rPr>
              <a:t>consumtion</a:t>
            </a:r>
            <a:r>
              <a:rPr lang="en-GB" b="0" dirty="0">
                <a:solidFill>
                  <a:srgbClr val="D4D4D4"/>
                </a:solidFill>
                <a:effectLst/>
                <a:latin typeface="Consolas" panose="020B0609020204030204" pitchFamily="49" charset="0"/>
              </a:rPr>
              <a:t> rate during weekends. In general, health, and alcohol consumption can not be linked to the grades of students.</a:t>
            </a:r>
          </a:p>
          <a:p>
            <a:endParaRPr lang="en-US" dirty="0"/>
          </a:p>
        </p:txBody>
      </p:sp>
      <p:sp>
        <p:nvSpPr>
          <p:cNvPr id="4" name="Slide Number Placeholder 3"/>
          <p:cNvSpPr>
            <a:spLocks noGrp="1"/>
          </p:cNvSpPr>
          <p:nvPr>
            <p:ph type="sldNum" sz="quarter" idx="5"/>
          </p:nvPr>
        </p:nvSpPr>
        <p:spPr/>
        <p:txBody>
          <a:bodyPr/>
          <a:lstStyle/>
          <a:p>
            <a:fld id="{93EA151C-0A0F-49FF-8F15-5B0CD2B4D9B6}" type="slidenum">
              <a:rPr lang="en-US" smtClean="0"/>
              <a:t>4</a:t>
            </a:fld>
            <a:endParaRPr lang="en-US"/>
          </a:p>
        </p:txBody>
      </p:sp>
    </p:spTree>
    <p:extLst>
      <p:ext uri="{BB962C8B-B14F-4D97-AF65-F5344CB8AC3E}">
        <p14:creationId xmlns:p14="http://schemas.microsoft.com/office/powerpoint/2010/main" val="20775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Students having a stay at home parent generally have a lower final grade with an average lower than the passing grade. Kids of teachers or health related jobs have the best average final grade.</a:t>
            </a:r>
          </a:p>
        </p:txBody>
      </p:sp>
      <p:sp>
        <p:nvSpPr>
          <p:cNvPr id="4" name="Slide Number Placeholder 3"/>
          <p:cNvSpPr>
            <a:spLocks noGrp="1"/>
          </p:cNvSpPr>
          <p:nvPr>
            <p:ph type="sldNum" sz="quarter" idx="5"/>
          </p:nvPr>
        </p:nvSpPr>
        <p:spPr/>
        <p:txBody>
          <a:bodyPr/>
          <a:lstStyle/>
          <a:p>
            <a:fld id="{93EA151C-0A0F-49FF-8F15-5B0CD2B4D9B6}" type="slidenum">
              <a:rPr lang="en-US" smtClean="0"/>
              <a:t>5</a:t>
            </a:fld>
            <a:endParaRPr lang="en-US"/>
          </a:p>
        </p:txBody>
      </p:sp>
    </p:spTree>
    <p:extLst>
      <p:ext uri="{BB962C8B-B14F-4D97-AF65-F5344CB8AC3E}">
        <p14:creationId xmlns:p14="http://schemas.microsoft.com/office/powerpoint/2010/main" val="405677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The higher the education of the parents the higher the average final grade. Furthermore, the education of the mother has a higher impact on the grades of their kids.</a:t>
            </a:r>
          </a:p>
        </p:txBody>
      </p:sp>
      <p:sp>
        <p:nvSpPr>
          <p:cNvPr id="4" name="Slide Number Placeholder 3"/>
          <p:cNvSpPr>
            <a:spLocks noGrp="1"/>
          </p:cNvSpPr>
          <p:nvPr>
            <p:ph type="sldNum" sz="quarter" idx="5"/>
          </p:nvPr>
        </p:nvSpPr>
        <p:spPr/>
        <p:txBody>
          <a:bodyPr/>
          <a:lstStyle/>
          <a:p>
            <a:fld id="{93EA151C-0A0F-49FF-8F15-5B0CD2B4D9B6}" type="slidenum">
              <a:rPr lang="en-US" smtClean="0"/>
              <a:t>6</a:t>
            </a:fld>
            <a:endParaRPr lang="en-US"/>
          </a:p>
        </p:txBody>
      </p:sp>
    </p:spTree>
    <p:extLst>
      <p:ext uri="{BB962C8B-B14F-4D97-AF65-F5344CB8AC3E}">
        <p14:creationId xmlns:p14="http://schemas.microsoft.com/office/powerpoint/2010/main" val="1814264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Travel time has a negative impact on the average final grade. The more students need to travel the more tired they are, the less time for studying they have, and the less free time they have.</a:t>
            </a:r>
          </a:p>
          <a:p>
            <a:endParaRPr lang="en-US" dirty="0"/>
          </a:p>
        </p:txBody>
      </p:sp>
      <p:sp>
        <p:nvSpPr>
          <p:cNvPr id="4" name="Slide Number Placeholder 3"/>
          <p:cNvSpPr>
            <a:spLocks noGrp="1"/>
          </p:cNvSpPr>
          <p:nvPr>
            <p:ph type="sldNum" sz="quarter" idx="5"/>
          </p:nvPr>
        </p:nvSpPr>
        <p:spPr/>
        <p:txBody>
          <a:bodyPr/>
          <a:lstStyle/>
          <a:p>
            <a:fld id="{93EA151C-0A0F-49FF-8F15-5B0CD2B4D9B6}" type="slidenum">
              <a:rPr lang="en-US" smtClean="0"/>
              <a:t>7</a:t>
            </a:fld>
            <a:endParaRPr lang="en-US"/>
          </a:p>
        </p:txBody>
      </p:sp>
    </p:spTree>
    <p:extLst>
      <p:ext uri="{BB962C8B-B14F-4D97-AF65-F5344CB8AC3E}">
        <p14:creationId xmlns:p14="http://schemas.microsoft.com/office/powerpoint/2010/main" val="22554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The school supports a higher percentage of failing students than top students. This seems to be more in line with our goal. However there is a high amount of failing students that do not get support from their school.</a:t>
            </a:r>
          </a:p>
          <a:p>
            <a:endParaRPr lang="en-US" dirty="0"/>
          </a:p>
        </p:txBody>
      </p:sp>
      <p:sp>
        <p:nvSpPr>
          <p:cNvPr id="4" name="Slide Number Placeholder 3"/>
          <p:cNvSpPr>
            <a:spLocks noGrp="1"/>
          </p:cNvSpPr>
          <p:nvPr>
            <p:ph type="sldNum" sz="quarter" idx="5"/>
          </p:nvPr>
        </p:nvSpPr>
        <p:spPr/>
        <p:txBody>
          <a:bodyPr/>
          <a:lstStyle/>
          <a:p>
            <a:fld id="{93EA151C-0A0F-49FF-8F15-5B0CD2B4D9B6}" type="slidenum">
              <a:rPr lang="en-US" smtClean="0"/>
              <a:t>8</a:t>
            </a:fld>
            <a:endParaRPr lang="en-US"/>
          </a:p>
        </p:txBody>
      </p:sp>
    </p:spTree>
    <p:extLst>
      <p:ext uri="{BB962C8B-B14F-4D97-AF65-F5344CB8AC3E}">
        <p14:creationId xmlns:p14="http://schemas.microsoft.com/office/powerpoint/2010/main" val="392272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Contrary to our previous believe studying more does not means having higher grades. The best average overall goes to students studying 5 to 10 hours per week. For failing students 2 to 5 hours a week seems to have the best results; For top students the highest average is obtained by those studying less than 2 hours.</a:t>
            </a:r>
          </a:p>
          <a:p>
            <a:endParaRPr lang="en-US" dirty="0"/>
          </a:p>
        </p:txBody>
      </p:sp>
      <p:sp>
        <p:nvSpPr>
          <p:cNvPr id="4" name="Slide Number Placeholder 3"/>
          <p:cNvSpPr>
            <a:spLocks noGrp="1"/>
          </p:cNvSpPr>
          <p:nvPr>
            <p:ph type="sldNum" sz="quarter" idx="5"/>
          </p:nvPr>
        </p:nvSpPr>
        <p:spPr/>
        <p:txBody>
          <a:bodyPr/>
          <a:lstStyle/>
          <a:p>
            <a:fld id="{93EA151C-0A0F-49FF-8F15-5B0CD2B4D9B6}" type="slidenum">
              <a:rPr lang="en-US" smtClean="0"/>
              <a:t>9</a:t>
            </a:fld>
            <a:endParaRPr lang="en-US"/>
          </a:p>
        </p:txBody>
      </p:sp>
    </p:spTree>
    <p:extLst>
      <p:ext uri="{BB962C8B-B14F-4D97-AF65-F5344CB8AC3E}">
        <p14:creationId xmlns:p14="http://schemas.microsoft.com/office/powerpoint/2010/main" val="400405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4685-B853-7D51-0A48-4E8A49C64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776437A0-3A82-1234-DEAA-ECEF199D4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E626B4AF-C58D-4F70-A2C2-C7F6D2204116}"/>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5" name="Footer Placeholder 4">
            <a:extLst>
              <a:ext uri="{FF2B5EF4-FFF2-40B4-BE49-F238E27FC236}">
                <a16:creationId xmlns:a16="http://schemas.microsoft.com/office/drawing/2014/main" id="{CF279795-12EA-7E0D-7E47-823BAB21063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AC71655-4896-45F8-0F06-26F76ED196AE}"/>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347809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3A01-8861-3BE0-F10C-BB450EFDAAEB}"/>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7FCFB69-6D78-0CFB-CDDF-624AD094B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17F7CCD-8B70-1656-4E6D-F82E5B82729F}"/>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5" name="Footer Placeholder 4">
            <a:extLst>
              <a:ext uri="{FF2B5EF4-FFF2-40B4-BE49-F238E27FC236}">
                <a16:creationId xmlns:a16="http://schemas.microsoft.com/office/drawing/2014/main" id="{732F50A5-55C8-8711-1964-A346A65CD4A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3BB88D8-4900-AC2F-9639-DB40608008F9}"/>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302368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6FD812-9D6F-3475-1A2B-FFBA239A51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0910FE3-55B8-4C17-A44E-50875AC86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C9C9DB-458E-EC56-33D7-835D092408F9}"/>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5" name="Footer Placeholder 4">
            <a:extLst>
              <a:ext uri="{FF2B5EF4-FFF2-40B4-BE49-F238E27FC236}">
                <a16:creationId xmlns:a16="http://schemas.microsoft.com/office/drawing/2014/main" id="{5DED791B-3818-39B8-E708-ADFBC496059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683603B-99C3-DB57-313A-FA0A3E929454}"/>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415041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0062-18AA-DE0B-540A-FB64F8C745FD}"/>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4FBE07B-3B29-16BB-16F9-D315F1F2B8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18C6042-1BDF-2890-1EE4-57768021C17B}"/>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5" name="Footer Placeholder 4">
            <a:extLst>
              <a:ext uri="{FF2B5EF4-FFF2-40B4-BE49-F238E27FC236}">
                <a16:creationId xmlns:a16="http://schemas.microsoft.com/office/drawing/2014/main" id="{895A03D9-9D78-6137-43B6-5B32614292B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6E0C34F-C330-6E69-23C3-F94AD0A9ACD1}"/>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32507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E84D-4E50-D97E-615B-6E1A5FE57B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9D98BF90-8FF4-3D8C-6C43-00B523ACB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1E307-5960-C74E-AAE6-402580C75B01}"/>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5" name="Footer Placeholder 4">
            <a:extLst>
              <a:ext uri="{FF2B5EF4-FFF2-40B4-BE49-F238E27FC236}">
                <a16:creationId xmlns:a16="http://schemas.microsoft.com/office/drawing/2014/main" id="{3D55F50F-F297-6EBF-DFBC-CE698DBEFF6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002F5C7-6CCE-A340-F569-05B9B375F9EF}"/>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172168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D43A-2535-E4C5-FEAC-5ED1E787E82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E3A8DE3-C4DB-48B0-7AAE-6D7EA6D897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26FFD086-D696-58FD-FD5F-3E15CB8031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F81D9987-6CA6-AFB1-F5B4-E90326A6D3C8}"/>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6" name="Footer Placeholder 5">
            <a:extLst>
              <a:ext uri="{FF2B5EF4-FFF2-40B4-BE49-F238E27FC236}">
                <a16:creationId xmlns:a16="http://schemas.microsoft.com/office/drawing/2014/main" id="{23CD633D-0AA9-6DC4-C07F-B271A2C51EA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E67C9F9-B543-8AB7-B7F6-A911545E3CC9}"/>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192375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F5F5-B2C9-3FAD-0E8C-F6C5716DB745}"/>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2119603-5A6F-A570-FD7E-F151F696B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936B55-BF25-5F3D-CA12-7EF8A7096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CED1A57-D3EE-5D75-DCCA-34196AE45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E25858-0046-8095-4AD3-9C1C6CD159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7EAFCF0F-705B-A9C2-0E4E-C0B529925AC0}"/>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8" name="Footer Placeholder 7">
            <a:extLst>
              <a:ext uri="{FF2B5EF4-FFF2-40B4-BE49-F238E27FC236}">
                <a16:creationId xmlns:a16="http://schemas.microsoft.com/office/drawing/2014/main" id="{1DE062FF-10F0-E2ED-D64C-D12772D8CEE3}"/>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8D9DE71D-CA4E-82FD-6D9F-832B259CC9BE}"/>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386970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186F-F220-58AB-C099-834A7891BCEF}"/>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365D2096-2285-8432-5882-FC78E243F1F2}"/>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4" name="Footer Placeholder 3">
            <a:extLst>
              <a:ext uri="{FF2B5EF4-FFF2-40B4-BE49-F238E27FC236}">
                <a16:creationId xmlns:a16="http://schemas.microsoft.com/office/drawing/2014/main" id="{C19D5CCA-2CE2-7E0C-2888-50E47D81E2A6}"/>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031CD6AA-EF30-F607-6989-38F51CD6D3CD}"/>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220676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3F1EE5-52E6-A939-B61D-8068A3616B1A}"/>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3" name="Footer Placeholder 2">
            <a:extLst>
              <a:ext uri="{FF2B5EF4-FFF2-40B4-BE49-F238E27FC236}">
                <a16:creationId xmlns:a16="http://schemas.microsoft.com/office/drawing/2014/main" id="{B88A6FC6-AC83-523A-3D9B-7F727081DAEB}"/>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88A9D091-BF56-1A6D-88E0-AB72F50C8954}"/>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59433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7E77-3483-0EB7-EB9F-9D8C35E11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EF3CE40-A07B-1EFB-818D-977E77B25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A63904F3-9CDF-9F67-53E3-28CA6DE8F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2E2C4-09DF-6D0C-7CB2-8A1118B139B8}"/>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6" name="Footer Placeholder 5">
            <a:extLst>
              <a:ext uri="{FF2B5EF4-FFF2-40B4-BE49-F238E27FC236}">
                <a16:creationId xmlns:a16="http://schemas.microsoft.com/office/drawing/2014/main" id="{CA15EB42-B589-DC3A-C038-4FCCC75914B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47F5C6-A33F-6AE1-9E94-28B547B03F03}"/>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143146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3EE-DCA9-957C-1210-334237EDA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33BBF5E-2089-FF1C-B662-664A9C2FD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5A2300E3-EE64-6ACD-9407-174FF8B4A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B8A77-027F-18B3-AA8D-D051D98866FA}"/>
              </a:ext>
            </a:extLst>
          </p:cNvPr>
          <p:cNvSpPr>
            <a:spLocks noGrp="1"/>
          </p:cNvSpPr>
          <p:nvPr>
            <p:ph type="dt" sz="half" idx="10"/>
          </p:nvPr>
        </p:nvSpPr>
        <p:spPr/>
        <p:txBody>
          <a:bodyPr/>
          <a:lstStyle/>
          <a:p>
            <a:fld id="{CAB46498-9425-4F6D-A593-95F873D04454}" type="datetimeFigureOut">
              <a:rPr lang="LID4096" smtClean="0"/>
              <a:t>12/09/2023</a:t>
            </a:fld>
            <a:endParaRPr lang="LID4096"/>
          </a:p>
        </p:txBody>
      </p:sp>
      <p:sp>
        <p:nvSpPr>
          <p:cNvPr id="6" name="Footer Placeholder 5">
            <a:extLst>
              <a:ext uri="{FF2B5EF4-FFF2-40B4-BE49-F238E27FC236}">
                <a16:creationId xmlns:a16="http://schemas.microsoft.com/office/drawing/2014/main" id="{6387170C-6BAD-EAC8-8FA0-87696646D29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DBA4883-5A1B-F682-31A8-976B53F69C59}"/>
              </a:ext>
            </a:extLst>
          </p:cNvPr>
          <p:cNvSpPr>
            <a:spLocks noGrp="1"/>
          </p:cNvSpPr>
          <p:nvPr>
            <p:ph type="sldNum" sz="quarter" idx="12"/>
          </p:nvPr>
        </p:nvSpPr>
        <p:spPr/>
        <p:txBody>
          <a:bodyPr/>
          <a:lstStyle/>
          <a:p>
            <a:fld id="{EDB6A3DF-1A8A-4E88-BB9B-4498368402E5}" type="slidenum">
              <a:rPr lang="LID4096" smtClean="0"/>
              <a:t>‹#›</a:t>
            </a:fld>
            <a:endParaRPr lang="LID4096"/>
          </a:p>
        </p:txBody>
      </p:sp>
    </p:spTree>
    <p:extLst>
      <p:ext uri="{BB962C8B-B14F-4D97-AF65-F5344CB8AC3E}">
        <p14:creationId xmlns:p14="http://schemas.microsoft.com/office/powerpoint/2010/main" val="181034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D2187B-5334-6299-9916-B23FFA7FC5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136F87C-0613-31B6-B130-992088672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C6FD321-BFA8-7453-E683-750139091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46498-9425-4F6D-A593-95F873D04454}" type="datetimeFigureOut">
              <a:rPr lang="LID4096" smtClean="0"/>
              <a:t>12/09/2023</a:t>
            </a:fld>
            <a:endParaRPr lang="LID4096"/>
          </a:p>
        </p:txBody>
      </p:sp>
      <p:sp>
        <p:nvSpPr>
          <p:cNvPr id="5" name="Footer Placeholder 4">
            <a:extLst>
              <a:ext uri="{FF2B5EF4-FFF2-40B4-BE49-F238E27FC236}">
                <a16:creationId xmlns:a16="http://schemas.microsoft.com/office/drawing/2014/main" id="{4AE08813-4D6F-4DB3-CF91-9786F693B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A531181E-5B5C-F163-EC52-F9D782181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6A3DF-1A8A-4E88-BB9B-4498368402E5}" type="slidenum">
              <a:rPr lang="LID4096" smtClean="0"/>
              <a:t>‹#›</a:t>
            </a:fld>
            <a:endParaRPr lang="LID4096"/>
          </a:p>
        </p:txBody>
      </p:sp>
    </p:spTree>
    <p:extLst>
      <p:ext uri="{BB962C8B-B14F-4D97-AF65-F5344CB8AC3E}">
        <p14:creationId xmlns:p14="http://schemas.microsoft.com/office/powerpoint/2010/main" val="383527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A23C1-826E-DE07-7FD0-E2F816FB932D}"/>
              </a:ext>
            </a:extLst>
          </p:cNvPr>
          <p:cNvSpPr>
            <a:spLocks noGrp="1"/>
          </p:cNvSpPr>
          <p:nvPr>
            <p:ph type="ctrTitle"/>
          </p:nvPr>
        </p:nvSpPr>
        <p:spPr>
          <a:xfrm>
            <a:off x="638882" y="3577456"/>
            <a:ext cx="10909640" cy="1687814"/>
          </a:xfrm>
        </p:spPr>
        <p:txBody>
          <a:bodyPr anchor="b">
            <a:normAutofit/>
          </a:bodyPr>
          <a:lstStyle/>
          <a:p>
            <a:r>
              <a:rPr lang="fr-BE" sz="6600"/>
              <a:t>Portugals math </a:t>
            </a:r>
            <a:r>
              <a:rPr lang="en-US" sz="6600"/>
              <a:t>education</a:t>
            </a:r>
          </a:p>
        </p:txBody>
      </p:sp>
      <p:sp>
        <p:nvSpPr>
          <p:cNvPr id="3" name="Subtitle 2">
            <a:extLst>
              <a:ext uri="{FF2B5EF4-FFF2-40B4-BE49-F238E27FC236}">
                <a16:creationId xmlns:a16="http://schemas.microsoft.com/office/drawing/2014/main" id="{83A2526F-3968-5222-CBCC-B6766625AC8D}"/>
              </a:ext>
            </a:extLst>
          </p:cNvPr>
          <p:cNvSpPr>
            <a:spLocks noGrp="1"/>
          </p:cNvSpPr>
          <p:nvPr>
            <p:ph type="subTitle" idx="1"/>
          </p:nvPr>
        </p:nvSpPr>
        <p:spPr>
          <a:xfrm>
            <a:off x="638881" y="5660607"/>
            <a:ext cx="10909643" cy="552659"/>
          </a:xfrm>
        </p:spPr>
        <p:txBody>
          <a:bodyPr anchor="t">
            <a:normAutofit/>
          </a:bodyPr>
          <a:lstStyle/>
          <a:p>
            <a:r>
              <a:rPr lang="fr-BE" b="1"/>
              <a:t>By Alice Destrait</a:t>
            </a:r>
            <a:endParaRPr lang="LID4096" b="1"/>
          </a:p>
        </p:txBody>
      </p:sp>
      <p:pic>
        <p:nvPicPr>
          <p:cNvPr id="5" name="Picture 4">
            <a:extLst>
              <a:ext uri="{FF2B5EF4-FFF2-40B4-BE49-F238E27FC236}">
                <a16:creationId xmlns:a16="http://schemas.microsoft.com/office/drawing/2014/main" id="{7EA88011-389B-3794-336F-8FAFC3B0D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908" y="850073"/>
            <a:ext cx="6439588" cy="2225197"/>
          </a:xfrm>
          <a:prstGeom prst="rect">
            <a:avLst/>
          </a:prstGeom>
        </p:spPr>
      </p:pic>
      <p:sp>
        <p:nvSpPr>
          <p:cNvPr id="3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0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4D4B7-A344-83C6-6010-7F678B49154A}"/>
              </a:ext>
            </a:extLst>
          </p:cNvPr>
          <p:cNvSpPr>
            <a:spLocks noGrp="1"/>
          </p:cNvSpPr>
          <p:nvPr>
            <p:ph type="title"/>
          </p:nvPr>
        </p:nvSpPr>
        <p:spPr>
          <a:xfrm>
            <a:off x="640080" y="325369"/>
            <a:ext cx="4368602" cy="1956841"/>
          </a:xfrm>
        </p:spPr>
        <p:txBody>
          <a:bodyPr anchor="b">
            <a:normAutofit/>
          </a:bodyPr>
          <a:lstStyle/>
          <a:p>
            <a:r>
              <a:rPr lang="en-US" sz="5400"/>
              <a:t>Factors to consider</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DA8810-6BBB-B468-4845-FB95CBCB45D3}"/>
              </a:ext>
            </a:extLst>
          </p:cNvPr>
          <p:cNvSpPr>
            <a:spLocks noGrp="1"/>
          </p:cNvSpPr>
          <p:nvPr>
            <p:ph idx="1"/>
          </p:nvPr>
        </p:nvSpPr>
        <p:spPr>
          <a:xfrm>
            <a:off x="640080" y="2872899"/>
            <a:ext cx="4243589" cy="3320668"/>
          </a:xfrm>
        </p:spPr>
        <p:txBody>
          <a:bodyPr>
            <a:normAutofit/>
          </a:bodyPr>
          <a:lstStyle/>
          <a:p>
            <a:r>
              <a:rPr lang="en-US" sz="2200" dirty="0"/>
              <a:t>Generalization of the findings</a:t>
            </a:r>
          </a:p>
          <a:p>
            <a:r>
              <a:rPr lang="en-US" sz="2200" dirty="0"/>
              <a:t>Remediation method</a:t>
            </a:r>
          </a:p>
          <a:p>
            <a:r>
              <a:rPr lang="en-US" sz="2200" dirty="0"/>
              <a:t>Evaluation of mathematics skills at different school levels</a:t>
            </a:r>
          </a:p>
          <a:p>
            <a:r>
              <a:rPr lang="en-US" sz="2200" dirty="0"/>
              <a:t>Teaching methods</a:t>
            </a:r>
          </a:p>
        </p:txBody>
      </p:sp>
      <p:pic>
        <p:nvPicPr>
          <p:cNvPr id="5" name="Picture 4" descr="Complex maths formulae on a blackboard">
            <a:extLst>
              <a:ext uri="{FF2B5EF4-FFF2-40B4-BE49-F238E27FC236}">
                <a16:creationId xmlns:a16="http://schemas.microsoft.com/office/drawing/2014/main" id="{257A4E84-8994-F004-64FA-C26E64BBE0D0}"/>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 name="Picture 3" descr="A flag with a red white and green flag&#10;&#10;Description automatically generated">
            <a:extLst>
              <a:ext uri="{FF2B5EF4-FFF2-40B4-BE49-F238E27FC236}">
                <a16:creationId xmlns:a16="http://schemas.microsoft.com/office/drawing/2014/main" id="{7E74EE79-F99C-18E4-00EF-66CC2B67E8B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0958630" y="0"/>
            <a:ext cx="1233370" cy="1233370"/>
          </a:xfrm>
          <a:prstGeom prst="rect">
            <a:avLst/>
          </a:prstGeom>
        </p:spPr>
      </p:pic>
    </p:spTree>
    <p:extLst>
      <p:ext uri="{BB962C8B-B14F-4D97-AF65-F5344CB8AC3E}">
        <p14:creationId xmlns:p14="http://schemas.microsoft.com/office/powerpoint/2010/main" val="406187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D393-00A7-8269-D681-153B221E06BC}"/>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kern="1200">
                <a:solidFill>
                  <a:schemeClr val="tx1"/>
                </a:solidFill>
                <a:latin typeface="+mj-lt"/>
                <a:ea typeface="+mj-ea"/>
                <a:cs typeface="+mj-cs"/>
              </a:rPr>
              <a:t>Portuguese government</a:t>
            </a:r>
          </a:p>
        </p:txBody>
      </p:sp>
      <p:sp>
        <p:nvSpPr>
          <p:cNvPr id="3" name="TextBox 2">
            <a:extLst>
              <a:ext uri="{FF2B5EF4-FFF2-40B4-BE49-F238E27FC236}">
                <a16:creationId xmlns:a16="http://schemas.microsoft.com/office/drawing/2014/main" id="{96AD4DF3-5BF4-7759-7971-9C455E6AFCBD}"/>
              </a:ext>
            </a:extLst>
          </p:cNvPr>
          <p:cNvSpPr txBox="1"/>
          <p:nvPr/>
        </p:nvSpPr>
        <p:spPr>
          <a:xfrm>
            <a:off x="876693" y="2533476"/>
            <a:ext cx="3455821" cy="344783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100" b="1" u="sng" dirty="0"/>
              <a:t>G</a:t>
            </a:r>
            <a:r>
              <a:rPr lang="en-US" sz="1100" b="1" u="sng" dirty="0">
                <a:effectLst/>
              </a:rPr>
              <a:t>oal: </a:t>
            </a:r>
          </a:p>
          <a:p>
            <a:pPr marL="57150" indent="-228600">
              <a:lnSpc>
                <a:spcPct val="90000"/>
              </a:lnSpc>
              <a:spcAft>
                <a:spcPts val="600"/>
              </a:spcAft>
              <a:buFont typeface="Arial" panose="020B0604020202020204" pitchFamily="34" charset="0"/>
              <a:buChar char="•"/>
            </a:pPr>
            <a:r>
              <a:rPr lang="en-US" sz="1100" b="0" dirty="0">
                <a:effectLst/>
              </a:rPr>
              <a:t>critique Portugal’s math education framework</a:t>
            </a:r>
          </a:p>
          <a:p>
            <a:pPr marL="57150" indent="-228600">
              <a:lnSpc>
                <a:spcPct val="90000"/>
              </a:lnSpc>
              <a:spcAft>
                <a:spcPts val="600"/>
              </a:spcAft>
              <a:buFont typeface="Arial" panose="020B0604020202020204" pitchFamily="34" charset="0"/>
              <a:buChar char="•"/>
            </a:pPr>
            <a:r>
              <a:rPr lang="en-US" sz="1100" b="0" dirty="0">
                <a:effectLst/>
              </a:rPr>
              <a:t>reshape the system to elevate standards nationwide</a:t>
            </a:r>
          </a:p>
          <a:p>
            <a:pPr marL="57150" indent="-228600">
              <a:lnSpc>
                <a:spcPct val="90000"/>
              </a:lnSpc>
              <a:spcAft>
                <a:spcPts val="600"/>
              </a:spcAft>
              <a:buFont typeface="Arial" panose="020B0604020202020204" pitchFamily="34" charset="0"/>
              <a:buChar char="•"/>
            </a:pPr>
            <a:r>
              <a:rPr lang="en-US" sz="1100" dirty="0"/>
              <a:t> f</a:t>
            </a:r>
            <a:r>
              <a:rPr lang="en-US" sz="1100" b="0" dirty="0">
                <a:effectLst/>
              </a:rPr>
              <a:t>ocusing remediation efforts on struggling students earlier on</a:t>
            </a:r>
          </a:p>
          <a:p>
            <a:pPr marL="285750" indent="-228600">
              <a:lnSpc>
                <a:spcPct val="90000"/>
              </a:lnSpc>
              <a:spcAft>
                <a:spcPts val="600"/>
              </a:spcAft>
              <a:buFont typeface="Arial" panose="020B0604020202020204" pitchFamily="34" charset="0"/>
              <a:buChar char="•"/>
            </a:pPr>
            <a:endParaRPr lang="en-US" sz="1100" b="0" dirty="0">
              <a:effectLst/>
            </a:endParaRPr>
          </a:p>
          <a:p>
            <a:pPr marL="285750" indent="-228600">
              <a:lnSpc>
                <a:spcPct val="90000"/>
              </a:lnSpc>
              <a:spcAft>
                <a:spcPts val="600"/>
              </a:spcAft>
              <a:buFont typeface="Arial" panose="020B0604020202020204" pitchFamily="34" charset="0"/>
              <a:buChar char="•"/>
            </a:pPr>
            <a:r>
              <a:rPr lang="en-US" sz="1100" b="1" u="sng" dirty="0"/>
              <a:t>Data: </a:t>
            </a:r>
          </a:p>
          <a:p>
            <a:pPr marL="57150" indent="-228600">
              <a:lnSpc>
                <a:spcPct val="90000"/>
              </a:lnSpc>
              <a:spcAft>
                <a:spcPts val="600"/>
              </a:spcAft>
              <a:buFont typeface="Arial" panose="020B0604020202020204" pitchFamily="34" charset="0"/>
              <a:buChar char="•"/>
            </a:pPr>
            <a:r>
              <a:rPr lang="en-US" sz="1100" dirty="0"/>
              <a:t>from </a:t>
            </a:r>
            <a:r>
              <a:rPr lang="en-US" sz="1100" b="0" dirty="0">
                <a:effectLst/>
              </a:rPr>
              <a:t>395 students across two Portuguese schools</a:t>
            </a:r>
          </a:p>
          <a:p>
            <a:pPr marL="285750" indent="-228600">
              <a:lnSpc>
                <a:spcPct val="90000"/>
              </a:lnSpc>
              <a:spcAft>
                <a:spcPts val="600"/>
              </a:spcAft>
              <a:buFont typeface="Arial" panose="020B0604020202020204" pitchFamily="34" charset="0"/>
              <a:buChar char="•"/>
            </a:pPr>
            <a:endParaRPr lang="en-US" sz="1100" dirty="0"/>
          </a:p>
          <a:p>
            <a:pPr marL="285750" indent="-228600">
              <a:lnSpc>
                <a:spcPct val="90000"/>
              </a:lnSpc>
              <a:spcAft>
                <a:spcPts val="600"/>
              </a:spcAft>
              <a:buFont typeface="Arial" panose="020B0604020202020204" pitchFamily="34" charset="0"/>
              <a:buChar char="•"/>
            </a:pPr>
            <a:r>
              <a:rPr lang="en-US" sz="1100" b="1" u="sng" dirty="0"/>
              <a:t>Objective: </a:t>
            </a:r>
          </a:p>
          <a:p>
            <a:pPr marL="57150" indent="-228600">
              <a:lnSpc>
                <a:spcPct val="90000"/>
              </a:lnSpc>
              <a:spcAft>
                <a:spcPts val="600"/>
              </a:spcAft>
              <a:buFont typeface="Arial" panose="020B0604020202020204" pitchFamily="34" charset="0"/>
              <a:buChar char="•"/>
            </a:pPr>
            <a:r>
              <a:rPr lang="en-US" sz="1100" dirty="0"/>
              <a:t>find similarities between failing students and offer support early </a:t>
            </a:r>
          </a:p>
        </p:txBody>
      </p:sp>
      <p:pic>
        <p:nvPicPr>
          <p:cNvPr id="5" name="Content Placeholder 4" descr="A flag with a red white and green flag">
            <a:extLst>
              <a:ext uri="{FF2B5EF4-FFF2-40B4-BE49-F238E27FC236}">
                <a16:creationId xmlns:a16="http://schemas.microsoft.com/office/drawing/2014/main" id="{51F729DB-F489-1399-CAC4-12FFA58A5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081" y="741391"/>
            <a:ext cx="5384528" cy="5384528"/>
          </a:xfrm>
          <a:prstGeom prst="rect">
            <a:avLst/>
          </a:prstGeom>
        </p:spPr>
      </p:pic>
      <p:grpSp>
        <p:nvGrpSpPr>
          <p:cNvPr id="57" name="Group 5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58" name="Rectangle 5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110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2CA5-8681-E28C-EB1B-D2FC4A0C7A2F}"/>
              </a:ext>
            </a:extLst>
          </p:cNvPr>
          <p:cNvSpPr>
            <a:spLocks noGrp="1"/>
          </p:cNvSpPr>
          <p:nvPr>
            <p:ph type="title"/>
          </p:nvPr>
        </p:nvSpPr>
        <p:spPr>
          <a:xfrm>
            <a:off x="876694" y="741391"/>
            <a:ext cx="2833324" cy="1616203"/>
          </a:xfrm>
        </p:spPr>
        <p:txBody>
          <a:bodyPr anchor="b">
            <a:normAutofit/>
          </a:bodyPr>
          <a:lstStyle/>
          <a:p>
            <a:r>
              <a:rPr lang="en-US" sz="3200"/>
              <a:t>Correlations with the final grades</a:t>
            </a:r>
          </a:p>
        </p:txBody>
      </p:sp>
      <p:sp>
        <p:nvSpPr>
          <p:cNvPr id="3" name="Content Placeholder 2">
            <a:extLst>
              <a:ext uri="{FF2B5EF4-FFF2-40B4-BE49-F238E27FC236}">
                <a16:creationId xmlns:a16="http://schemas.microsoft.com/office/drawing/2014/main" id="{7F5FAFDC-02F2-C31B-E1ED-3663091B4DB6}"/>
              </a:ext>
            </a:extLst>
          </p:cNvPr>
          <p:cNvSpPr>
            <a:spLocks noGrp="1"/>
          </p:cNvSpPr>
          <p:nvPr>
            <p:ph idx="1"/>
          </p:nvPr>
        </p:nvSpPr>
        <p:spPr>
          <a:xfrm>
            <a:off x="876694" y="2533476"/>
            <a:ext cx="2833324" cy="3447832"/>
          </a:xfrm>
        </p:spPr>
        <p:txBody>
          <a:bodyPr anchor="t">
            <a:normAutofit/>
          </a:bodyPr>
          <a:lstStyle/>
          <a:p>
            <a:r>
              <a:rPr lang="en-US" sz="2000" dirty="0"/>
              <a:t>High positive correlation with partial grades</a:t>
            </a:r>
          </a:p>
          <a:p>
            <a:r>
              <a:rPr lang="en-US" sz="2000" dirty="0"/>
              <a:t>Grade 1 could be used as an indicator of needed support</a:t>
            </a:r>
          </a:p>
        </p:txBody>
      </p:sp>
      <p:pic>
        <p:nvPicPr>
          <p:cNvPr id="9" name="Picture 8">
            <a:extLst>
              <a:ext uri="{FF2B5EF4-FFF2-40B4-BE49-F238E27FC236}">
                <a16:creationId xmlns:a16="http://schemas.microsoft.com/office/drawing/2014/main" id="{C0B1871F-4E8C-F04D-42B2-238D10A02959}"/>
              </a:ext>
            </a:extLst>
          </p:cNvPr>
          <p:cNvPicPr>
            <a:picLocks noChangeAspect="1"/>
          </p:cNvPicPr>
          <p:nvPr/>
        </p:nvPicPr>
        <p:blipFill>
          <a:blip r:embed="rId3"/>
          <a:stretch>
            <a:fillRect/>
          </a:stretch>
        </p:blipFill>
        <p:spPr>
          <a:xfrm>
            <a:off x="5333661" y="1092536"/>
            <a:ext cx="2476650" cy="4672927"/>
          </a:xfrm>
          <a:prstGeom prst="rect">
            <a:avLst/>
          </a:prstGeom>
        </p:spPr>
      </p:pic>
      <p:pic>
        <p:nvPicPr>
          <p:cNvPr id="7" name="Picture 6">
            <a:extLst>
              <a:ext uri="{FF2B5EF4-FFF2-40B4-BE49-F238E27FC236}">
                <a16:creationId xmlns:a16="http://schemas.microsoft.com/office/drawing/2014/main" id="{6903318C-7647-20A8-161C-33B81BF3F983}"/>
              </a:ext>
            </a:extLst>
          </p:cNvPr>
          <p:cNvPicPr>
            <a:picLocks noChangeAspect="1"/>
          </p:cNvPicPr>
          <p:nvPr/>
        </p:nvPicPr>
        <p:blipFill>
          <a:blip r:embed="rId4"/>
          <a:stretch>
            <a:fillRect/>
          </a:stretch>
        </p:blipFill>
        <p:spPr>
          <a:xfrm>
            <a:off x="7983780" y="1763236"/>
            <a:ext cx="3331526" cy="3331526"/>
          </a:xfrm>
          <a:prstGeom prst="rect">
            <a:avLst/>
          </a:prstGeom>
        </p:spPr>
      </p:pic>
      <p:grpSp>
        <p:nvGrpSpPr>
          <p:cNvPr id="14" name="Group 13">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5" name="Rectangle 14">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descr="A flag with a red white and green flag&#10;&#10;Description automatically generated">
            <a:extLst>
              <a:ext uri="{FF2B5EF4-FFF2-40B4-BE49-F238E27FC236}">
                <a16:creationId xmlns:a16="http://schemas.microsoft.com/office/drawing/2014/main" id="{466E48E5-F442-D9C2-A202-00A07A1179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8630" y="0"/>
            <a:ext cx="1233370" cy="1233370"/>
          </a:xfrm>
          <a:prstGeom prst="rect">
            <a:avLst/>
          </a:prstGeom>
        </p:spPr>
      </p:pic>
    </p:spTree>
    <p:extLst>
      <p:ext uri="{BB962C8B-B14F-4D97-AF65-F5344CB8AC3E}">
        <p14:creationId xmlns:p14="http://schemas.microsoft.com/office/powerpoint/2010/main" val="315842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D5DE-E0B9-C81B-4B70-E5228A1B10F2}"/>
              </a:ext>
            </a:extLst>
          </p:cNvPr>
          <p:cNvSpPr>
            <a:spLocks noGrp="1"/>
          </p:cNvSpPr>
          <p:nvPr>
            <p:ph type="title"/>
          </p:nvPr>
        </p:nvSpPr>
        <p:spPr>
          <a:xfrm>
            <a:off x="876694" y="741391"/>
            <a:ext cx="2833324" cy="1616203"/>
          </a:xfrm>
        </p:spPr>
        <p:txBody>
          <a:bodyPr anchor="b">
            <a:normAutofit/>
          </a:bodyPr>
          <a:lstStyle/>
          <a:p>
            <a:r>
              <a:rPr lang="en-US" sz="3200"/>
              <a:t>Health, Social,and Alcohol</a:t>
            </a:r>
          </a:p>
        </p:txBody>
      </p:sp>
      <p:sp>
        <p:nvSpPr>
          <p:cNvPr id="3" name="Content Placeholder 2">
            <a:extLst>
              <a:ext uri="{FF2B5EF4-FFF2-40B4-BE49-F238E27FC236}">
                <a16:creationId xmlns:a16="http://schemas.microsoft.com/office/drawing/2014/main" id="{40D307D9-8F28-D2F2-5778-BBB924C170DD}"/>
              </a:ext>
            </a:extLst>
          </p:cNvPr>
          <p:cNvSpPr>
            <a:spLocks noGrp="1"/>
          </p:cNvSpPr>
          <p:nvPr>
            <p:ph idx="1"/>
          </p:nvPr>
        </p:nvSpPr>
        <p:spPr>
          <a:xfrm>
            <a:off x="876694" y="2533476"/>
            <a:ext cx="2833324" cy="3447832"/>
          </a:xfrm>
        </p:spPr>
        <p:txBody>
          <a:bodyPr anchor="t">
            <a:normAutofit/>
          </a:bodyPr>
          <a:lstStyle/>
          <a:p>
            <a:r>
              <a:rPr lang="en-US" sz="2000" dirty="0"/>
              <a:t>Higher alcohol consumption than anticipated</a:t>
            </a:r>
          </a:p>
          <a:p>
            <a:r>
              <a:rPr lang="en-US" sz="2000" dirty="0"/>
              <a:t>Mostly healthy </a:t>
            </a:r>
            <a:r>
              <a:rPr lang="fr-BE" sz="2000" dirty="0" err="1"/>
              <a:t>students</a:t>
            </a:r>
            <a:r>
              <a:rPr lang="fr-BE" sz="2000" dirty="0"/>
              <a:t> </a:t>
            </a:r>
          </a:p>
          <a:p>
            <a:r>
              <a:rPr lang="fr-BE" sz="2000" dirty="0"/>
              <a:t>High and </a:t>
            </a:r>
            <a:r>
              <a:rPr lang="fr-BE" sz="2000" dirty="0" err="1"/>
              <a:t>highly</a:t>
            </a:r>
            <a:r>
              <a:rPr lang="fr-BE" sz="2000" dirty="0"/>
              <a:t> social </a:t>
            </a:r>
            <a:r>
              <a:rPr lang="fr-BE" sz="2000" dirty="0" err="1"/>
              <a:t>is</a:t>
            </a:r>
            <a:r>
              <a:rPr lang="fr-BE" sz="2000" dirty="0"/>
              <a:t> </a:t>
            </a:r>
            <a:r>
              <a:rPr lang="fr-BE" sz="2000" dirty="0" err="1"/>
              <a:t>linked</a:t>
            </a:r>
            <a:r>
              <a:rPr lang="fr-BE" sz="2000" dirty="0"/>
              <a:t> to </a:t>
            </a:r>
            <a:r>
              <a:rPr lang="fr-BE" sz="2000" dirty="0" err="1"/>
              <a:t>lower</a:t>
            </a:r>
            <a:r>
              <a:rPr lang="fr-BE" sz="2000" dirty="0"/>
              <a:t> grades</a:t>
            </a:r>
            <a:endParaRPr lang="en-US" sz="2000" dirty="0"/>
          </a:p>
        </p:txBody>
      </p:sp>
      <p:pic>
        <p:nvPicPr>
          <p:cNvPr id="7" name="Picture 6">
            <a:extLst>
              <a:ext uri="{FF2B5EF4-FFF2-40B4-BE49-F238E27FC236}">
                <a16:creationId xmlns:a16="http://schemas.microsoft.com/office/drawing/2014/main" id="{32527DDE-EA6B-22DA-DC7B-D281B88B168D}"/>
              </a:ext>
            </a:extLst>
          </p:cNvPr>
          <p:cNvPicPr>
            <a:picLocks noChangeAspect="1"/>
          </p:cNvPicPr>
          <p:nvPr/>
        </p:nvPicPr>
        <p:blipFill>
          <a:blip r:embed="rId3"/>
          <a:stretch>
            <a:fillRect/>
          </a:stretch>
        </p:blipFill>
        <p:spPr>
          <a:xfrm>
            <a:off x="4522471" y="1883715"/>
            <a:ext cx="3287840" cy="3090569"/>
          </a:xfrm>
          <a:prstGeom prst="rect">
            <a:avLst/>
          </a:prstGeom>
        </p:spPr>
      </p:pic>
      <p:pic>
        <p:nvPicPr>
          <p:cNvPr id="5" name="Picture 4">
            <a:extLst>
              <a:ext uri="{FF2B5EF4-FFF2-40B4-BE49-F238E27FC236}">
                <a16:creationId xmlns:a16="http://schemas.microsoft.com/office/drawing/2014/main" id="{68EA8844-B881-308C-49B8-9B72A73FCF8E}"/>
              </a:ext>
            </a:extLst>
          </p:cNvPr>
          <p:cNvPicPr>
            <a:picLocks noChangeAspect="1"/>
          </p:cNvPicPr>
          <p:nvPr/>
        </p:nvPicPr>
        <p:blipFill>
          <a:blip r:embed="rId4"/>
          <a:stretch>
            <a:fillRect/>
          </a:stretch>
        </p:blipFill>
        <p:spPr>
          <a:xfrm>
            <a:off x="7983780" y="2171349"/>
            <a:ext cx="3331526" cy="2515301"/>
          </a:xfrm>
          <a:prstGeom prst="rect">
            <a:avLst/>
          </a:prstGeom>
        </p:spPr>
      </p:pic>
      <p:grpSp>
        <p:nvGrpSpPr>
          <p:cNvPr id="29" name="Group 28">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30" name="Rectangle 29">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A flag with a red white and green flag&#10;&#10;Description automatically generated">
            <a:extLst>
              <a:ext uri="{FF2B5EF4-FFF2-40B4-BE49-F238E27FC236}">
                <a16:creationId xmlns:a16="http://schemas.microsoft.com/office/drawing/2014/main" id="{85BF3DDE-3B94-E274-B196-5C9D3A48F0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8630" y="0"/>
            <a:ext cx="1233370" cy="1233370"/>
          </a:xfrm>
          <a:prstGeom prst="rect">
            <a:avLst/>
          </a:prstGeom>
        </p:spPr>
      </p:pic>
    </p:spTree>
    <p:extLst>
      <p:ext uri="{BB962C8B-B14F-4D97-AF65-F5344CB8AC3E}">
        <p14:creationId xmlns:p14="http://schemas.microsoft.com/office/powerpoint/2010/main" val="244198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A flag with a red white and green flag&#10;&#10;Description automatically generated">
            <a:extLst>
              <a:ext uri="{FF2B5EF4-FFF2-40B4-BE49-F238E27FC236}">
                <a16:creationId xmlns:a16="http://schemas.microsoft.com/office/drawing/2014/main" id="{EB46198A-1DE3-FAEA-1A1C-43E1D7B6E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8630" y="0"/>
            <a:ext cx="1233370" cy="1233370"/>
          </a:xfrm>
          <a:prstGeom prst="rect">
            <a:avLst/>
          </a:prstGeom>
        </p:spPr>
      </p:pic>
      <p:sp>
        <p:nvSpPr>
          <p:cNvPr id="2" name="Title 1">
            <a:extLst>
              <a:ext uri="{FF2B5EF4-FFF2-40B4-BE49-F238E27FC236}">
                <a16:creationId xmlns:a16="http://schemas.microsoft.com/office/drawing/2014/main" id="{39E558C4-EC39-56F5-76AC-6C284DE3E0CD}"/>
              </a:ext>
            </a:extLst>
          </p:cNvPr>
          <p:cNvSpPr>
            <a:spLocks noGrp="1"/>
          </p:cNvSpPr>
          <p:nvPr>
            <p:ph type="title"/>
          </p:nvPr>
        </p:nvSpPr>
        <p:spPr>
          <a:xfrm>
            <a:off x="876693" y="741391"/>
            <a:ext cx="3712559" cy="1616203"/>
          </a:xfrm>
        </p:spPr>
        <p:txBody>
          <a:bodyPr anchor="b">
            <a:normAutofit/>
          </a:bodyPr>
          <a:lstStyle/>
          <a:p>
            <a:r>
              <a:rPr lang="en-US" sz="3200"/>
              <a:t>Parents’ job</a:t>
            </a:r>
          </a:p>
        </p:txBody>
      </p:sp>
      <p:sp>
        <p:nvSpPr>
          <p:cNvPr id="3" name="Content Placeholder 2">
            <a:extLst>
              <a:ext uri="{FF2B5EF4-FFF2-40B4-BE49-F238E27FC236}">
                <a16:creationId xmlns:a16="http://schemas.microsoft.com/office/drawing/2014/main" id="{C8248D1E-59AD-E55E-5C7F-101571B770E7}"/>
              </a:ext>
            </a:extLst>
          </p:cNvPr>
          <p:cNvSpPr>
            <a:spLocks noGrp="1"/>
          </p:cNvSpPr>
          <p:nvPr>
            <p:ph idx="1"/>
          </p:nvPr>
        </p:nvSpPr>
        <p:spPr>
          <a:xfrm>
            <a:off x="876693" y="2533476"/>
            <a:ext cx="3655050" cy="3447832"/>
          </a:xfrm>
        </p:spPr>
        <p:txBody>
          <a:bodyPr anchor="t">
            <a:normAutofit/>
          </a:bodyPr>
          <a:lstStyle/>
          <a:p>
            <a:r>
              <a:rPr lang="en-US" sz="2000" dirty="0"/>
              <a:t>Stay-at-home parents linked to lower grades</a:t>
            </a:r>
          </a:p>
          <a:p>
            <a:r>
              <a:rPr lang="en-US" sz="2000" dirty="0"/>
              <a:t>Teacher and health highest grades</a:t>
            </a:r>
          </a:p>
        </p:txBody>
      </p:sp>
      <p:pic>
        <p:nvPicPr>
          <p:cNvPr id="11" name="Picture 10">
            <a:extLst>
              <a:ext uri="{FF2B5EF4-FFF2-40B4-BE49-F238E27FC236}">
                <a16:creationId xmlns:a16="http://schemas.microsoft.com/office/drawing/2014/main" id="{F3A660B6-ED0C-6EF9-6DAF-DDC7EDE85A94}"/>
              </a:ext>
            </a:extLst>
          </p:cNvPr>
          <p:cNvPicPr>
            <a:picLocks noChangeAspect="1"/>
          </p:cNvPicPr>
          <p:nvPr/>
        </p:nvPicPr>
        <p:blipFill>
          <a:blip r:embed="rId4"/>
          <a:stretch>
            <a:fillRect/>
          </a:stretch>
        </p:blipFill>
        <p:spPr>
          <a:xfrm>
            <a:off x="8296277" y="950854"/>
            <a:ext cx="2846308" cy="2376668"/>
          </a:xfrm>
          <a:prstGeom prst="rect">
            <a:avLst/>
          </a:prstGeom>
        </p:spPr>
      </p:pic>
      <p:pic>
        <p:nvPicPr>
          <p:cNvPr id="9" name="Picture 8">
            <a:extLst>
              <a:ext uri="{FF2B5EF4-FFF2-40B4-BE49-F238E27FC236}">
                <a16:creationId xmlns:a16="http://schemas.microsoft.com/office/drawing/2014/main" id="{4179DF1A-3737-4D78-A8BF-0C0BE634ADBA}"/>
              </a:ext>
            </a:extLst>
          </p:cNvPr>
          <p:cNvPicPr>
            <a:picLocks noChangeAspect="1"/>
          </p:cNvPicPr>
          <p:nvPr/>
        </p:nvPicPr>
        <p:blipFill>
          <a:blip r:embed="rId5"/>
          <a:stretch>
            <a:fillRect/>
          </a:stretch>
        </p:blipFill>
        <p:spPr>
          <a:xfrm>
            <a:off x="5325425" y="970973"/>
            <a:ext cx="2905870" cy="2353754"/>
          </a:xfrm>
          <a:prstGeom prst="rect">
            <a:avLst/>
          </a:prstGeom>
        </p:spPr>
      </p:pic>
      <p:pic>
        <p:nvPicPr>
          <p:cNvPr id="5" name="Picture 4">
            <a:extLst>
              <a:ext uri="{FF2B5EF4-FFF2-40B4-BE49-F238E27FC236}">
                <a16:creationId xmlns:a16="http://schemas.microsoft.com/office/drawing/2014/main" id="{F77F72D5-AD2C-4FB0-DC92-EF509DA98A5D}"/>
              </a:ext>
            </a:extLst>
          </p:cNvPr>
          <p:cNvPicPr>
            <a:picLocks noChangeAspect="1"/>
          </p:cNvPicPr>
          <p:nvPr/>
        </p:nvPicPr>
        <p:blipFill>
          <a:blip r:embed="rId6"/>
          <a:stretch>
            <a:fillRect/>
          </a:stretch>
        </p:blipFill>
        <p:spPr>
          <a:xfrm>
            <a:off x="5509069" y="3533273"/>
            <a:ext cx="2538581" cy="2376667"/>
          </a:xfrm>
          <a:prstGeom prst="rect">
            <a:avLst/>
          </a:prstGeom>
        </p:spPr>
      </p:pic>
      <p:pic>
        <p:nvPicPr>
          <p:cNvPr id="7" name="Picture 6">
            <a:extLst>
              <a:ext uri="{FF2B5EF4-FFF2-40B4-BE49-F238E27FC236}">
                <a16:creationId xmlns:a16="http://schemas.microsoft.com/office/drawing/2014/main" id="{2FF3458D-639E-10D2-157A-AC22869D93DF}"/>
              </a:ext>
            </a:extLst>
          </p:cNvPr>
          <p:cNvPicPr>
            <a:picLocks noChangeAspect="1"/>
          </p:cNvPicPr>
          <p:nvPr/>
        </p:nvPicPr>
        <p:blipFill>
          <a:blip r:embed="rId7"/>
          <a:stretch>
            <a:fillRect/>
          </a:stretch>
        </p:blipFill>
        <p:spPr>
          <a:xfrm>
            <a:off x="8296277" y="3530479"/>
            <a:ext cx="2506852" cy="2390525"/>
          </a:xfrm>
          <a:prstGeom prst="rect">
            <a:avLst/>
          </a:prstGeom>
        </p:spPr>
      </p:pic>
      <p:grpSp>
        <p:nvGrpSpPr>
          <p:cNvPr id="16" name="Group 15">
            <a:extLst>
              <a:ext uri="{FF2B5EF4-FFF2-40B4-BE49-F238E27FC236}">
                <a16:creationId xmlns:a16="http://schemas.microsoft.com/office/drawing/2014/main" id="{32CC9F2B-E219-AF55-BBE8-372B5AC60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7" name="Rectangle 16">
              <a:extLst>
                <a:ext uri="{FF2B5EF4-FFF2-40B4-BE49-F238E27FC236}">
                  <a16:creationId xmlns:a16="http://schemas.microsoft.com/office/drawing/2014/main" id="{E456E449-1EFC-16B5-CB11-7E6A8BBBC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734DB8-CD27-D04F-74D4-3AC47BA0B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441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319FD3-1B57-F866-FB48-23B788D6F62B}"/>
              </a:ext>
            </a:extLst>
          </p:cNvPr>
          <p:cNvSpPr>
            <a:spLocks noGrp="1"/>
          </p:cNvSpPr>
          <p:nvPr>
            <p:ph type="title"/>
          </p:nvPr>
        </p:nvSpPr>
        <p:spPr>
          <a:xfrm>
            <a:off x="630936" y="457200"/>
            <a:ext cx="4343400" cy="1929384"/>
          </a:xfrm>
        </p:spPr>
        <p:txBody>
          <a:bodyPr anchor="ctr">
            <a:normAutofit/>
          </a:bodyPr>
          <a:lstStyle/>
          <a:p>
            <a:r>
              <a:rPr lang="en-US" sz="4800"/>
              <a:t>Parents’ education</a:t>
            </a:r>
          </a:p>
        </p:txBody>
      </p:sp>
      <p:sp>
        <p:nvSpPr>
          <p:cNvPr id="2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848BE3-4DAB-6A03-6DAE-2BA6887AEFFC}"/>
              </a:ext>
            </a:extLst>
          </p:cNvPr>
          <p:cNvSpPr>
            <a:spLocks noGrp="1"/>
          </p:cNvSpPr>
          <p:nvPr>
            <p:ph idx="1"/>
          </p:nvPr>
        </p:nvSpPr>
        <p:spPr>
          <a:xfrm>
            <a:off x="5541263" y="457200"/>
            <a:ext cx="6007608" cy="1929384"/>
          </a:xfrm>
        </p:spPr>
        <p:txBody>
          <a:bodyPr anchor="ctr">
            <a:normAutofit/>
          </a:bodyPr>
          <a:lstStyle/>
          <a:p>
            <a:r>
              <a:rPr lang="en-US" sz="1500"/>
              <a:t>Higher education, higher grades</a:t>
            </a:r>
          </a:p>
          <a:p>
            <a:r>
              <a:rPr lang="en-US" sz="1500"/>
              <a:t>Mother has more impact</a:t>
            </a:r>
          </a:p>
          <a:p>
            <a:endParaRPr lang="en-US" sz="1500"/>
          </a:p>
          <a:p>
            <a:endParaRPr lang="en-US" sz="1500"/>
          </a:p>
          <a:p>
            <a:pPr marL="0" indent="0">
              <a:buNone/>
            </a:pPr>
            <a:r>
              <a:rPr lang="en-US" sz="1500"/>
              <a:t>(</a:t>
            </a:r>
            <a:r>
              <a:rPr lang="en-GB" sz="1500"/>
              <a:t>none:0, primary education:1, 5th to 9th grade:2, secondary education:3, higher education:4)</a:t>
            </a:r>
            <a:endParaRPr lang="en-US" sz="1500"/>
          </a:p>
        </p:txBody>
      </p:sp>
      <p:pic>
        <p:nvPicPr>
          <p:cNvPr id="7" name="Picture 6" descr="A screenshot of a computer&#10;&#10;Description automatically generated">
            <a:extLst>
              <a:ext uri="{FF2B5EF4-FFF2-40B4-BE49-F238E27FC236}">
                <a16:creationId xmlns:a16="http://schemas.microsoft.com/office/drawing/2014/main" id="{3311346C-92A6-09FD-6A26-BEF98168CAF0}"/>
              </a:ext>
            </a:extLst>
          </p:cNvPr>
          <p:cNvPicPr>
            <a:picLocks noChangeAspect="1"/>
          </p:cNvPicPr>
          <p:nvPr/>
        </p:nvPicPr>
        <p:blipFill>
          <a:blip r:embed="rId3"/>
          <a:stretch>
            <a:fillRect/>
          </a:stretch>
        </p:blipFill>
        <p:spPr>
          <a:xfrm>
            <a:off x="581940" y="2569464"/>
            <a:ext cx="5236920" cy="3678936"/>
          </a:xfrm>
          <a:prstGeom prst="rect">
            <a:avLst/>
          </a:prstGeom>
        </p:spPr>
      </p:pic>
      <p:pic>
        <p:nvPicPr>
          <p:cNvPr id="5" name="Picture 4" descr="A screenshot of a graph&#10;&#10;Description automatically generated">
            <a:extLst>
              <a:ext uri="{FF2B5EF4-FFF2-40B4-BE49-F238E27FC236}">
                <a16:creationId xmlns:a16="http://schemas.microsoft.com/office/drawing/2014/main" id="{899E074D-AD64-3E55-15E0-554E8008CC0F}"/>
              </a:ext>
            </a:extLst>
          </p:cNvPr>
          <p:cNvPicPr>
            <a:picLocks noChangeAspect="1"/>
          </p:cNvPicPr>
          <p:nvPr/>
        </p:nvPicPr>
        <p:blipFill>
          <a:blip r:embed="rId4"/>
          <a:stretch>
            <a:fillRect/>
          </a:stretch>
        </p:blipFill>
        <p:spPr>
          <a:xfrm>
            <a:off x="6332280" y="2569464"/>
            <a:ext cx="5312543" cy="3678936"/>
          </a:xfrm>
          <a:prstGeom prst="rect">
            <a:avLst/>
          </a:prstGeom>
        </p:spPr>
      </p:pic>
      <p:pic>
        <p:nvPicPr>
          <p:cNvPr id="8" name="Picture 7" descr="A flag with a red white and green flag&#10;&#10;Description automatically generated">
            <a:extLst>
              <a:ext uri="{FF2B5EF4-FFF2-40B4-BE49-F238E27FC236}">
                <a16:creationId xmlns:a16="http://schemas.microsoft.com/office/drawing/2014/main" id="{5C5CCDBD-82C5-C3A0-B144-53FA7209F1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8630" y="0"/>
            <a:ext cx="1233370" cy="1233370"/>
          </a:xfrm>
          <a:prstGeom prst="rect">
            <a:avLst/>
          </a:prstGeom>
        </p:spPr>
      </p:pic>
    </p:spTree>
    <p:extLst>
      <p:ext uri="{BB962C8B-B14F-4D97-AF65-F5344CB8AC3E}">
        <p14:creationId xmlns:p14="http://schemas.microsoft.com/office/powerpoint/2010/main" val="283507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FBDFD-533F-5AA9-8F47-8CC5F361B61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Travel time</a:t>
            </a:r>
          </a:p>
        </p:txBody>
      </p:sp>
      <p:sp>
        <p:nvSpPr>
          <p:cNvPr id="3" name="Content Placeholder 2">
            <a:extLst>
              <a:ext uri="{FF2B5EF4-FFF2-40B4-BE49-F238E27FC236}">
                <a16:creationId xmlns:a16="http://schemas.microsoft.com/office/drawing/2014/main" id="{2EBDDAB1-EF22-AC5A-6B12-2BF0505B1ADA}"/>
              </a:ext>
            </a:extLst>
          </p:cNvPr>
          <p:cNvSpPr>
            <a:spLocks noGrp="1"/>
          </p:cNvSpPr>
          <p:nvPr>
            <p:ph idx="1"/>
          </p:nvPr>
        </p:nvSpPr>
        <p:spPr>
          <a:xfrm>
            <a:off x="638881" y="1922561"/>
            <a:ext cx="10909643" cy="552659"/>
          </a:xfrm>
        </p:spPr>
        <p:txBody>
          <a:bodyPr vert="horz" lIns="91440" tIns="45720" rIns="91440" bIns="45720" rtlCol="0" anchor="ctr">
            <a:normAutofit/>
          </a:bodyPr>
          <a:lstStyle/>
          <a:p>
            <a:pPr marL="0" indent="0" algn="ctr">
              <a:buNone/>
            </a:pPr>
            <a:r>
              <a:rPr lang="en-US" sz="2400" dirty="0"/>
              <a:t>High travel time, lower grades</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BC58189-E598-F6A5-75A3-B8DA820666A4}"/>
              </a:ext>
            </a:extLst>
          </p:cNvPr>
          <p:cNvPicPr>
            <a:picLocks noChangeAspect="1"/>
          </p:cNvPicPr>
          <p:nvPr/>
        </p:nvPicPr>
        <p:blipFill>
          <a:blip r:embed="rId3"/>
          <a:stretch>
            <a:fillRect/>
          </a:stretch>
        </p:blipFill>
        <p:spPr>
          <a:xfrm>
            <a:off x="578990" y="2642616"/>
            <a:ext cx="5096516" cy="3605784"/>
          </a:xfrm>
          <a:prstGeom prst="rect">
            <a:avLst/>
          </a:prstGeom>
        </p:spPr>
      </p:pic>
      <p:pic>
        <p:nvPicPr>
          <p:cNvPr id="5" name="Picture 4">
            <a:extLst>
              <a:ext uri="{FF2B5EF4-FFF2-40B4-BE49-F238E27FC236}">
                <a16:creationId xmlns:a16="http://schemas.microsoft.com/office/drawing/2014/main" id="{18154627-DCE9-A531-2277-D3852C9ED056}"/>
              </a:ext>
            </a:extLst>
          </p:cNvPr>
          <p:cNvPicPr>
            <a:picLocks noChangeAspect="1"/>
          </p:cNvPicPr>
          <p:nvPr/>
        </p:nvPicPr>
        <p:blipFill>
          <a:blip r:embed="rId4"/>
          <a:stretch>
            <a:fillRect/>
          </a:stretch>
        </p:blipFill>
        <p:spPr>
          <a:xfrm>
            <a:off x="6254496" y="3175246"/>
            <a:ext cx="5614416" cy="2540523"/>
          </a:xfrm>
          <a:prstGeom prst="rect">
            <a:avLst/>
          </a:prstGeom>
        </p:spPr>
      </p:pic>
      <p:pic>
        <p:nvPicPr>
          <p:cNvPr id="8" name="Picture 7" descr="A flag with a red white and green flag&#10;&#10;Description automatically generated">
            <a:extLst>
              <a:ext uri="{FF2B5EF4-FFF2-40B4-BE49-F238E27FC236}">
                <a16:creationId xmlns:a16="http://schemas.microsoft.com/office/drawing/2014/main" id="{E3DB1619-57A1-4928-1ABC-F743525B79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8630" y="0"/>
            <a:ext cx="1233370" cy="1233370"/>
          </a:xfrm>
          <a:prstGeom prst="rect">
            <a:avLst/>
          </a:prstGeom>
        </p:spPr>
      </p:pic>
    </p:spTree>
    <p:extLst>
      <p:ext uri="{BB962C8B-B14F-4D97-AF65-F5344CB8AC3E}">
        <p14:creationId xmlns:p14="http://schemas.microsoft.com/office/powerpoint/2010/main" val="174419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82C94-561F-73FA-72F2-64EEF87B9732}"/>
              </a:ext>
            </a:extLst>
          </p:cNvPr>
          <p:cNvSpPr>
            <a:spLocks noGrp="1"/>
          </p:cNvSpPr>
          <p:nvPr>
            <p:ph type="title"/>
          </p:nvPr>
        </p:nvSpPr>
        <p:spPr>
          <a:xfrm>
            <a:off x="630936" y="639520"/>
            <a:ext cx="3429000" cy="1719072"/>
          </a:xfrm>
        </p:spPr>
        <p:txBody>
          <a:bodyPr anchor="b">
            <a:normAutofit/>
          </a:bodyPr>
          <a:lstStyle/>
          <a:p>
            <a:r>
              <a:rPr lang="en-US" sz="5400"/>
              <a:t>Current support</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3C5426-899C-C961-21FD-792A1747050F}"/>
              </a:ext>
            </a:extLst>
          </p:cNvPr>
          <p:cNvSpPr>
            <a:spLocks noGrp="1"/>
          </p:cNvSpPr>
          <p:nvPr>
            <p:ph idx="1"/>
          </p:nvPr>
        </p:nvSpPr>
        <p:spPr>
          <a:xfrm>
            <a:off x="630936" y="2807208"/>
            <a:ext cx="3429000" cy="3410712"/>
          </a:xfrm>
        </p:spPr>
        <p:txBody>
          <a:bodyPr anchor="t">
            <a:normAutofit/>
          </a:bodyPr>
          <a:lstStyle/>
          <a:p>
            <a:r>
              <a:rPr lang="en-US" sz="2200"/>
              <a:t>More support for failing students</a:t>
            </a:r>
          </a:p>
          <a:p>
            <a:r>
              <a:rPr lang="en-US" sz="2200"/>
              <a:t>High amount of failing students, no support</a:t>
            </a:r>
          </a:p>
        </p:txBody>
      </p:sp>
      <p:pic>
        <p:nvPicPr>
          <p:cNvPr id="6" name="Picture 5">
            <a:extLst>
              <a:ext uri="{FF2B5EF4-FFF2-40B4-BE49-F238E27FC236}">
                <a16:creationId xmlns:a16="http://schemas.microsoft.com/office/drawing/2014/main" id="{B55E265A-237A-758E-B583-407CB3D1A130}"/>
              </a:ext>
            </a:extLst>
          </p:cNvPr>
          <p:cNvPicPr>
            <a:picLocks noChangeAspect="1"/>
          </p:cNvPicPr>
          <p:nvPr/>
        </p:nvPicPr>
        <p:blipFill>
          <a:blip r:embed="rId3"/>
          <a:stretch>
            <a:fillRect/>
          </a:stretch>
        </p:blipFill>
        <p:spPr>
          <a:xfrm>
            <a:off x="4654296" y="2022367"/>
            <a:ext cx="6903720" cy="2813266"/>
          </a:xfrm>
          <a:prstGeom prst="rect">
            <a:avLst/>
          </a:prstGeom>
        </p:spPr>
      </p:pic>
      <p:pic>
        <p:nvPicPr>
          <p:cNvPr id="7" name="Picture 6" descr="A flag with a red white and green flag&#10;&#10;Description automatically generated">
            <a:extLst>
              <a:ext uri="{FF2B5EF4-FFF2-40B4-BE49-F238E27FC236}">
                <a16:creationId xmlns:a16="http://schemas.microsoft.com/office/drawing/2014/main" id="{5DB71F31-56BF-8904-E5FA-30550A361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8630" y="0"/>
            <a:ext cx="1233370" cy="1233370"/>
          </a:xfrm>
          <a:prstGeom prst="rect">
            <a:avLst/>
          </a:prstGeom>
        </p:spPr>
      </p:pic>
    </p:spTree>
    <p:extLst>
      <p:ext uri="{BB962C8B-B14F-4D97-AF65-F5344CB8AC3E}">
        <p14:creationId xmlns:p14="http://schemas.microsoft.com/office/powerpoint/2010/main" val="50519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2A08B5-EFB6-6FDC-4305-1C28ED50490F}"/>
              </a:ext>
            </a:extLst>
          </p:cNvPr>
          <p:cNvSpPr>
            <a:spLocks noGrp="1"/>
          </p:cNvSpPr>
          <p:nvPr>
            <p:ph type="title"/>
          </p:nvPr>
        </p:nvSpPr>
        <p:spPr>
          <a:xfrm>
            <a:off x="1051560" y="586822"/>
            <a:ext cx="3657600" cy="1645920"/>
          </a:xfrm>
        </p:spPr>
        <p:txBody>
          <a:bodyPr>
            <a:normAutofit/>
          </a:bodyPr>
          <a:lstStyle/>
          <a:p>
            <a:r>
              <a:rPr lang="en-US" sz="3200"/>
              <a:t>Study time</a:t>
            </a:r>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1D736DF-B717-DF7B-05E2-C11DC202B746}"/>
              </a:ext>
            </a:extLst>
          </p:cNvPr>
          <p:cNvSpPr>
            <a:spLocks noGrp="1"/>
          </p:cNvSpPr>
          <p:nvPr>
            <p:ph idx="1"/>
          </p:nvPr>
        </p:nvSpPr>
        <p:spPr>
          <a:xfrm>
            <a:off x="5250106" y="586822"/>
            <a:ext cx="6106742" cy="1645920"/>
          </a:xfrm>
        </p:spPr>
        <p:txBody>
          <a:bodyPr anchor="ctr">
            <a:normAutofit/>
          </a:bodyPr>
          <a:lstStyle/>
          <a:p>
            <a:r>
              <a:rPr lang="en-US" sz="1800" dirty="0"/>
              <a:t>Top students: higher % study more</a:t>
            </a:r>
          </a:p>
          <a:p>
            <a:r>
              <a:rPr lang="en-US" sz="1800" dirty="0"/>
              <a:t>Best grades not for the ones that study the most</a:t>
            </a:r>
          </a:p>
          <a:p>
            <a:r>
              <a:rPr lang="fr-BE" sz="1800" dirty="0"/>
              <a:t>Implications: </a:t>
            </a:r>
            <a:r>
              <a:rPr lang="fr-BE" sz="1800" dirty="0" err="1"/>
              <a:t>only</a:t>
            </a:r>
            <a:r>
              <a:rPr lang="fr-BE" sz="1800" dirty="0"/>
              <a:t> </a:t>
            </a:r>
            <a:r>
              <a:rPr lang="fr-BE" sz="1800" dirty="0" err="1"/>
              <a:t>studying</a:t>
            </a:r>
            <a:r>
              <a:rPr lang="fr-BE" sz="1800" dirty="0"/>
              <a:t> more </a:t>
            </a:r>
            <a:r>
              <a:rPr lang="fr-BE" sz="1800" dirty="0" err="1"/>
              <a:t>is</a:t>
            </a:r>
            <a:r>
              <a:rPr lang="fr-BE" sz="1800" dirty="0"/>
              <a:t> not the solution</a:t>
            </a:r>
            <a:endParaRPr lang="en-US" sz="1800" dirty="0"/>
          </a:p>
        </p:txBody>
      </p:sp>
      <p:pic>
        <p:nvPicPr>
          <p:cNvPr id="7" name="Picture 6">
            <a:extLst>
              <a:ext uri="{FF2B5EF4-FFF2-40B4-BE49-F238E27FC236}">
                <a16:creationId xmlns:a16="http://schemas.microsoft.com/office/drawing/2014/main" id="{52310FA7-FAE1-A089-45CF-CA87FDE7FF33}"/>
              </a:ext>
            </a:extLst>
          </p:cNvPr>
          <p:cNvPicPr>
            <a:picLocks noChangeAspect="1"/>
          </p:cNvPicPr>
          <p:nvPr/>
        </p:nvPicPr>
        <p:blipFill>
          <a:blip r:embed="rId3"/>
          <a:stretch>
            <a:fillRect/>
          </a:stretch>
        </p:blipFill>
        <p:spPr>
          <a:xfrm>
            <a:off x="792161" y="2729397"/>
            <a:ext cx="5012752" cy="3483864"/>
          </a:xfrm>
          <a:prstGeom prst="rect">
            <a:avLst/>
          </a:prstGeom>
        </p:spPr>
      </p:pic>
      <p:pic>
        <p:nvPicPr>
          <p:cNvPr id="5" name="Picture 4">
            <a:extLst>
              <a:ext uri="{FF2B5EF4-FFF2-40B4-BE49-F238E27FC236}">
                <a16:creationId xmlns:a16="http://schemas.microsoft.com/office/drawing/2014/main" id="{94CA557C-1163-8BAB-2C91-FFC42C89C664}"/>
              </a:ext>
            </a:extLst>
          </p:cNvPr>
          <p:cNvPicPr>
            <a:picLocks noChangeAspect="1"/>
          </p:cNvPicPr>
          <p:nvPr/>
        </p:nvPicPr>
        <p:blipFill>
          <a:blip r:embed="rId4"/>
          <a:stretch>
            <a:fillRect/>
          </a:stretch>
        </p:blipFill>
        <p:spPr>
          <a:xfrm>
            <a:off x="6198781" y="3214828"/>
            <a:ext cx="5523082" cy="2513002"/>
          </a:xfrm>
          <a:prstGeom prst="rect">
            <a:avLst/>
          </a:prstGeom>
        </p:spPr>
      </p:pic>
      <p:pic>
        <p:nvPicPr>
          <p:cNvPr id="8" name="Picture 7" descr="A flag with a red white and green flag&#10;&#10;Description automatically generated">
            <a:extLst>
              <a:ext uri="{FF2B5EF4-FFF2-40B4-BE49-F238E27FC236}">
                <a16:creationId xmlns:a16="http://schemas.microsoft.com/office/drawing/2014/main" id="{6A2E00F5-08E8-C377-C6C4-209F937F6B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8630" y="0"/>
            <a:ext cx="1233370" cy="1233370"/>
          </a:xfrm>
          <a:prstGeom prst="rect">
            <a:avLst/>
          </a:prstGeom>
        </p:spPr>
      </p:pic>
    </p:spTree>
    <p:extLst>
      <p:ext uri="{BB962C8B-B14F-4D97-AF65-F5344CB8AC3E}">
        <p14:creationId xmlns:p14="http://schemas.microsoft.com/office/powerpoint/2010/main" val="457172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549</Words>
  <Application>Microsoft Office PowerPoint</Application>
  <PresentationFormat>Widescreen</PresentationFormat>
  <Paragraphs>57</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Portugals math education</vt:lpstr>
      <vt:lpstr>Portuguese government</vt:lpstr>
      <vt:lpstr>Correlations with the final grades</vt:lpstr>
      <vt:lpstr>Health, Social,and Alcohol</vt:lpstr>
      <vt:lpstr>Parents’ job</vt:lpstr>
      <vt:lpstr>Parents’ education</vt:lpstr>
      <vt:lpstr>Travel time</vt:lpstr>
      <vt:lpstr>Current support</vt:lpstr>
      <vt:lpstr>Study time</vt:lpstr>
      <vt:lpstr>Factors to consider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Portugual’s math education</dc:title>
  <dc:creator>Alice Destrait</dc:creator>
  <cp:lastModifiedBy>Alice Destrait</cp:lastModifiedBy>
  <cp:revision>1</cp:revision>
  <dcterms:created xsi:type="dcterms:W3CDTF">2023-12-09T19:59:44Z</dcterms:created>
  <dcterms:modified xsi:type="dcterms:W3CDTF">2023-12-10T00:32:59Z</dcterms:modified>
</cp:coreProperties>
</file>