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FC9A-EBE7-4EC8-AF44-2234716A2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1FC37-35D6-424B-98DD-87AE309A7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96512-2A36-4FC3-A966-FE079A36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0B6C-2DBB-49C0-BD8B-B787AD43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98737-5F3E-411B-8534-592932F9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5963-5F20-4CC2-A134-D1512A8F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5C1AC-88F4-4413-9BE9-24DF0B4B9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2100A-1677-4194-B885-863CDD3F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A01A-3F43-40CB-BE35-221EFB00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BE3BF-BA0C-4FA2-B3A0-0BF0AF50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3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90B3A5-E5D5-483F-9BF6-1BACBCE75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B9656-C9DE-4047-8B37-F047A3CF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DFFA1-4DFA-41F7-91CD-7E48ED49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5D7E0-ACCA-464A-9655-52A6E3F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F81AA-E487-4FAB-80C0-1650BA93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0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02125-9E96-46C4-8EEB-38E8528E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E68AA-FBB7-4B18-9436-9708CE9C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5F890-2D14-423E-8FD0-84729B48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DD1AC-CF2F-4E55-A84E-595755C4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F30A-539C-4CE7-8431-3771FCAD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91739-F7B8-4100-A118-9CB0C476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E0883-705E-4D7E-9F5A-3B637870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06C3D-A1E0-4941-B4D9-8171032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E773D-117D-4872-ABB9-43CF79F6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CB243-76C3-4905-B24A-06BAF763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6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8837-6442-4C38-9EA7-9984760C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C8738-7DA8-4C5C-92E2-E49BAFDD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3C124-4B99-4B8A-9FD8-A6CF21F8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885305-E899-45C3-8105-3CDA1878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36212-CEAA-4D01-8672-145ABE0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E7512-2779-43C8-A849-EC56F42C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082B-0360-4ACF-9A9B-DFEF81F4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B0BE1-6E2B-48C0-B78C-11AECC13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06886-6587-4619-B9AB-0283AA96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6169D-698A-4363-A608-03357A446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14F8E7-396A-40D7-AB6A-479E12F1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1F4A30-4F77-4AF0-B269-54CC8BED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34479C-C875-4CB4-9B92-2573ACF4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1388E-BBF5-46C2-9C78-5BF4E07F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5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433C-918F-4D88-BDF2-BF67411E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80F20-B612-447F-8B21-BF5F4D83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ED37A3-97F9-40B0-AF88-0090940E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1E292F-5DB6-40AD-8306-B42B2D98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95BC38-B341-4A4F-9444-FA7FCC87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4E441-ED1F-4397-96D4-FB9B8286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7E1D0-6E0F-443E-945C-465957A8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15E01-5018-49D6-A677-4C70C6B3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35BA7-5DE7-4EF4-9D99-0F4045CC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92483-26D1-445F-879D-91405598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535B8-B8D6-4920-802F-3E9661C9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BC754-8D60-42A8-8F45-B6AE18D3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6FC77-169D-44C4-B717-BB8E866E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1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EEE86-3137-4A13-8CD7-F80F181E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3B7AE4-A94C-426A-B780-51437D5AB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599FE-0142-4088-AB3D-93997B9A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AB4E-B0AE-4571-92FC-665F46CC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B0EA6-F317-4041-AEE2-FB13F9C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6C440-6C6B-492E-B1AC-F930D07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8F945-DAD5-4057-9665-8684B6E0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AFAF4-78E0-4441-972E-B9878407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EC998-F415-4C20-937A-DC2CF7961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E178-6C1B-4B02-97BA-A86B78A61D3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BF4A3-F966-4D69-A65F-4E3994AD2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57FB4-CF30-4BF8-869E-BC251E2B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BA1D-4F0F-4E80-BB72-FAF40000E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고래, 고양이, 노란색 배경, 기분">
            <a:extLst>
              <a:ext uri="{FF2B5EF4-FFF2-40B4-BE49-F238E27FC236}">
                <a16:creationId xmlns:a16="http://schemas.microsoft.com/office/drawing/2014/main" id="{ABEB3503-59EB-4053-9E7E-A5BB2A7B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CBA626-F7EB-4ED6-826D-B1F1428C5709}"/>
              </a:ext>
            </a:extLst>
          </p:cNvPr>
          <p:cNvSpPr txBox="1"/>
          <p:nvPr/>
        </p:nvSpPr>
        <p:spPr>
          <a:xfrm>
            <a:off x="4068661" y="198966"/>
            <a:ext cx="547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 Black" panose="020B0A04020102020204" pitchFamily="34" charset="0"/>
              </a:rPr>
              <a:t>SEOUL MOUSE</a:t>
            </a:r>
            <a:endParaRPr lang="ko-KR" alt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6514B-661D-47BF-B00E-FE525AFDEA4C}"/>
              </a:ext>
            </a:extLst>
          </p:cNvPr>
          <p:cNvSpPr txBox="1"/>
          <p:nvPr/>
        </p:nvSpPr>
        <p:spPr>
          <a:xfrm>
            <a:off x="1392573" y="883204"/>
            <a:ext cx="10066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mpact" panose="020B0806030902050204" pitchFamily="34" charset="0"/>
              </a:rPr>
              <a:t>설명 </a:t>
            </a:r>
            <a:r>
              <a:rPr lang="en-US" altLang="ko-KR" dirty="0">
                <a:latin typeface="Impact" panose="020B0806030902050204" pitchFamily="34" charset="0"/>
              </a:rPr>
              <a:t>: </a:t>
            </a:r>
            <a:r>
              <a:rPr lang="ko-KR" altLang="en-US" dirty="0">
                <a:latin typeface="Impact" panose="020B0806030902050204" pitchFamily="34" charset="0"/>
              </a:rPr>
              <a:t>서울에 놀러 온 시골 쥐가 서울에 있는 집을 사기위해</a:t>
            </a:r>
            <a:r>
              <a:rPr lang="en-US" altLang="ko-KR" dirty="0">
                <a:latin typeface="Impact" panose="020B0806030902050204" pitchFamily="34" charset="0"/>
              </a:rPr>
              <a:t> </a:t>
            </a:r>
            <a:r>
              <a:rPr lang="ko-KR" altLang="en-US" dirty="0">
                <a:latin typeface="Impact" panose="020B0806030902050204" pitchFamily="34" charset="0"/>
              </a:rPr>
              <a:t>동물을 키우며 </a:t>
            </a:r>
            <a:r>
              <a:rPr lang="ko-KR" altLang="en-US" b="1" dirty="0">
                <a:latin typeface="Impact" panose="020B0806030902050204" pitchFamily="34" charset="0"/>
              </a:rPr>
              <a:t>자금</a:t>
            </a:r>
            <a:r>
              <a:rPr lang="en-US" altLang="ko-KR" b="1" dirty="0">
                <a:latin typeface="Impact" panose="020B0806030902050204" pitchFamily="34" charset="0"/>
              </a:rPr>
              <a:t>(</a:t>
            </a:r>
            <a:r>
              <a:rPr lang="ko-KR" altLang="en-US" b="1" dirty="0">
                <a:latin typeface="Impact" panose="020B0806030902050204" pitchFamily="34" charset="0"/>
              </a:rPr>
              <a:t>치즈</a:t>
            </a:r>
            <a:r>
              <a:rPr lang="en-US" altLang="ko-KR" b="1" dirty="0">
                <a:latin typeface="Impact" panose="020B0806030902050204" pitchFamily="34" charset="0"/>
              </a:rPr>
              <a:t>)</a:t>
            </a:r>
            <a:r>
              <a:rPr lang="ko-KR" altLang="en-US" b="1" dirty="0">
                <a:latin typeface="Impact" panose="020B0806030902050204" pitchFamily="34" charset="0"/>
              </a:rPr>
              <a:t>를 모으는 게임</a:t>
            </a:r>
            <a:endParaRPr lang="en-US" altLang="ko-KR" b="1" dirty="0"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A32D5-7A32-463E-ADA5-BEDBFD6A3AB2}"/>
              </a:ext>
            </a:extLst>
          </p:cNvPr>
          <p:cNvSpPr txBox="1"/>
          <p:nvPr/>
        </p:nvSpPr>
        <p:spPr>
          <a:xfrm>
            <a:off x="1615935" y="1582340"/>
            <a:ext cx="97396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농장가기                 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동물을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키우고있는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공간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상가 가기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병원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상점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       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동물들의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사료와 체력을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올리고있는 공간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은행 가기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적금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          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적금을 통해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이자를 덧붙여 자금을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올릴 수 있는 공간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입양 소 가기             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동물들을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입양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할 수 있는 공간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미니 게임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도박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          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도박을 이용해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자금을 잃거나 얻을 수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있는 공간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직원 구하기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알바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          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직원을 통해 더 쉽게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동물을 키울 수 있게 해주는 공간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부동산 가기              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자금을 모은 후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최종 결과를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확인할 수 있는 공간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107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휴먼모음T</vt:lpstr>
      <vt:lpstr>Arial</vt:lpstr>
      <vt:lpstr>Arial Black</vt:lpstr>
      <vt:lpstr>Impact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양우철</dc:creator>
  <cp:lastModifiedBy>양우철</cp:lastModifiedBy>
  <cp:revision>4</cp:revision>
  <dcterms:created xsi:type="dcterms:W3CDTF">2020-09-10T04:41:30Z</dcterms:created>
  <dcterms:modified xsi:type="dcterms:W3CDTF">2020-09-10T12:29:29Z</dcterms:modified>
</cp:coreProperties>
</file>