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3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ce Hua" initials="" lastIdx="2" clrIdx="0"/>
  <p:cmAuthor id="1" name="Manpreet Khura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86B63D-578F-4EB6-91AD-8E589B6FADA5}">
  <a:tblStyle styleId="{F886B63D-578F-4EB6-91AD-8E589B6FAD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8-05T00:42:40.549" idx="2">
    <p:pos x="1881" y="734"/>
    <p:text>@caro.arriaga@berkeley.edu 
Caro, would you mind explaining this chart, I find it not audience friendly but maybe it's just me?
_Assigned to Carolina Arriaga_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5T03:30:26.324" idx="1">
    <p:pos x="6000" y="0"/>
    <p:text>Determine order of importance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6672e7f8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6672e7f8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e590fcdda9_0_15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e590fcdda9_0_15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avoid attrition, we used distraction questions to simulate a time-lapse between reading tweets and answering questions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included warning about the potentially disturbing tweets to read as our tweets are loaded with sentiments at 0.8 in either direction.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e76cb178e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e76cb178e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e6672e7f80_0_2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e6672e7f80_0_2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7a75048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7a75048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e7a750481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e7a750481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sample is composed of mainly college graduates and friends, co-workers, family members (results might not be the some for someone from a different country with a different political system).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may be different on another subset of sample or wider demographic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Our study only tests the effect of memory retention with designed Twitter tweets. We also conducted the experiment with a given demographic that was composed by asymmetric distributions of education level and age.</a:t>
            </a:r>
            <a:endParaRPr sz="180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There is no certainty that our results can generalize to other social media mediums or to a wider demographic.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e6672e7f80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e6672e7f80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e590fcdda9_0_15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e590fcdda9_0_15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random assignment -- equal probability for each unit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 automatically by Google Sheet after we solicited and received a list of email addresses.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Skewness in the Age and Education distribution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e7a750481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e7a750481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statistical verification of covariate balance (something more rigorous than eyeballing it)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regressed the treatment indicator with the covariates to check if the covariates are predictive of the treatment status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sign of significant estimates showing that our covariates are predictive of treatment status (FN, TN, TP, FP)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baseline here is Female, Age 18-34, and College Graduate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e6672e7f80_0_2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e6672e7f80_0_2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e7a3acb8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e7a3acb8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7a750481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7a750481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e76cb178e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e76cb178e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e6672e7f80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e6672e7f80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e76cb178e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Google Shape;2313;ge76cb178e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e7a3acb8b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e7a3acb8b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e7247ddf3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e7247ddf3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e590fcdda9_0_15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e590fcdda9_0_15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ge7a3acb8b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9" name="Google Shape;2449;ge7a3acb8b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e7a3acb8b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e7a3acb8b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e7a750481a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e7a750481a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e7247ddf32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e7247ddf32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e6672e7f80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e6672e7f80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e7a750481a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e7a750481a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e7a750481a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Google Shape;2719;ge7a750481a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e7a750481a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e7a750481a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e6672e7f8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e6672e7f8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e76cb17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e76cb17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now like to collect your feedback and answer any questions you may have!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Specifically, we are concerned about: [maybe mention only the most important] and they can read it for the rest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e7247ddf32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e7247ddf32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e6672e7f80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e6672e7f80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rgbClr val="4285F4"/>
                </a:solidFill>
              </a:rPr>
              <a:t>Motivation</a:t>
            </a:r>
            <a:endParaRPr sz="10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595959"/>
                </a:solidFill>
              </a:rPr>
              <a:t>Folktales are examples of narratives with a long-term life that help transmit a society’s customs, attitudes, values, and even philosophies of life to the next generation. Social media, like Twitter, may be generating new narratives with a long-term educational impact. </a:t>
            </a: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rgbClr val="4285F4"/>
                </a:solidFill>
              </a:rPr>
              <a:t>Goal</a:t>
            </a:r>
            <a:endParaRPr sz="800" b="1">
              <a:solidFill>
                <a:srgbClr val="4285F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Identify whether memory retention is affected by the sentiment and truthfulness of a tweet.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4285F4"/>
                </a:solidFill>
              </a:rPr>
              <a:t>Expected Outcome</a:t>
            </a:r>
            <a:endParaRPr sz="1000" b="1">
              <a:solidFill>
                <a:srgbClr val="4285F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5">
                <a:solidFill>
                  <a:srgbClr val="595959"/>
                </a:solidFill>
              </a:rPr>
              <a:t>Based on prior memory research on tweets</a:t>
            </a:r>
            <a:r>
              <a:rPr lang="en" sz="655" baseline="30000">
                <a:solidFill>
                  <a:srgbClr val="595959"/>
                </a:solidFill>
              </a:rPr>
              <a:t>1,2,3</a:t>
            </a:r>
            <a:r>
              <a:rPr lang="en" sz="655">
                <a:solidFill>
                  <a:srgbClr val="595959"/>
                </a:solidFill>
              </a:rPr>
              <a:t>, it seemed the case that true news and negative sentiment would affect memory</a:t>
            </a:r>
            <a:endParaRPr sz="655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4285F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e7a27331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e7a27331f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4285F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e6672e7f80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e6672e7f80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e76cb17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e76cb17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e76cb178e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e76cb178e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e590fcdda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e590fcdda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respondent is randomly assigned to one of the survey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tweets ranging 5 topics: Environment, Pandemic, Election, Sports and Energy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questions in total with 1 attention check question that no one should get wrong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726225" y="1130579"/>
            <a:ext cx="76917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100"/>
            </a:lvl9pPr>
          </a:lstStyle>
          <a:p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 rot="10800000">
            <a:off x="8671194" y="2432440"/>
            <a:ext cx="75122" cy="485535"/>
            <a:chOff x="8414525" y="1639575"/>
            <a:chExt cx="120600" cy="779475"/>
          </a:xfrm>
        </p:grpSpPr>
        <p:sp>
          <p:nvSpPr>
            <p:cNvPr id="54" name="Google Shape;54;p1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/>
          <p:nvPr/>
        </p:nvSpPr>
        <p:spPr>
          <a:xfrm>
            <a:off x="344300" y="5108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25200" y="13756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 rot="-5400000">
            <a:off x="931444" y="4645303"/>
            <a:ext cx="75122" cy="485535"/>
            <a:chOff x="8414525" y="1639575"/>
            <a:chExt cx="120600" cy="779475"/>
          </a:xfrm>
        </p:grpSpPr>
        <p:sp>
          <p:nvSpPr>
            <p:cNvPr id="61" name="Google Shape;61;p1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1633481" y="1229700"/>
            <a:ext cx="2728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2"/>
          </p:nvPr>
        </p:nvSpPr>
        <p:spPr>
          <a:xfrm>
            <a:off x="1632672" y="1542315"/>
            <a:ext cx="27300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3" hasCustomPrompt="1"/>
          </p:nvPr>
        </p:nvSpPr>
        <p:spPr>
          <a:xfrm>
            <a:off x="867202" y="154439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"/>
          </p:nvPr>
        </p:nvSpPr>
        <p:spPr>
          <a:xfrm>
            <a:off x="1636339" y="2422672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5"/>
          </p:nvPr>
        </p:nvSpPr>
        <p:spPr>
          <a:xfrm>
            <a:off x="1631249" y="2737363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6" hasCustomPrompt="1"/>
          </p:nvPr>
        </p:nvSpPr>
        <p:spPr>
          <a:xfrm>
            <a:off x="868115" y="2756608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7"/>
          </p:nvPr>
        </p:nvSpPr>
        <p:spPr>
          <a:xfrm>
            <a:off x="1637968" y="3617146"/>
            <a:ext cx="2730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8"/>
          </p:nvPr>
        </p:nvSpPr>
        <p:spPr>
          <a:xfrm>
            <a:off x="1631249" y="3932456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9" hasCustomPrompt="1"/>
          </p:nvPr>
        </p:nvSpPr>
        <p:spPr>
          <a:xfrm>
            <a:off x="868115" y="3926170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3"/>
          </p:nvPr>
        </p:nvSpPr>
        <p:spPr>
          <a:xfrm>
            <a:off x="5748896" y="1231500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4"/>
          </p:nvPr>
        </p:nvSpPr>
        <p:spPr>
          <a:xfrm>
            <a:off x="5742147" y="1540665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15" hasCustomPrompt="1"/>
          </p:nvPr>
        </p:nvSpPr>
        <p:spPr>
          <a:xfrm>
            <a:off x="4998630" y="154529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6"/>
          </p:nvPr>
        </p:nvSpPr>
        <p:spPr>
          <a:xfrm>
            <a:off x="5748896" y="2422672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7"/>
          </p:nvPr>
        </p:nvSpPr>
        <p:spPr>
          <a:xfrm>
            <a:off x="5742151" y="2737363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18" hasCustomPrompt="1"/>
          </p:nvPr>
        </p:nvSpPr>
        <p:spPr>
          <a:xfrm>
            <a:off x="4998630" y="2756608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9"/>
          </p:nvPr>
        </p:nvSpPr>
        <p:spPr>
          <a:xfrm>
            <a:off x="5748896" y="3617146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20"/>
          </p:nvPr>
        </p:nvSpPr>
        <p:spPr>
          <a:xfrm>
            <a:off x="5742151" y="3932456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21" hasCustomPrompt="1"/>
          </p:nvPr>
        </p:nvSpPr>
        <p:spPr>
          <a:xfrm>
            <a:off x="4998630" y="3926170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85" name="Google Shape;85;p14"/>
          <p:cNvGrpSpPr/>
          <p:nvPr/>
        </p:nvGrpSpPr>
        <p:grpSpPr>
          <a:xfrm rot="10800000">
            <a:off x="8767619" y="977790"/>
            <a:ext cx="75122" cy="485535"/>
            <a:chOff x="8414525" y="1639575"/>
            <a:chExt cx="120600" cy="779475"/>
          </a:xfrm>
        </p:grpSpPr>
        <p:sp>
          <p:nvSpPr>
            <p:cNvPr id="86" name="Google Shape;86;p14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425150" y="5108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358225" y="47699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 rot="-5400000">
            <a:off x="963594" y="697478"/>
            <a:ext cx="75122" cy="485535"/>
            <a:chOff x="8414525" y="1639575"/>
            <a:chExt cx="120600" cy="779475"/>
          </a:xfrm>
        </p:grpSpPr>
        <p:sp>
          <p:nvSpPr>
            <p:cNvPr id="93" name="Google Shape;93;p14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4"/>
          <p:cNvSpPr/>
          <p:nvPr/>
        </p:nvSpPr>
        <p:spPr>
          <a:xfrm>
            <a:off x="308075" y="421740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554575" y="46044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47975" y="2327275"/>
            <a:ext cx="37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2" hasCustomPrompt="1"/>
          </p:nvPr>
        </p:nvSpPr>
        <p:spPr>
          <a:xfrm>
            <a:off x="2779375" y="1286581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1356975" y="3359668"/>
            <a:ext cx="28287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 rot="10800000">
            <a:off x="1035881" y="4184878"/>
            <a:ext cx="75122" cy="485535"/>
            <a:chOff x="8414525" y="1639575"/>
            <a:chExt cx="120600" cy="779475"/>
          </a:xfrm>
        </p:grpSpPr>
        <p:sp>
          <p:nvSpPr>
            <p:cNvPr id="104" name="Google Shape;104;p15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5"/>
          <p:cNvSpPr/>
          <p:nvPr/>
        </p:nvSpPr>
        <p:spPr>
          <a:xfrm>
            <a:off x="8295125" y="46044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 rot="5400000">
            <a:off x="2198919" y="423465"/>
            <a:ext cx="75122" cy="485535"/>
            <a:chOff x="8414525" y="1639575"/>
            <a:chExt cx="120600" cy="779475"/>
          </a:xfrm>
        </p:grpSpPr>
        <p:sp>
          <p:nvSpPr>
            <p:cNvPr id="110" name="Google Shape;110;p15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621750" y="1141075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8457425" y="3556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 rot="10800000">
            <a:off x="8763856" y="2272128"/>
            <a:ext cx="75122" cy="485535"/>
            <a:chOff x="8414525" y="1639575"/>
            <a:chExt cx="120600" cy="779475"/>
          </a:xfrm>
        </p:grpSpPr>
        <p:sp>
          <p:nvSpPr>
            <p:cNvPr id="117" name="Google Shape;117;p15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2385600" y="1447075"/>
            <a:ext cx="4372800" cy="12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2385600" y="2781050"/>
            <a:ext cx="43728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50825" y="7717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8163225" y="7717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1013925" y="42982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 rot="10800000">
            <a:off x="8614381" y="3879303"/>
            <a:ext cx="75122" cy="485535"/>
            <a:chOff x="8414525" y="1639575"/>
            <a:chExt cx="120600" cy="779475"/>
          </a:xfrm>
        </p:grpSpPr>
        <p:sp>
          <p:nvSpPr>
            <p:cNvPr id="128" name="Google Shape;128;p16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8480700" y="24996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subTitle" idx="1"/>
          </p:nvPr>
        </p:nvSpPr>
        <p:spPr>
          <a:xfrm>
            <a:off x="1647675" y="2867816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2"/>
          </p:nvPr>
        </p:nvSpPr>
        <p:spPr>
          <a:xfrm>
            <a:off x="1647675" y="3188289"/>
            <a:ext cx="16596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3"/>
          </p:nvPr>
        </p:nvSpPr>
        <p:spPr>
          <a:xfrm>
            <a:off x="3742200" y="2867816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4"/>
          </p:nvPr>
        </p:nvSpPr>
        <p:spPr>
          <a:xfrm>
            <a:off x="3742200" y="3188289"/>
            <a:ext cx="16596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5"/>
          </p:nvPr>
        </p:nvSpPr>
        <p:spPr>
          <a:xfrm>
            <a:off x="5836725" y="2867816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6"/>
          </p:nvPr>
        </p:nvSpPr>
        <p:spPr>
          <a:xfrm>
            <a:off x="5836725" y="3188289"/>
            <a:ext cx="16596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06050" y="365160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8595650" y="7635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8652275" y="218467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7"/>
          <p:cNvGrpSpPr/>
          <p:nvPr/>
        </p:nvGrpSpPr>
        <p:grpSpPr>
          <a:xfrm rot="5400000">
            <a:off x="8020544" y="4302140"/>
            <a:ext cx="75122" cy="485535"/>
            <a:chOff x="8414525" y="1639575"/>
            <a:chExt cx="120600" cy="779475"/>
          </a:xfrm>
        </p:grpSpPr>
        <p:sp>
          <p:nvSpPr>
            <p:cNvPr id="144" name="Google Shape;144;p1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314419" y="1403128"/>
            <a:ext cx="75122" cy="485535"/>
            <a:chOff x="8414525" y="1639575"/>
            <a:chExt cx="120600" cy="779475"/>
          </a:xfrm>
        </p:grpSpPr>
        <p:sp>
          <p:nvSpPr>
            <p:cNvPr id="149" name="Google Shape;149;p1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7"/>
          <p:cNvSpPr/>
          <p:nvPr/>
        </p:nvSpPr>
        <p:spPr>
          <a:xfrm>
            <a:off x="585525" y="42762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708300" y="44853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1"/>
          </p:nvPr>
        </p:nvSpPr>
        <p:spPr>
          <a:xfrm>
            <a:off x="5114576" y="1442700"/>
            <a:ext cx="3201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2"/>
          </p:nvPr>
        </p:nvSpPr>
        <p:spPr>
          <a:xfrm>
            <a:off x="5111296" y="1796650"/>
            <a:ext cx="32046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3"/>
          </p:nvPr>
        </p:nvSpPr>
        <p:spPr>
          <a:xfrm>
            <a:off x="5117742" y="2866278"/>
            <a:ext cx="3198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4"/>
          </p:nvPr>
        </p:nvSpPr>
        <p:spPr>
          <a:xfrm>
            <a:off x="5111250" y="3220230"/>
            <a:ext cx="32016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650825" y="771700"/>
            <a:ext cx="281400" cy="281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8832300" y="19635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11700" y="42982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 rot="5400000">
            <a:off x="8284856" y="491378"/>
            <a:ext cx="75122" cy="485535"/>
            <a:chOff x="8414525" y="1639575"/>
            <a:chExt cx="120600" cy="779475"/>
          </a:xfrm>
        </p:grpSpPr>
        <p:sp>
          <p:nvSpPr>
            <p:cNvPr id="165" name="Google Shape;165;p18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/>
          <p:nvPr/>
        </p:nvSpPr>
        <p:spPr>
          <a:xfrm>
            <a:off x="8565175" y="42171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2357875" y="3069175"/>
            <a:ext cx="44283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"/>
          </p:nvPr>
        </p:nvSpPr>
        <p:spPr>
          <a:xfrm>
            <a:off x="2357875" y="1706275"/>
            <a:ext cx="4428300" cy="15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2000"/>
            </a:lvl9pPr>
          </a:lstStyle>
          <a:p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 rot="10800000">
            <a:off x="8040406" y="3579278"/>
            <a:ext cx="75122" cy="485535"/>
            <a:chOff x="8414525" y="1639575"/>
            <a:chExt cx="120600" cy="779475"/>
          </a:xfrm>
        </p:grpSpPr>
        <p:sp>
          <p:nvSpPr>
            <p:cNvPr id="174" name="Google Shape;174;p19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9"/>
          <p:cNvSpPr/>
          <p:nvPr/>
        </p:nvSpPr>
        <p:spPr>
          <a:xfrm>
            <a:off x="7859700" y="4841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9"/>
          <p:cNvGrpSpPr/>
          <p:nvPr/>
        </p:nvGrpSpPr>
        <p:grpSpPr>
          <a:xfrm rot="5400000">
            <a:off x="1430394" y="743140"/>
            <a:ext cx="75122" cy="485535"/>
            <a:chOff x="8414525" y="1639575"/>
            <a:chExt cx="120600" cy="779475"/>
          </a:xfrm>
        </p:grpSpPr>
        <p:sp>
          <p:nvSpPr>
            <p:cNvPr id="180" name="Google Shape;180;p19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19"/>
          <p:cNvSpPr/>
          <p:nvPr/>
        </p:nvSpPr>
        <p:spPr>
          <a:xfrm>
            <a:off x="7573250" y="4249775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8354600" y="7655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1086850" y="368135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47975" y="1736250"/>
            <a:ext cx="3737700" cy="1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 idx="2" hasCustomPrompt="1"/>
          </p:nvPr>
        </p:nvSpPr>
        <p:spPr>
          <a:xfrm>
            <a:off x="2779375" y="695558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1"/>
          </p:nvPr>
        </p:nvSpPr>
        <p:spPr>
          <a:xfrm>
            <a:off x="1356975" y="3683798"/>
            <a:ext cx="28287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 rot="10800000">
            <a:off x="1035881" y="4184878"/>
            <a:ext cx="75122" cy="485535"/>
            <a:chOff x="8414525" y="1639575"/>
            <a:chExt cx="120600" cy="779475"/>
          </a:xfrm>
        </p:grpSpPr>
        <p:sp>
          <p:nvSpPr>
            <p:cNvPr id="192" name="Google Shape;192;p20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0"/>
          <p:cNvSpPr/>
          <p:nvPr/>
        </p:nvSpPr>
        <p:spPr>
          <a:xfrm>
            <a:off x="8295125" y="46044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 rot="5400000">
            <a:off x="2198919" y="423465"/>
            <a:ext cx="75122" cy="485535"/>
            <a:chOff x="8414525" y="1639575"/>
            <a:chExt cx="120600" cy="779475"/>
          </a:xfrm>
        </p:grpSpPr>
        <p:sp>
          <p:nvSpPr>
            <p:cNvPr id="198" name="Google Shape;198;p20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621750" y="1141075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8457425" y="3556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 rot="10800000">
            <a:off x="8763856" y="2272128"/>
            <a:ext cx="75122" cy="485535"/>
            <a:chOff x="8414525" y="1639575"/>
            <a:chExt cx="120600" cy="779475"/>
          </a:xfrm>
        </p:grpSpPr>
        <p:sp>
          <p:nvSpPr>
            <p:cNvPr id="205" name="Google Shape;205;p20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HEADER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2" hasCustomPrompt="1"/>
          </p:nvPr>
        </p:nvSpPr>
        <p:spPr>
          <a:xfrm>
            <a:off x="998975" y="1387152"/>
            <a:ext cx="1659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3" hasCustomPrompt="1"/>
          </p:nvPr>
        </p:nvSpPr>
        <p:spPr>
          <a:xfrm>
            <a:off x="998975" y="3164572"/>
            <a:ext cx="1659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 idx="4" hasCustomPrompt="1"/>
          </p:nvPr>
        </p:nvSpPr>
        <p:spPr>
          <a:xfrm>
            <a:off x="6378225" y="1387152"/>
            <a:ext cx="1659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5" hasCustomPrompt="1"/>
          </p:nvPr>
        </p:nvSpPr>
        <p:spPr>
          <a:xfrm>
            <a:off x="6378225" y="3164572"/>
            <a:ext cx="1659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998975" y="1723821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6"/>
          </p:nvPr>
        </p:nvSpPr>
        <p:spPr>
          <a:xfrm>
            <a:off x="998975" y="3502149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7"/>
          </p:nvPr>
        </p:nvSpPr>
        <p:spPr>
          <a:xfrm>
            <a:off x="6378225" y="1723821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8"/>
          </p:nvPr>
        </p:nvSpPr>
        <p:spPr>
          <a:xfrm>
            <a:off x="6378225" y="3502149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9"/>
          </p:nvPr>
        </p:nvSpPr>
        <p:spPr>
          <a:xfrm>
            <a:off x="998975" y="2027940"/>
            <a:ext cx="16596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subTitle" idx="13"/>
          </p:nvPr>
        </p:nvSpPr>
        <p:spPr>
          <a:xfrm>
            <a:off x="998975" y="3805705"/>
            <a:ext cx="16596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4"/>
          </p:nvPr>
        </p:nvSpPr>
        <p:spPr>
          <a:xfrm>
            <a:off x="6378225" y="2027927"/>
            <a:ext cx="16596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15"/>
          </p:nvPr>
        </p:nvSpPr>
        <p:spPr>
          <a:xfrm>
            <a:off x="6378225" y="3806300"/>
            <a:ext cx="16596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263788" y="26803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360900" y="44637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21"/>
          <p:cNvGrpSpPr/>
          <p:nvPr/>
        </p:nvGrpSpPr>
        <p:grpSpPr>
          <a:xfrm>
            <a:off x="285769" y="1179753"/>
            <a:ext cx="75122" cy="485535"/>
            <a:chOff x="8414525" y="1639575"/>
            <a:chExt cx="120600" cy="779475"/>
          </a:xfrm>
        </p:grpSpPr>
        <p:sp>
          <p:nvSpPr>
            <p:cNvPr id="226" name="Google Shape;226;p21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8691581" y="2026003"/>
            <a:ext cx="75122" cy="485535"/>
            <a:chOff x="8414525" y="1639575"/>
            <a:chExt cx="120600" cy="779475"/>
          </a:xfrm>
        </p:grpSpPr>
        <p:sp>
          <p:nvSpPr>
            <p:cNvPr id="231" name="Google Shape;231;p21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1"/>
          <p:cNvSpPr/>
          <p:nvPr/>
        </p:nvSpPr>
        <p:spPr>
          <a:xfrm>
            <a:off x="8588450" y="5390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711225" y="7482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8766688" y="4213325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22"/>
          <p:cNvGrpSpPr/>
          <p:nvPr/>
        </p:nvGrpSpPr>
        <p:grpSpPr>
          <a:xfrm rot="10800000">
            <a:off x="8781744" y="3978203"/>
            <a:ext cx="75122" cy="485535"/>
            <a:chOff x="8414525" y="1639575"/>
            <a:chExt cx="120600" cy="779475"/>
          </a:xfrm>
        </p:grpSpPr>
        <p:sp>
          <p:nvSpPr>
            <p:cNvPr id="241" name="Google Shape;241;p2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2"/>
          <p:cNvSpPr/>
          <p:nvPr/>
        </p:nvSpPr>
        <p:spPr>
          <a:xfrm>
            <a:off x="399475" y="44637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2"/>
          <p:cNvGrpSpPr/>
          <p:nvPr/>
        </p:nvGrpSpPr>
        <p:grpSpPr>
          <a:xfrm rot="10800000">
            <a:off x="399481" y="1589965"/>
            <a:ext cx="75122" cy="485535"/>
            <a:chOff x="8414525" y="1639575"/>
            <a:chExt cx="120600" cy="779475"/>
          </a:xfrm>
        </p:grpSpPr>
        <p:sp>
          <p:nvSpPr>
            <p:cNvPr id="247" name="Google Shape;247;p2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2"/>
          <p:cNvSpPr/>
          <p:nvPr/>
        </p:nvSpPr>
        <p:spPr>
          <a:xfrm>
            <a:off x="8759750" y="282170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77488" y="5919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8678600" y="65645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706050" y="365160"/>
            <a:ext cx="77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421550" y="1957809"/>
            <a:ext cx="1636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2"/>
          </p:nvPr>
        </p:nvSpPr>
        <p:spPr>
          <a:xfrm>
            <a:off x="1421550" y="2269143"/>
            <a:ext cx="1636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3753600" y="1957809"/>
            <a:ext cx="1636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4"/>
          </p:nvPr>
        </p:nvSpPr>
        <p:spPr>
          <a:xfrm>
            <a:off x="3753600" y="2269143"/>
            <a:ext cx="1636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6085625" y="1957809"/>
            <a:ext cx="1636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6"/>
          </p:nvPr>
        </p:nvSpPr>
        <p:spPr>
          <a:xfrm>
            <a:off x="6085625" y="2269143"/>
            <a:ext cx="1636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7"/>
          </p:nvPr>
        </p:nvSpPr>
        <p:spPr>
          <a:xfrm>
            <a:off x="1421550" y="3718364"/>
            <a:ext cx="1636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8"/>
          </p:nvPr>
        </p:nvSpPr>
        <p:spPr>
          <a:xfrm>
            <a:off x="1421550" y="4029150"/>
            <a:ext cx="1636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9"/>
          </p:nvPr>
        </p:nvSpPr>
        <p:spPr>
          <a:xfrm>
            <a:off x="3753600" y="3718364"/>
            <a:ext cx="1636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13"/>
          </p:nvPr>
        </p:nvSpPr>
        <p:spPr>
          <a:xfrm>
            <a:off x="3753600" y="4029150"/>
            <a:ext cx="1636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14"/>
          </p:nvPr>
        </p:nvSpPr>
        <p:spPr>
          <a:xfrm>
            <a:off x="6085625" y="3718364"/>
            <a:ext cx="1636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subTitle" idx="15"/>
          </p:nvPr>
        </p:nvSpPr>
        <p:spPr>
          <a:xfrm>
            <a:off x="6085625" y="4029150"/>
            <a:ext cx="1636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241788" y="19578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60900" y="44637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3"/>
          <p:cNvGrpSpPr/>
          <p:nvPr/>
        </p:nvGrpSpPr>
        <p:grpSpPr>
          <a:xfrm rot="-5400000">
            <a:off x="1314094" y="313803"/>
            <a:ext cx="75122" cy="485535"/>
            <a:chOff x="8414525" y="1639575"/>
            <a:chExt cx="120600" cy="779475"/>
          </a:xfrm>
        </p:grpSpPr>
        <p:sp>
          <p:nvSpPr>
            <p:cNvPr id="271" name="Google Shape;271;p2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23"/>
          <p:cNvGrpSpPr/>
          <p:nvPr/>
        </p:nvGrpSpPr>
        <p:grpSpPr>
          <a:xfrm>
            <a:off x="8713581" y="1696478"/>
            <a:ext cx="75122" cy="485535"/>
            <a:chOff x="8414525" y="1639575"/>
            <a:chExt cx="120600" cy="779475"/>
          </a:xfrm>
        </p:grpSpPr>
        <p:sp>
          <p:nvSpPr>
            <p:cNvPr id="276" name="Google Shape;276;p23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23"/>
          <p:cNvSpPr/>
          <p:nvPr/>
        </p:nvSpPr>
        <p:spPr>
          <a:xfrm>
            <a:off x="7821950" y="2576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8537163" y="40291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1"/>
          </p:nvPr>
        </p:nvSpPr>
        <p:spPr>
          <a:xfrm>
            <a:off x="1088949" y="1635575"/>
            <a:ext cx="20625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2"/>
          </p:nvPr>
        </p:nvSpPr>
        <p:spPr>
          <a:xfrm>
            <a:off x="1088975" y="1944674"/>
            <a:ext cx="20625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00004B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3"/>
          </p:nvPr>
        </p:nvSpPr>
        <p:spPr>
          <a:xfrm>
            <a:off x="1088949" y="2939645"/>
            <a:ext cx="20625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4"/>
          </p:nvPr>
        </p:nvSpPr>
        <p:spPr>
          <a:xfrm>
            <a:off x="1088875" y="3248928"/>
            <a:ext cx="20625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00004B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5"/>
          </p:nvPr>
        </p:nvSpPr>
        <p:spPr>
          <a:xfrm>
            <a:off x="5992552" y="1635575"/>
            <a:ext cx="20625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6"/>
          </p:nvPr>
        </p:nvSpPr>
        <p:spPr>
          <a:xfrm>
            <a:off x="5992547" y="1944674"/>
            <a:ext cx="20625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00004B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7"/>
          </p:nvPr>
        </p:nvSpPr>
        <p:spPr>
          <a:xfrm>
            <a:off x="5992552" y="2939645"/>
            <a:ext cx="20625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8"/>
          </p:nvPr>
        </p:nvSpPr>
        <p:spPr>
          <a:xfrm>
            <a:off x="5992552" y="3248928"/>
            <a:ext cx="20625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00004B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00004B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8832300" y="196352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311700" y="42982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4"/>
          <p:cNvGrpSpPr/>
          <p:nvPr/>
        </p:nvGrpSpPr>
        <p:grpSpPr>
          <a:xfrm rot="5400000">
            <a:off x="8284856" y="491378"/>
            <a:ext cx="75122" cy="485535"/>
            <a:chOff x="8414525" y="1639575"/>
            <a:chExt cx="120600" cy="779475"/>
          </a:xfrm>
        </p:grpSpPr>
        <p:sp>
          <p:nvSpPr>
            <p:cNvPr id="295" name="Google Shape;295;p24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4"/>
          <p:cNvSpPr/>
          <p:nvPr/>
        </p:nvSpPr>
        <p:spPr>
          <a:xfrm>
            <a:off x="8565175" y="42171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430800" y="5390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394975" y="5390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1"/>
          </p:nvPr>
        </p:nvSpPr>
        <p:spPr>
          <a:xfrm>
            <a:off x="4914675" y="1444750"/>
            <a:ext cx="3503100" cy="27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 rot="10800000">
            <a:off x="8671194" y="2432440"/>
            <a:ext cx="75122" cy="485535"/>
            <a:chOff x="8414525" y="1639575"/>
            <a:chExt cx="120600" cy="779475"/>
          </a:xfrm>
        </p:grpSpPr>
        <p:sp>
          <p:nvSpPr>
            <p:cNvPr id="306" name="Google Shape;306;p25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25"/>
          <p:cNvSpPr/>
          <p:nvPr/>
        </p:nvSpPr>
        <p:spPr>
          <a:xfrm>
            <a:off x="344300" y="5108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225200" y="13756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5"/>
          <p:cNvGrpSpPr/>
          <p:nvPr/>
        </p:nvGrpSpPr>
        <p:grpSpPr>
          <a:xfrm rot="-5400000">
            <a:off x="931444" y="4645303"/>
            <a:ext cx="75122" cy="485535"/>
            <a:chOff x="8414525" y="1639575"/>
            <a:chExt cx="120600" cy="779475"/>
          </a:xfrm>
        </p:grpSpPr>
        <p:sp>
          <p:nvSpPr>
            <p:cNvPr id="313" name="Google Shape;313;p25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>
            <a:spLocks noGrp="1"/>
          </p:cNvSpPr>
          <p:nvPr>
            <p:ph type="title"/>
          </p:nvPr>
        </p:nvSpPr>
        <p:spPr>
          <a:xfrm>
            <a:off x="3925691" y="938325"/>
            <a:ext cx="4656900" cy="13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>
            <a:spLocks noGrp="1"/>
          </p:cNvSpPr>
          <p:nvPr>
            <p:ph type="title" hasCustomPrompt="1"/>
          </p:nvPr>
        </p:nvSpPr>
        <p:spPr>
          <a:xfrm>
            <a:off x="1888525" y="1776575"/>
            <a:ext cx="5368200" cy="11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6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1"/>
          </p:nvPr>
        </p:nvSpPr>
        <p:spPr>
          <a:xfrm>
            <a:off x="2284150" y="2788325"/>
            <a:ext cx="45744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509600" y="446375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8832300" y="1963525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428850" y="33669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7"/>
          <p:cNvGrpSpPr/>
          <p:nvPr/>
        </p:nvGrpSpPr>
        <p:grpSpPr>
          <a:xfrm rot="5400000">
            <a:off x="7983981" y="501503"/>
            <a:ext cx="75122" cy="485535"/>
            <a:chOff x="8414525" y="1639575"/>
            <a:chExt cx="120600" cy="779475"/>
          </a:xfrm>
        </p:grpSpPr>
        <p:sp>
          <p:nvSpPr>
            <p:cNvPr id="326" name="Google Shape;326;p2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7"/>
          <p:cNvSpPr/>
          <p:nvPr/>
        </p:nvSpPr>
        <p:spPr>
          <a:xfrm>
            <a:off x="8550900" y="3847675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3649950" y="16815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7"/>
          <p:cNvGrpSpPr/>
          <p:nvPr/>
        </p:nvGrpSpPr>
        <p:grpSpPr>
          <a:xfrm rot="10800000">
            <a:off x="547956" y="296278"/>
            <a:ext cx="75122" cy="485535"/>
            <a:chOff x="8414525" y="1639575"/>
            <a:chExt cx="120600" cy="779475"/>
          </a:xfrm>
        </p:grpSpPr>
        <p:sp>
          <p:nvSpPr>
            <p:cNvPr id="333" name="Google Shape;333;p27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SECTION_HEADER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title" idx="2" hasCustomPrompt="1"/>
          </p:nvPr>
        </p:nvSpPr>
        <p:spPr>
          <a:xfrm>
            <a:off x="2352494" y="1646925"/>
            <a:ext cx="1659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 idx="3" hasCustomPrompt="1"/>
          </p:nvPr>
        </p:nvSpPr>
        <p:spPr>
          <a:xfrm>
            <a:off x="2352431" y="3316563"/>
            <a:ext cx="1659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41" name="Google Shape;341;p28"/>
          <p:cNvSpPr txBox="1">
            <a:spLocks noGrp="1"/>
          </p:cNvSpPr>
          <p:nvPr>
            <p:ph type="title" idx="4" hasCustomPrompt="1"/>
          </p:nvPr>
        </p:nvSpPr>
        <p:spPr>
          <a:xfrm>
            <a:off x="5131969" y="1646925"/>
            <a:ext cx="1659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42" name="Google Shape;342;p28"/>
          <p:cNvSpPr txBox="1">
            <a:spLocks noGrp="1"/>
          </p:cNvSpPr>
          <p:nvPr>
            <p:ph type="title" idx="5" hasCustomPrompt="1"/>
          </p:nvPr>
        </p:nvSpPr>
        <p:spPr>
          <a:xfrm>
            <a:off x="5131906" y="3316563"/>
            <a:ext cx="16596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1"/>
          </p:nvPr>
        </p:nvSpPr>
        <p:spPr>
          <a:xfrm>
            <a:off x="2352494" y="2022013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6"/>
          </p:nvPr>
        </p:nvSpPr>
        <p:spPr>
          <a:xfrm>
            <a:off x="2352431" y="3692367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7"/>
          </p:nvPr>
        </p:nvSpPr>
        <p:spPr>
          <a:xfrm>
            <a:off x="5131969" y="2022013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8"/>
          </p:nvPr>
        </p:nvSpPr>
        <p:spPr>
          <a:xfrm>
            <a:off x="5131906" y="3692367"/>
            <a:ext cx="1659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991288" y="40575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585525" y="231347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8"/>
          <p:cNvGrpSpPr/>
          <p:nvPr/>
        </p:nvGrpSpPr>
        <p:grpSpPr>
          <a:xfrm rot="-5400000">
            <a:off x="1378449" y="570368"/>
            <a:ext cx="75122" cy="485535"/>
            <a:chOff x="8414525" y="1639575"/>
            <a:chExt cx="120600" cy="779475"/>
          </a:xfrm>
        </p:grpSpPr>
        <p:sp>
          <p:nvSpPr>
            <p:cNvPr id="350" name="Google Shape;350;p28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8"/>
          <p:cNvGrpSpPr/>
          <p:nvPr/>
        </p:nvGrpSpPr>
        <p:grpSpPr>
          <a:xfrm>
            <a:off x="8543506" y="2245778"/>
            <a:ext cx="75122" cy="485535"/>
            <a:chOff x="8414525" y="1639575"/>
            <a:chExt cx="120600" cy="779475"/>
          </a:xfrm>
        </p:grpSpPr>
        <p:sp>
          <p:nvSpPr>
            <p:cNvPr id="355" name="Google Shape;355;p28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7907950" y="443800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8030725" y="65295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7992750" y="4057575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SECTION_HEADER_1_1_1_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2" hasCustomPrompt="1"/>
          </p:nvPr>
        </p:nvSpPr>
        <p:spPr>
          <a:xfrm>
            <a:off x="1660096" y="1407131"/>
            <a:ext cx="24420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 idx="3" hasCustomPrompt="1"/>
          </p:nvPr>
        </p:nvSpPr>
        <p:spPr>
          <a:xfrm>
            <a:off x="1660096" y="3205988"/>
            <a:ext cx="24420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>
            <a:spLocks noGrp="1"/>
          </p:cNvSpPr>
          <p:nvPr>
            <p:ph type="title" idx="4" hasCustomPrompt="1"/>
          </p:nvPr>
        </p:nvSpPr>
        <p:spPr>
          <a:xfrm>
            <a:off x="5098721" y="1407131"/>
            <a:ext cx="23280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5" hasCustomPrompt="1"/>
          </p:nvPr>
        </p:nvSpPr>
        <p:spPr>
          <a:xfrm>
            <a:off x="5098721" y="3205988"/>
            <a:ext cx="23280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1"/>
          </p:nvPr>
        </p:nvSpPr>
        <p:spPr>
          <a:xfrm>
            <a:off x="1660096" y="1734456"/>
            <a:ext cx="244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subTitle" idx="6"/>
          </p:nvPr>
        </p:nvSpPr>
        <p:spPr>
          <a:xfrm>
            <a:off x="1960671" y="2014556"/>
            <a:ext cx="18408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29"/>
          <p:cNvSpPr txBox="1">
            <a:spLocks noGrp="1"/>
          </p:cNvSpPr>
          <p:nvPr>
            <p:ph type="subTitle" idx="7"/>
          </p:nvPr>
        </p:nvSpPr>
        <p:spPr>
          <a:xfrm>
            <a:off x="1660096" y="3532633"/>
            <a:ext cx="244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subTitle" idx="8"/>
          </p:nvPr>
        </p:nvSpPr>
        <p:spPr>
          <a:xfrm>
            <a:off x="1960671" y="3813321"/>
            <a:ext cx="18408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29"/>
          <p:cNvSpPr txBox="1">
            <a:spLocks noGrp="1"/>
          </p:cNvSpPr>
          <p:nvPr>
            <p:ph type="subTitle" idx="9"/>
          </p:nvPr>
        </p:nvSpPr>
        <p:spPr>
          <a:xfrm>
            <a:off x="5098721" y="1734456"/>
            <a:ext cx="2328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29"/>
          <p:cNvSpPr txBox="1">
            <a:spLocks noGrp="1"/>
          </p:cNvSpPr>
          <p:nvPr>
            <p:ph type="subTitle" idx="13"/>
          </p:nvPr>
        </p:nvSpPr>
        <p:spPr>
          <a:xfrm>
            <a:off x="5342371" y="2014556"/>
            <a:ext cx="18408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subTitle" idx="14"/>
          </p:nvPr>
        </p:nvSpPr>
        <p:spPr>
          <a:xfrm>
            <a:off x="5098721" y="3532633"/>
            <a:ext cx="2328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29"/>
          <p:cNvSpPr txBox="1">
            <a:spLocks noGrp="1"/>
          </p:cNvSpPr>
          <p:nvPr>
            <p:ph type="subTitle" idx="15"/>
          </p:nvPr>
        </p:nvSpPr>
        <p:spPr>
          <a:xfrm>
            <a:off x="5342371" y="3813322"/>
            <a:ext cx="18408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241788" y="20260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655325" y="393192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9"/>
          <p:cNvGrpSpPr/>
          <p:nvPr/>
        </p:nvGrpSpPr>
        <p:grpSpPr>
          <a:xfrm rot="-5400000">
            <a:off x="1118769" y="662103"/>
            <a:ext cx="75122" cy="485535"/>
            <a:chOff x="8414525" y="1639575"/>
            <a:chExt cx="120600" cy="779475"/>
          </a:xfrm>
        </p:grpSpPr>
        <p:sp>
          <p:nvSpPr>
            <p:cNvPr id="379" name="Google Shape;379;p29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9"/>
          <p:cNvGrpSpPr/>
          <p:nvPr/>
        </p:nvGrpSpPr>
        <p:grpSpPr>
          <a:xfrm>
            <a:off x="8755206" y="2699378"/>
            <a:ext cx="75122" cy="485535"/>
            <a:chOff x="8414525" y="1639575"/>
            <a:chExt cx="120600" cy="779475"/>
          </a:xfrm>
        </p:grpSpPr>
        <p:sp>
          <p:nvSpPr>
            <p:cNvPr id="384" name="Google Shape;384;p29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9"/>
          <p:cNvSpPr/>
          <p:nvPr/>
        </p:nvSpPr>
        <p:spPr>
          <a:xfrm>
            <a:off x="8150450" y="748513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8150438" y="43510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8321400" y="942113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0"/>
          <p:cNvSpPr txBox="1">
            <a:spLocks noGrp="1"/>
          </p:cNvSpPr>
          <p:nvPr>
            <p:ph type="subTitle" idx="1"/>
          </p:nvPr>
        </p:nvSpPr>
        <p:spPr>
          <a:xfrm>
            <a:off x="1730275" y="2911525"/>
            <a:ext cx="2323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30"/>
          <p:cNvSpPr txBox="1">
            <a:spLocks noGrp="1"/>
          </p:cNvSpPr>
          <p:nvPr>
            <p:ph type="subTitle" idx="2"/>
          </p:nvPr>
        </p:nvSpPr>
        <p:spPr>
          <a:xfrm>
            <a:off x="1730276" y="3265469"/>
            <a:ext cx="232350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ubTitle" idx="3"/>
          </p:nvPr>
        </p:nvSpPr>
        <p:spPr>
          <a:xfrm>
            <a:off x="5092625" y="2911525"/>
            <a:ext cx="2321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0"/>
          <p:cNvSpPr txBox="1">
            <a:spLocks noGrp="1"/>
          </p:cNvSpPr>
          <p:nvPr>
            <p:ph type="subTitle" idx="4"/>
          </p:nvPr>
        </p:nvSpPr>
        <p:spPr>
          <a:xfrm>
            <a:off x="5090300" y="3265468"/>
            <a:ext cx="232110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241788" y="2026000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655325" y="393192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0"/>
          <p:cNvGrpSpPr/>
          <p:nvPr/>
        </p:nvGrpSpPr>
        <p:grpSpPr>
          <a:xfrm rot="-5400000">
            <a:off x="1118769" y="662103"/>
            <a:ext cx="75122" cy="485535"/>
            <a:chOff x="8414525" y="1639575"/>
            <a:chExt cx="120600" cy="779475"/>
          </a:xfrm>
        </p:grpSpPr>
        <p:sp>
          <p:nvSpPr>
            <p:cNvPr id="400" name="Google Shape;400;p30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0"/>
          <p:cNvGrpSpPr/>
          <p:nvPr/>
        </p:nvGrpSpPr>
        <p:grpSpPr>
          <a:xfrm>
            <a:off x="8755206" y="2699378"/>
            <a:ext cx="75122" cy="485535"/>
            <a:chOff x="8414525" y="1639575"/>
            <a:chExt cx="120600" cy="779475"/>
          </a:xfrm>
        </p:grpSpPr>
        <p:sp>
          <p:nvSpPr>
            <p:cNvPr id="405" name="Google Shape;405;p30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0"/>
          <p:cNvSpPr/>
          <p:nvPr/>
        </p:nvSpPr>
        <p:spPr>
          <a:xfrm>
            <a:off x="8150450" y="748513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8150438" y="43510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8321400" y="942113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subTitle" idx="1"/>
          </p:nvPr>
        </p:nvSpPr>
        <p:spPr>
          <a:xfrm>
            <a:off x="1305750" y="1956300"/>
            <a:ext cx="2399700" cy="16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655325" y="3875688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1"/>
          <p:cNvGrpSpPr/>
          <p:nvPr/>
        </p:nvGrpSpPr>
        <p:grpSpPr>
          <a:xfrm rot="-5400000">
            <a:off x="8622994" y="657528"/>
            <a:ext cx="75122" cy="485535"/>
            <a:chOff x="8414525" y="1639575"/>
            <a:chExt cx="120600" cy="779475"/>
          </a:xfrm>
        </p:grpSpPr>
        <p:sp>
          <p:nvSpPr>
            <p:cNvPr id="417" name="Google Shape;417;p31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>
            <a:off x="236581" y="2127365"/>
            <a:ext cx="75122" cy="485535"/>
            <a:chOff x="8414525" y="1639575"/>
            <a:chExt cx="120600" cy="779475"/>
          </a:xfrm>
        </p:grpSpPr>
        <p:sp>
          <p:nvSpPr>
            <p:cNvPr id="422" name="Google Shape;422;p31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1"/>
          <p:cNvSpPr/>
          <p:nvPr/>
        </p:nvSpPr>
        <p:spPr>
          <a:xfrm>
            <a:off x="816650" y="72957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8150438" y="4294813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987600" y="9231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8710975" y="2374800"/>
            <a:ext cx="281400" cy="28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_2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>
            <a:spLocks noGrp="1"/>
          </p:cNvSpPr>
          <p:nvPr>
            <p:ph type="title"/>
          </p:nvPr>
        </p:nvSpPr>
        <p:spPr>
          <a:xfrm>
            <a:off x="2529250" y="261788"/>
            <a:ext cx="40854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>
            <a:endParaRPr/>
          </a:p>
        </p:txBody>
      </p:sp>
      <p:sp>
        <p:nvSpPr>
          <p:cNvPr id="432" name="Google Shape;432;p32"/>
          <p:cNvSpPr txBox="1">
            <a:spLocks noGrp="1"/>
          </p:cNvSpPr>
          <p:nvPr>
            <p:ph type="subTitle" idx="1"/>
          </p:nvPr>
        </p:nvSpPr>
        <p:spPr>
          <a:xfrm>
            <a:off x="2531100" y="1479414"/>
            <a:ext cx="4085400" cy="13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32"/>
          <p:cNvSpPr txBox="1"/>
          <p:nvPr/>
        </p:nvSpPr>
        <p:spPr>
          <a:xfrm>
            <a:off x="2288450" y="3598503"/>
            <a:ext cx="45696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, including icon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, and infographics &amp; images from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lang="en" sz="12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and illustrations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</a:t>
            </a:r>
            <a:r>
              <a:rPr lang="en" sz="1200" b="1">
                <a:solidFill>
                  <a:schemeClr val="accent1"/>
                </a:solidFill>
                <a:latin typeface="Spartan"/>
                <a:ea typeface="Spartan"/>
                <a:cs typeface="Spartan"/>
                <a:sym typeface="Spartan"/>
              </a:rPr>
              <a:t>yset</a:t>
            </a:r>
            <a:endParaRPr sz="1200" b="1">
              <a:solidFill>
                <a:schemeClr val="accent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accent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1366463" y="2283875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"/>
          <p:cNvSpPr/>
          <p:nvPr/>
        </p:nvSpPr>
        <p:spPr>
          <a:xfrm>
            <a:off x="655325" y="3931925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32"/>
          <p:cNvGrpSpPr/>
          <p:nvPr/>
        </p:nvGrpSpPr>
        <p:grpSpPr>
          <a:xfrm rot="-5400000">
            <a:off x="1118769" y="662103"/>
            <a:ext cx="75122" cy="485535"/>
            <a:chOff x="8414525" y="1639575"/>
            <a:chExt cx="120600" cy="779475"/>
          </a:xfrm>
        </p:grpSpPr>
        <p:sp>
          <p:nvSpPr>
            <p:cNvPr id="437" name="Google Shape;437;p3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2"/>
          <p:cNvGrpSpPr/>
          <p:nvPr/>
        </p:nvGrpSpPr>
        <p:grpSpPr>
          <a:xfrm>
            <a:off x="7917056" y="2402978"/>
            <a:ext cx="75122" cy="485535"/>
            <a:chOff x="8414525" y="1639575"/>
            <a:chExt cx="120600" cy="779475"/>
          </a:xfrm>
        </p:grpSpPr>
        <p:sp>
          <p:nvSpPr>
            <p:cNvPr id="442" name="Google Shape;442;p32"/>
            <p:cNvSpPr/>
            <p:nvPr/>
          </p:nvSpPr>
          <p:spPr>
            <a:xfrm rot="10800000">
              <a:off x="8414525" y="163957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 rot="10800000">
              <a:off x="8414525" y="186460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 rot="10800000">
              <a:off x="8414525" y="2089625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 rot="10800000">
              <a:off x="8414525" y="2314650"/>
              <a:ext cx="120600" cy="1044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2"/>
          <p:cNvSpPr/>
          <p:nvPr/>
        </p:nvSpPr>
        <p:spPr>
          <a:xfrm>
            <a:off x="8150450" y="748513"/>
            <a:ext cx="281400" cy="28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8150438" y="435105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8321400" y="942113"/>
            <a:ext cx="119100" cy="11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4" Type="http://schemas.openxmlformats.org/officeDocument/2006/relationships/comments" Target="../comments/commen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>
            <a:spLocks noGrp="1"/>
          </p:cNvSpPr>
          <p:nvPr>
            <p:ph type="ctrTitle"/>
          </p:nvPr>
        </p:nvSpPr>
        <p:spPr>
          <a:xfrm>
            <a:off x="4120504" y="728075"/>
            <a:ext cx="491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Can Tweets Become the New Folktales</a:t>
            </a:r>
            <a:endParaRPr sz="4000"/>
          </a:p>
        </p:txBody>
      </p:sp>
      <p:sp>
        <p:nvSpPr>
          <p:cNvPr id="465" name="Google Shape;465;p35"/>
          <p:cNvSpPr txBox="1">
            <a:spLocks noGrp="1"/>
          </p:cNvSpPr>
          <p:nvPr>
            <p:ph type="subTitle" idx="1"/>
          </p:nvPr>
        </p:nvSpPr>
        <p:spPr>
          <a:xfrm>
            <a:off x="4736175" y="2723325"/>
            <a:ext cx="394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Carolina Arriaga, Alice Hua,  Manpreet Khural, Randy Moran</a:t>
            </a:r>
            <a:endParaRPr sz="1500"/>
          </a:p>
        </p:txBody>
      </p:sp>
      <p:grpSp>
        <p:nvGrpSpPr>
          <p:cNvPr id="466" name="Google Shape;466;p35"/>
          <p:cNvGrpSpPr/>
          <p:nvPr/>
        </p:nvGrpSpPr>
        <p:grpSpPr>
          <a:xfrm>
            <a:off x="726203" y="728084"/>
            <a:ext cx="3728428" cy="3687338"/>
            <a:chOff x="1142900" y="237950"/>
            <a:chExt cx="5287800" cy="5229525"/>
          </a:xfrm>
        </p:grpSpPr>
        <p:sp>
          <p:nvSpPr>
            <p:cNvPr id="467" name="Google Shape;467;p35"/>
            <p:cNvSpPr/>
            <p:nvPr/>
          </p:nvSpPr>
          <p:spPr>
            <a:xfrm>
              <a:off x="1142900" y="2425300"/>
              <a:ext cx="5287800" cy="3042175"/>
            </a:xfrm>
            <a:custGeom>
              <a:avLst/>
              <a:gdLst/>
              <a:ahLst/>
              <a:cxnLst/>
              <a:rect l="l" t="t" r="r" b="b"/>
              <a:pathLst>
                <a:path w="211512" h="121687" extrusionOk="0">
                  <a:moveTo>
                    <a:pt x="105742" y="0"/>
                  </a:moveTo>
                  <a:cubicBezTo>
                    <a:pt x="47346" y="0"/>
                    <a:pt x="0" y="27236"/>
                    <a:pt x="0" y="60843"/>
                  </a:cubicBezTo>
                  <a:cubicBezTo>
                    <a:pt x="0" y="94451"/>
                    <a:pt x="47346" y="121687"/>
                    <a:pt x="105742" y="121687"/>
                  </a:cubicBezTo>
                  <a:cubicBezTo>
                    <a:pt x="164166" y="121687"/>
                    <a:pt x="211512" y="94451"/>
                    <a:pt x="211512" y="60843"/>
                  </a:cubicBezTo>
                  <a:cubicBezTo>
                    <a:pt x="211512" y="27236"/>
                    <a:pt x="164166" y="0"/>
                    <a:pt x="1057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1450725" y="4066025"/>
              <a:ext cx="775700" cy="447675"/>
            </a:xfrm>
            <a:custGeom>
              <a:avLst/>
              <a:gdLst/>
              <a:ahLst/>
              <a:cxnLst/>
              <a:rect l="l" t="t" r="r" b="b"/>
              <a:pathLst>
                <a:path w="31028" h="17907" extrusionOk="0">
                  <a:moveTo>
                    <a:pt x="15514" y="0"/>
                  </a:moveTo>
                  <a:cubicBezTo>
                    <a:pt x="6937" y="0"/>
                    <a:pt x="1" y="4006"/>
                    <a:pt x="1" y="8953"/>
                  </a:cubicBezTo>
                  <a:cubicBezTo>
                    <a:pt x="1" y="13900"/>
                    <a:pt x="6937" y="17906"/>
                    <a:pt x="15514" y="17906"/>
                  </a:cubicBezTo>
                  <a:cubicBezTo>
                    <a:pt x="24091" y="17906"/>
                    <a:pt x="31027" y="13900"/>
                    <a:pt x="31027" y="8953"/>
                  </a:cubicBezTo>
                  <a:cubicBezTo>
                    <a:pt x="31027" y="4006"/>
                    <a:pt x="24091" y="0"/>
                    <a:pt x="155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4004900" y="4298575"/>
              <a:ext cx="1508325" cy="871150"/>
            </a:xfrm>
            <a:custGeom>
              <a:avLst/>
              <a:gdLst/>
              <a:ahLst/>
              <a:cxnLst/>
              <a:rect l="l" t="t" r="r" b="b"/>
              <a:pathLst>
                <a:path w="60333" h="34846" extrusionOk="0">
                  <a:moveTo>
                    <a:pt x="30166" y="1"/>
                  </a:moveTo>
                  <a:cubicBezTo>
                    <a:pt x="13497" y="1"/>
                    <a:pt x="0" y="7798"/>
                    <a:pt x="0" y="17423"/>
                  </a:cubicBezTo>
                  <a:cubicBezTo>
                    <a:pt x="0" y="27048"/>
                    <a:pt x="13497" y="34845"/>
                    <a:pt x="30166" y="34845"/>
                  </a:cubicBezTo>
                  <a:cubicBezTo>
                    <a:pt x="46809" y="34845"/>
                    <a:pt x="60333" y="27048"/>
                    <a:pt x="60333" y="17423"/>
                  </a:cubicBezTo>
                  <a:cubicBezTo>
                    <a:pt x="60333" y="7798"/>
                    <a:pt x="46809" y="1"/>
                    <a:pt x="301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009300" y="3076600"/>
              <a:ext cx="3047525" cy="1759050"/>
            </a:xfrm>
            <a:custGeom>
              <a:avLst/>
              <a:gdLst/>
              <a:ahLst/>
              <a:cxnLst/>
              <a:rect l="l" t="t" r="r" b="b"/>
              <a:pathLst>
                <a:path w="121901" h="70362" extrusionOk="0">
                  <a:moveTo>
                    <a:pt x="60950" y="1"/>
                  </a:moveTo>
                  <a:cubicBezTo>
                    <a:pt x="27289" y="1"/>
                    <a:pt x="0" y="15756"/>
                    <a:pt x="0" y="35168"/>
                  </a:cubicBezTo>
                  <a:cubicBezTo>
                    <a:pt x="0" y="54606"/>
                    <a:pt x="27289" y="70362"/>
                    <a:pt x="60950" y="70362"/>
                  </a:cubicBezTo>
                  <a:cubicBezTo>
                    <a:pt x="94612" y="70362"/>
                    <a:pt x="121901" y="54606"/>
                    <a:pt x="121901" y="35168"/>
                  </a:cubicBezTo>
                  <a:cubicBezTo>
                    <a:pt x="121901" y="15756"/>
                    <a:pt x="94612" y="1"/>
                    <a:pt x="609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4163525" y="3239275"/>
              <a:ext cx="2110575" cy="1215450"/>
            </a:xfrm>
            <a:custGeom>
              <a:avLst/>
              <a:gdLst/>
              <a:ahLst/>
              <a:cxnLst/>
              <a:rect l="l" t="t" r="r" b="b"/>
              <a:pathLst>
                <a:path w="84423" h="48618" extrusionOk="0">
                  <a:moveTo>
                    <a:pt x="44604" y="0"/>
                  </a:moveTo>
                  <a:cubicBezTo>
                    <a:pt x="44268" y="0"/>
                    <a:pt x="43932" y="81"/>
                    <a:pt x="43636" y="242"/>
                  </a:cubicBezTo>
                  <a:lnTo>
                    <a:pt x="484" y="25139"/>
                  </a:lnTo>
                  <a:cubicBezTo>
                    <a:pt x="323" y="25193"/>
                    <a:pt x="162" y="25327"/>
                    <a:pt x="108" y="25515"/>
                  </a:cubicBezTo>
                  <a:cubicBezTo>
                    <a:pt x="1" y="25811"/>
                    <a:pt x="189" y="26160"/>
                    <a:pt x="484" y="26268"/>
                  </a:cubicBezTo>
                  <a:lnTo>
                    <a:pt x="38958" y="48395"/>
                  </a:lnTo>
                  <a:cubicBezTo>
                    <a:pt x="39267" y="48543"/>
                    <a:pt x="39610" y="48617"/>
                    <a:pt x="39953" y="48617"/>
                  </a:cubicBezTo>
                  <a:cubicBezTo>
                    <a:pt x="40296" y="48617"/>
                    <a:pt x="40639" y="48543"/>
                    <a:pt x="40948" y="48395"/>
                  </a:cubicBezTo>
                  <a:lnTo>
                    <a:pt x="83965" y="23526"/>
                  </a:lnTo>
                  <a:cubicBezTo>
                    <a:pt x="84127" y="23472"/>
                    <a:pt x="84261" y="23337"/>
                    <a:pt x="84342" y="23149"/>
                  </a:cubicBezTo>
                  <a:cubicBezTo>
                    <a:pt x="84422" y="22853"/>
                    <a:pt x="84261" y="22504"/>
                    <a:pt x="83965" y="22396"/>
                  </a:cubicBezTo>
                  <a:lnTo>
                    <a:pt x="45572" y="242"/>
                  </a:lnTo>
                  <a:cubicBezTo>
                    <a:pt x="45276" y="81"/>
                    <a:pt x="44940" y="0"/>
                    <a:pt x="44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1669850" y="1495700"/>
              <a:ext cx="376425" cy="290400"/>
            </a:xfrm>
            <a:custGeom>
              <a:avLst/>
              <a:gdLst/>
              <a:ahLst/>
              <a:cxnLst/>
              <a:rect l="l" t="t" r="r" b="b"/>
              <a:pathLst>
                <a:path w="15057" h="11616" extrusionOk="0">
                  <a:moveTo>
                    <a:pt x="15057" y="1"/>
                  </a:moveTo>
                  <a:lnTo>
                    <a:pt x="1" y="8900"/>
                  </a:lnTo>
                  <a:lnTo>
                    <a:pt x="4625" y="11616"/>
                  </a:lnTo>
                  <a:lnTo>
                    <a:pt x="1505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1510550" y="1495700"/>
              <a:ext cx="535725" cy="175475"/>
            </a:xfrm>
            <a:custGeom>
              <a:avLst/>
              <a:gdLst/>
              <a:ahLst/>
              <a:cxnLst/>
              <a:rect l="l" t="t" r="r" b="b"/>
              <a:pathLst>
                <a:path w="21429" h="7019" extrusionOk="0">
                  <a:moveTo>
                    <a:pt x="21429" y="1"/>
                  </a:moveTo>
                  <a:lnTo>
                    <a:pt x="1" y="4303"/>
                  </a:lnTo>
                  <a:lnTo>
                    <a:pt x="4598" y="7018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1625500" y="1495700"/>
              <a:ext cx="420775" cy="283675"/>
            </a:xfrm>
            <a:custGeom>
              <a:avLst/>
              <a:gdLst/>
              <a:ahLst/>
              <a:cxnLst/>
              <a:rect l="l" t="t" r="r" b="b"/>
              <a:pathLst>
                <a:path w="16831" h="11347" extrusionOk="0">
                  <a:moveTo>
                    <a:pt x="16831" y="1"/>
                  </a:moveTo>
                  <a:lnTo>
                    <a:pt x="0" y="7018"/>
                  </a:lnTo>
                  <a:lnTo>
                    <a:pt x="1049" y="11347"/>
                  </a:lnTo>
                  <a:lnTo>
                    <a:pt x="1775" y="8900"/>
                  </a:lnTo>
                  <a:lnTo>
                    <a:pt x="1683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1625500" y="1495700"/>
              <a:ext cx="420775" cy="283675"/>
            </a:xfrm>
            <a:custGeom>
              <a:avLst/>
              <a:gdLst/>
              <a:ahLst/>
              <a:cxnLst/>
              <a:rect l="l" t="t" r="r" b="b"/>
              <a:pathLst>
                <a:path w="16831" h="11347" extrusionOk="0">
                  <a:moveTo>
                    <a:pt x="16831" y="1"/>
                  </a:moveTo>
                  <a:lnTo>
                    <a:pt x="0" y="7018"/>
                  </a:lnTo>
                  <a:lnTo>
                    <a:pt x="1049" y="11347"/>
                  </a:lnTo>
                  <a:lnTo>
                    <a:pt x="1775" y="8900"/>
                  </a:lnTo>
                  <a:lnTo>
                    <a:pt x="16831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1651700" y="1718200"/>
              <a:ext cx="56500" cy="61175"/>
            </a:xfrm>
            <a:custGeom>
              <a:avLst/>
              <a:gdLst/>
              <a:ahLst/>
              <a:cxnLst/>
              <a:rect l="l" t="t" r="r" b="b"/>
              <a:pathLst>
                <a:path w="2260" h="2447" extrusionOk="0">
                  <a:moveTo>
                    <a:pt x="727" y="0"/>
                  </a:moveTo>
                  <a:lnTo>
                    <a:pt x="1" y="2447"/>
                  </a:lnTo>
                  <a:lnTo>
                    <a:pt x="2259" y="914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1669850" y="1718200"/>
              <a:ext cx="38350" cy="28925"/>
            </a:xfrm>
            <a:custGeom>
              <a:avLst/>
              <a:gdLst/>
              <a:ahLst/>
              <a:cxnLst/>
              <a:rect l="l" t="t" r="r" b="b"/>
              <a:pathLst>
                <a:path w="1534" h="1157" extrusionOk="0">
                  <a:moveTo>
                    <a:pt x="1" y="0"/>
                  </a:moveTo>
                  <a:lnTo>
                    <a:pt x="1184" y="1156"/>
                  </a:lnTo>
                  <a:lnTo>
                    <a:pt x="1533" y="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1551550" y="1778650"/>
              <a:ext cx="38350" cy="34350"/>
            </a:xfrm>
            <a:custGeom>
              <a:avLst/>
              <a:gdLst/>
              <a:ahLst/>
              <a:cxnLst/>
              <a:rect l="l" t="t" r="r" b="b"/>
              <a:pathLst>
                <a:path w="1534" h="1374" extrusionOk="0">
                  <a:moveTo>
                    <a:pt x="1207" y="1"/>
                  </a:moveTo>
                  <a:cubicBezTo>
                    <a:pt x="1145" y="1"/>
                    <a:pt x="1081" y="20"/>
                    <a:pt x="1022" y="56"/>
                  </a:cubicBezTo>
                  <a:cubicBezTo>
                    <a:pt x="727" y="298"/>
                    <a:pt x="431" y="566"/>
                    <a:pt x="108" y="862"/>
                  </a:cubicBezTo>
                  <a:cubicBezTo>
                    <a:pt x="1" y="970"/>
                    <a:pt x="1" y="1158"/>
                    <a:pt x="108" y="1292"/>
                  </a:cubicBezTo>
                  <a:cubicBezTo>
                    <a:pt x="189" y="1346"/>
                    <a:pt x="243" y="1373"/>
                    <a:pt x="350" y="1373"/>
                  </a:cubicBezTo>
                  <a:cubicBezTo>
                    <a:pt x="404" y="1373"/>
                    <a:pt x="458" y="1346"/>
                    <a:pt x="485" y="1292"/>
                  </a:cubicBezTo>
                  <a:cubicBezTo>
                    <a:pt x="807" y="1024"/>
                    <a:pt x="1103" y="755"/>
                    <a:pt x="1399" y="540"/>
                  </a:cubicBezTo>
                  <a:lnTo>
                    <a:pt x="1399" y="513"/>
                  </a:lnTo>
                  <a:cubicBezTo>
                    <a:pt x="1506" y="432"/>
                    <a:pt x="1533" y="244"/>
                    <a:pt x="1426" y="109"/>
                  </a:cubicBezTo>
                  <a:cubicBezTo>
                    <a:pt x="1365" y="34"/>
                    <a:pt x="1287" y="1"/>
                    <a:pt x="12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1382850" y="1832925"/>
              <a:ext cx="966575" cy="826975"/>
            </a:xfrm>
            <a:custGeom>
              <a:avLst/>
              <a:gdLst/>
              <a:ahLst/>
              <a:cxnLst/>
              <a:rect l="l" t="t" r="r" b="b"/>
              <a:pathLst>
                <a:path w="38663" h="33079" extrusionOk="0">
                  <a:moveTo>
                    <a:pt x="5740" y="1"/>
                  </a:moveTo>
                  <a:cubicBezTo>
                    <a:pt x="5654" y="1"/>
                    <a:pt x="5571" y="42"/>
                    <a:pt x="5512" y="116"/>
                  </a:cubicBezTo>
                  <a:cubicBezTo>
                    <a:pt x="5001" y="681"/>
                    <a:pt x="4517" y="1299"/>
                    <a:pt x="4060" y="1944"/>
                  </a:cubicBezTo>
                  <a:cubicBezTo>
                    <a:pt x="4006" y="1998"/>
                    <a:pt x="4006" y="2052"/>
                    <a:pt x="4006" y="2133"/>
                  </a:cubicBezTo>
                  <a:cubicBezTo>
                    <a:pt x="4006" y="2294"/>
                    <a:pt x="4141" y="2428"/>
                    <a:pt x="4302" y="2428"/>
                  </a:cubicBezTo>
                  <a:cubicBezTo>
                    <a:pt x="4383" y="2428"/>
                    <a:pt x="4490" y="2375"/>
                    <a:pt x="4544" y="2294"/>
                  </a:cubicBezTo>
                  <a:cubicBezTo>
                    <a:pt x="5001" y="1676"/>
                    <a:pt x="5458" y="1057"/>
                    <a:pt x="5969" y="493"/>
                  </a:cubicBezTo>
                  <a:cubicBezTo>
                    <a:pt x="6077" y="385"/>
                    <a:pt x="6077" y="197"/>
                    <a:pt x="5942" y="89"/>
                  </a:cubicBezTo>
                  <a:cubicBezTo>
                    <a:pt x="5882" y="29"/>
                    <a:pt x="5810" y="1"/>
                    <a:pt x="5740" y="1"/>
                  </a:cubicBezTo>
                  <a:close/>
                  <a:moveTo>
                    <a:pt x="3220" y="3466"/>
                  </a:moveTo>
                  <a:cubicBezTo>
                    <a:pt x="3117" y="3466"/>
                    <a:pt x="3013" y="3520"/>
                    <a:pt x="2958" y="3611"/>
                  </a:cubicBezTo>
                  <a:cubicBezTo>
                    <a:pt x="2554" y="4310"/>
                    <a:pt x="2178" y="5009"/>
                    <a:pt x="1855" y="5708"/>
                  </a:cubicBezTo>
                  <a:cubicBezTo>
                    <a:pt x="1775" y="5843"/>
                    <a:pt x="1855" y="6031"/>
                    <a:pt x="1990" y="6085"/>
                  </a:cubicBezTo>
                  <a:cubicBezTo>
                    <a:pt x="2017" y="6112"/>
                    <a:pt x="2071" y="6112"/>
                    <a:pt x="2124" y="6112"/>
                  </a:cubicBezTo>
                  <a:cubicBezTo>
                    <a:pt x="2232" y="6112"/>
                    <a:pt x="2339" y="6031"/>
                    <a:pt x="2393" y="5950"/>
                  </a:cubicBezTo>
                  <a:cubicBezTo>
                    <a:pt x="2716" y="5278"/>
                    <a:pt x="3065" y="4579"/>
                    <a:pt x="3469" y="3934"/>
                  </a:cubicBezTo>
                  <a:lnTo>
                    <a:pt x="3469" y="3907"/>
                  </a:lnTo>
                  <a:cubicBezTo>
                    <a:pt x="3549" y="3773"/>
                    <a:pt x="3495" y="3611"/>
                    <a:pt x="3361" y="3531"/>
                  </a:cubicBezTo>
                  <a:lnTo>
                    <a:pt x="3361" y="3504"/>
                  </a:lnTo>
                  <a:cubicBezTo>
                    <a:pt x="3318" y="3478"/>
                    <a:pt x="3269" y="3466"/>
                    <a:pt x="3220" y="3466"/>
                  </a:cubicBezTo>
                  <a:close/>
                  <a:moveTo>
                    <a:pt x="1351" y="7344"/>
                  </a:moveTo>
                  <a:cubicBezTo>
                    <a:pt x="1239" y="7344"/>
                    <a:pt x="1142" y="7419"/>
                    <a:pt x="1103" y="7537"/>
                  </a:cubicBezTo>
                  <a:cubicBezTo>
                    <a:pt x="834" y="8263"/>
                    <a:pt x="592" y="9042"/>
                    <a:pt x="430" y="9795"/>
                  </a:cubicBezTo>
                  <a:cubicBezTo>
                    <a:pt x="377" y="9956"/>
                    <a:pt x="484" y="10118"/>
                    <a:pt x="646" y="10145"/>
                  </a:cubicBezTo>
                  <a:lnTo>
                    <a:pt x="699" y="10145"/>
                  </a:lnTo>
                  <a:cubicBezTo>
                    <a:pt x="834" y="10145"/>
                    <a:pt x="968" y="10064"/>
                    <a:pt x="995" y="9930"/>
                  </a:cubicBezTo>
                  <a:cubicBezTo>
                    <a:pt x="1183" y="9177"/>
                    <a:pt x="1398" y="8451"/>
                    <a:pt x="1640" y="7725"/>
                  </a:cubicBezTo>
                  <a:cubicBezTo>
                    <a:pt x="1694" y="7591"/>
                    <a:pt x="1613" y="7429"/>
                    <a:pt x="1479" y="7375"/>
                  </a:cubicBezTo>
                  <a:cubicBezTo>
                    <a:pt x="1436" y="7354"/>
                    <a:pt x="1393" y="7344"/>
                    <a:pt x="1351" y="7344"/>
                  </a:cubicBezTo>
                  <a:close/>
                  <a:moveTo>
                    <a:pt x="430" y="11489"/>
                  </a:moveTo>
                  <a:cubicBezTo>
                    <a:pt x="269" y="11489"/>
                    <a:pt x="108" y="11597"/>
                    <a:pt x="108" y="11758"/>
                  </a:cubicBezTo>
                  <a:cubicBezTo>
                    <a:pt x="27" y="12349"/>
                    <a:pt x="0" y="12941"/>
                    <a:pt x="0" y="13559"/>
                  </a:cubicBezTo>
                  <a:lnTo>
                    <a:pt x="0" y="14124"/>
                  </a:lnTo>
                  <a:cubicBezTo>
                    <a:pt x="0" y="14258"/>
                    <a:pt x="135" y="14393"/>
                    <a:pt x="296" y="14393"/>
                  </a:cubicBezTo>
                  <a:lnTo>
                    <a:pt x="323" y="14366"/>
                  </a:lnTo>
                  <a:cubicBezTo>
                    <a:pt x="484" y="14366"/>
                    <a:pt x="619" y="14231"/>
                    <a:pt x="619" y="14070"/>
                  </a:cubicBezTo>
                  <a:lnTo>
                    <a:pt x="619" y="13532"/>
                  </a:lnTo>
                  <a:cubicBezTo>
                    <a:pt x="619" y="12941"/>
                    <a:pt x="646" y="12349"/>
                    <a:pt x="699" y="11785"/>
                  </a:cubicBezTo>
                  <a:cubicBezTo>
                    <a:pt x="699" y="11623"/>
                    <a:pt x="592" y="11489"/>
                    <a:pt x="430" y="11489"/>
                  </a:cubicBezTo>
                  <a:close/>
                  <a:moveTo>
                    <a:pt x="515" y="15723"/>
                  </a:moveTo>
                  <a:cubicBezTo>
                    <a:pt x="488" y="15723"/>
                    <a:pt x="459" y="15727"/>
                    <a:pt x="430" y="15737"/>
                  </a:cubicBezTo>
                  <a:cubicBezTo>
                    <a:pt x="269" y="15764"/>
                    <a:pt x="162" y="15925"/>
                    <a:pt x="215" y="16087"/>
                  </a:cubicBezTo>
                  <a:cubicBezTo>
                    <a:pt x="242" y="16275"/>
                    <a:pt x="269" y="16463"/>
                    <a:pt x="323" y="16678"/>
                  </a:cubicBezTo>
                  <a:cubicBezTo>
                    <a:pt x="430" y="17243"/>
                    <a:pt x="592" y="17834"/>
                    <a:pt x="807" y="18372"/>
                  </a:cubicBezTo>
                  <a:cubicBezTo>
                    <a:pt x="834" y="18506"/>
                    <a:pt x="968" y="18587"/>
                    <a:pt x="1076" y="18587"/>
                  </a:cubicBezTo>
                  <a:lnTo>
                    <a:pt x="1103" y="18560"/>
                  </a:lnTo>
                  <a:lnTo>
                    <a:pt x="1156" y="18560"/>
                  </a:lnTo>
                  <a:cubicBezTo>
                    <a:pt x="1318" y="18506"/>
                    <a:pt x="1398" y="18345"/>
                    <a:pt x="1345" y="18184"/>
                  </a:cubicBezTo>
                  <a:cubicBezTo>
                    <a:pt x="1156" y="17646"/>
                    <a:pt x="995" y="17108"/>
                    <a:pt x="888" y="16544"/>
                  </a:cubicBezTo>
                  <a:cubicBezTo>
                    <a:pt x="861" y="16355"/>
                    <a:pt x="807" y="16167"/>
                    <a:pt x="780" y="15979"/>
                  </a:cubicBezTo>
                  <a:lnTo>
                    <a:pt x="780" y="15952"/>
                  </a:lnTo>
                  <a:cubicBezTo>
                    <a:pt x="758" y="15819"/>
                    <a:pt x="645" y="15723"/>
                    <a:pt x="515" y="15723"/>
                  </a:cubicBezTo>
                  <a:close/>
                  <a:moveTo>
                    <a:pt x="1856" y="19749"/>
                  </a:moveTo>
                  <a:cubicBezTo>
                    <a:pt x="1819" y="19749"/>
                    <a:pt x="1783" y="19756"/>
                    <a:pt x="1748" y="19770"/>
                  </a:cubicBezTo>
                  <a:cubicBezTo>
                    <a:pt x="1587" y="19851"/>
                    <a:pt x="1533" y="20039"/>
                    <a:pt x="1613" y="20173"/>
                  </a:cubicBezTo>
                  <a:cubicBezTo>
                    <a:pt x="1963" y="20872"/>
                    <a:pt x="2393" y="21571"/>
                    <a:pt x="2850" y="22217"/>
                  </a:cubicBezTo>
                  <a:cubicBezTo>
                    <a:pt x="2904" y="22297"/>
                    <a:pt x="2985" y="22351"/>
                    <a:pt x="3092" y="22351"/>
                  </a:cubicBezTo>
                  <a:lnTo>
                    <a:pt x="3092" y="22297"/>
                  </a:lnTo>
                  <a:cubicBezTo>
                    <a:pt x="3146" y="22297"/>
                    <a:pt x="3173" y="22270"/>
                    <a:pt x="3227" y="22243"/>
                  </a:cubicBezTo>
                  <a:cubicBezTo>
                    <a:pt x="3361" y="22163"/>
                    <a:pt x="3415" y="22001"/>
                    <a:pt x="3334" y="21840"/>
                  </a:cubicBezTo>
                  <a:cubicBezTo>
                    <a:pt x="2877" y="21222"/>
                    <a:pt x="2474" y="20576"/>
                    <a:pt x="2124" y="19904"/>
                  </a:cubicBezTo>
                  <a:cubicBezTo>
                    <a:pt x="2064" y="19805"/>
                    <a:pt x="1960" y="19749"/>
                    <a:pt x="1856" y="19749"/>
                  </a:cubicBezTo>
                  <a:close/>
                  <a:moveTo>
                    <a:pt x="4299" y="23268"/>
                  </a:moveTo>
                  <a:cubicBezTo>
                    <a:pt x="4226" y="23268"/>
                    <a:pt x="4150" y="23295"/>
                    <a:pt x="4087" y="23346"/>
                  </a:cubicBezTo>
                  <a:cubicBezTo>
                    <a:pt x="3979" y="23453"/>
                    <a:pt x="3953" y="23641"/>
                    <a:pt x="4060" y="23749"/>
                  </a:cubicBezTo>
                  <a:cubicBezTo>
                    <a:pt x="4598" y="24341"/>
                    <a:pt x="5136" y="24905"/>
                    <a:pt x="5727" y="25443"/>
                  </a:cubicBezTo>
                  <a:cubicBezTo>
                    <a:pt x="5781" y="25497"/>
                    <a:pt x="5861" y="25524"/>
                    <a:pt x="5942" y="25524"/>
                  </a:cubicBezTo>
                  <a:lnTo>
                    <a:pt x="5942" y="25497"/>
                  </a:lnTo>
                  <a:cubicBezTo>
                    <a:pt x="6023" y="25497"/>
                    <a:pt x="6077" y="25470"/>
                    <a:pt x="6130" y="25416"/>
                  </a:cubicBezTo>
                  <a:cubicBezTo>
                    <a:pt x="6238" y="25308"/>
                    <a:pt x="6238" y="25120"/>
                    <a:pt x="6130" y="24986"/>
                  </a:cubicBezTo>
                  <a:cubicBezTo>
                    <a:pt x="5566" y="24475"/>
                    <a:pt x="5028" y="23937"/>
                    <a:pt x="4517" y="23373"/>
                  </a:cubicBezTo>
                  <a:cubicBezTo>
                    <a:pt x="4460" y="23302"/>
                    <a:pt x="4381" y="23268"/>
                    <a:pt x="4299" y="23268"/>
                  </a:cubicBezTo>
                  <a:close/>
                  <a:moveTo>
                    <a:pt x="7422" y="26156"/>
                  </a:moveTo>
                  <a:cubicBezTo>
                    <a:pt x="7332" y="26156"/>
                    <a:pt x="7241" y="26198"/>
                    <a:pt x="7179" y="26276"/>
                  </a:cubicBezTo>
                  <a:cubicBezTo>
                    <a:pt x="7098" y="26411"/>
                    <a:pt x="7125" y="26599"/>
                    <a:pt x="7233" y="26680"/>
                  </a:cubicBezTo>
                  <a:cubicBezTo>
                    <a:pt x="7851" y="27137"/>
                    <a:pt x="8523" y="27594"/>
                    <a:pt x="9195" y="28024"/>
                  </a:cubicBezTo>
                  <a:cubicBezTo>
                    <a:pt x="9222" y="28051"/>
                    <a:pt x="9276" y="28078"/>
                    <a:pt x="9330" y="28078"/>
                  </a:cubicBezTo>
                  <a:lnTo>
                    <a:pt x="9357" y="28051"/>
                  </a:lnTo>
                  <a:cubicBezTo>
                    <a:pt x="9437" y="28051"/>
                    <a:pt x="9545" y="27997"/>
                    <a:pt x="9599" y="27943"/>
                  </a:cubicBezTo>
                  <a:cubicBezTo>
                    <a:pt x="9679" y="27809"/>
                    <a:pt x="9625" y="27621"/>
                    <a:pt x="9491" y="27540"/>
                  </a:cubicBezTo>
                  <a:cubicBezTo>
                    <a:pt x="8846" y="27110"/>
                    <a:pt x="8201" y="26680"/>
                    <a:pt x="7609" y="26223"/>
                  </a:cubicBezTo>
                  <a:cubicBezTo>
                    <a:pt x="7553" y="26178"/>
                    <a:pt x="7487" y="26156"/>
                    <a:pt x="7422" y="26156"/>
                  </a:cubicBezTo>
                  <a:close/>
                  <a:moveTo>
                    <a:pt x="11022" y="28471"/>
                  </a:moveTo>
                  <a:cubicBezTo>
                    <a:pt x="10917" y="28471"/>
                    <a:pt x="10810" y="28531"/>
                    <a:pt x="10755" y="28642"/>
                  </a:cubicBezTo>
                  <a:cubicBezTo>
                    <a:pt x="10674" y="28777"/>
                    <a:pt x="10728" y="28965"/>
                    <a:pt x="10889" y="29046"/>
                  </a:cubicBezTo>
                  <a:cubicBezTo>
                    <a:pt x="11561" y="29395"/>
                    <a:pt x="12287" y="29745"/>
                    <a:pt x="13013" y="30067"/>
                  </a:cubicBezTo>
                  <a:lnTo>
                    <a:pt x="13121" y="30067"/>
                  </a:lnTo>
                  <a:lnTo>
                    <a:pt x="13148" y="30040"/>
                  </a:lnTo>
                  <a:cubicBezTo>
                    <a:pt x="13228" y="30040"/>
                    <a:pt x="13336" y="29987"/>
                    <a:pt x="13390" y="29906"/>
                  </a:cubicBezTo>
                  <a:cubicBezTo>
                    <a:pt x="13470" y="29745"/>
                    <a:pt x="13390" y="29583"/>
                    <a:pt x="13255" y="29530"/>
                  </a:cubicBezTo>
                  <a:cubicBezTo>
                    <a:pt x="12502" y="29207"/>
                    <a:pt x="11830" y="28857"/>
                    <a:pt x="11158" y="28508"/>
                  </a:cubicBezTo>
                  <a:cubicBezTo>
                    <a:pt x="11116" y="28483"/>
                    <a:pt x="11070" y="28471"/>
                    <a:pt x="11022" y="28471"/>
                  </a:cubicBezTo>
                  <a:close/>
                  <a:moveTo>
                    <a:pt x="14930" y="30185"/>
                  </a:moveTo>
                  <a:cubicBezTo>
                    <a:pt x="14806" y="30185"/>
                    <a:pt x="14696" y="30262"/>
                    <a:pt x="14653" y="30390"/>
                  </a:cubicBezTo>
                  <a:cubicBezTo>
                    <a:pt x="14599" y="30551"/>
                    <a:pt x="14680" y="30713"/>
                    <a:pt x="14841" y="30766"/>
                  </a:cubicBezTo>
                  <a:cubicBezTo>
                    <a:pt x="15567" y="31062"/>
                    <a:pt x="16320" y="31277"/>
                    <a:pt x="17073" y="31492"/>
                  </a:cubicBezTo>
                  <a:lnTo>
                    <a:pt x="17154" y="31492"/>
                  </a:lnTo>
                  <a:cubicBezTo>
                    <a:pt x="17288" y="31492"/>
                    <a:pt x="17396" y="31412"/>
                    <a:pt x="17422" y="31304"/>
                  </a:cubicBezTo>
                  <a:cubicBezTo>
                    <a:pt x="17476" y="31143"/>
                    <a:pt x="17396" y="30981"/>
                    <a:pt x="17234" y="30928"/>
                  </a:cubicBezTo>
                  <a:cubicBezTo>
                    <a:pt x="16481" y="30713"/>
                    <a:pt x="15755" y="30471"/>
                    <a:pt x="15030" y="30229"/>
                  </a:cubicBezTo>
                  <a:lnTo>
                    <a:pt x="15030" y="30202"/>
                  </a:lnTo>
                  <a:cubicBezTo>
                    <a:pt x="14996" y="30190"/>
                    <a:pt x="14962" y="30185"/>
                    <a:pt x="14930" y="30185"/>
                  </a:cubicBezTo>
                  <a:close/>
                  <a:moveTo>
                    <a:pt x="19013" y="31381"/>
                  </a:moveTo>
                  <a:cubicBezTo>
                    <a:pt x="18869" y="31381"/>
                    <a:pt x="18737" y="31482"/>
                    <a:pt x="18713" y="31627"/>
                  </a:cubicBezTo>
                  <a:cubicBezTo>
                    <a:pt x="18686" y="31788"/>
                    <a:pt x="18794" y="31949"/>
                    <a:pt x="18955" y="31976"/>
                  </a:cubicBezTo>
                  <a:cubicBezTo>
                    <a:pt x="19708" y="32137"/>
                    <a:pt x="20487" y="32299"/>
                    <a:pt x="21267" y="32433"/>
                  </a:cubicBezTo>
                  <a:lnTo>
                    <a:pt x="21321" y="32433"/>
                  </a:lnTo>
                  <a:cubicBezTo>
                    <a:pt x="21455" y="32433"/>
                    <a:pt x="21590" y="32326"/>
                    <a:pt x="21617" y="32191"/>
                  </a:cubicBezTo>
                  <a:cubicBezTo>
                    <a:pt x="21643" y="32030"/>
                    <a:pt x="21536" y="31869"/>
                    <a:pt x="21375" y="31842"/>
                  </a:cubicBezTo>
                  <a:cubicBezTo>
                    <a:pt x="20595" y="31734"/>
                    <a:pt x="19842" y="31573"/>
                    <a:pt x="19089" y="31385"/>
                  </a:cubicBezTo>
                  <a:lnTo>
                    <a:pt x="19062" y="31385"/>
                  </a:lnTo>
                  <a:cubicBezTo>
                    <a:pt x="19046" y="31382"/>
                    <a:pt x="19029" y="31381"/>
                    <a:pt x="19013" y="31381"/>
                  </a:cubicBezTo>
                  <a:close/>
                  <a:moveTo>
                    <a:pt x="38336" y="31757"/>
                  </a:moveTo>
                  <a:cubicBezTo>
                    <a:pt x="38319" y="31757"/>
                    <a:pt x="38303" y="31758"/>
                    <a:pt x="38286" y="31761"/>
                  </a:cubicBezTo>
                  <a:cubicBezTo>
                    <a:pt x="37506" y="31896"/>
                    <a:pt x="36753" y="32003"/>
                    <a:pt x="36001" y="32084"/>
                  </a:cubicBezTo>
                  <a:cubicBezTo>
                    <a:pt x="35866" y="32111"/>
                    <a:pt x="35759" y="32218"/>
                    <a:pt x="35732" y="32353"/>
                  </a:cubicBezTo>
                  <a:cubicBezTo>
                    <a:pt x="35732" y="32514"/>
                    <a:pt x="35866" y="32648"/>
                    <a:pt x="36027" y="32675"/>
                  </a:cubicBezTo>
                  <a:lnTo>
                    <a:pt x="36054" y="32675"/>
                  </a:lnTo>
                  <a:cubicBezTo>
                    <a:pt x="36807" y="32568"/>
                    <a:pt x="37587" y="32460"/>
                    <a:pt x="38367" y="32353"/>
                  </a:cubicBezTo>
                  <a:cubicBezTo>
                    <a:pt x="38555" y="32326"/>
                    <a:pt x="38662" y="32164"/>
                    <a:pt x="38635" y="32003"/>
                  </a:cubicBezTo>
                  <a:cubicBezTo>
                    <a:pt x="38611" y="31858"/>
                    <a:pt x="38479" y="31757"/>
                    <a:pt x="38336" y="31757"/>
                  </a:cubicBezTo>
                  <a:close/>
                  <a:moveTo>
                    <a:pt x="23254" y="32133"/>
                  </a:moveTo>
                  <a:cubicBezTo>
                    <a:pt x="23096" y="32133"/>
                    <a:pt x="22985" y="32235"/>
                    <a:pt x="22961" y="32379"/>
                  </a:cubicBezTo>
                  <a:cubicBezTo>
                    <a:pt x="22934" y="32541"/>
                    <a:pt x="23068" y="32702"/>
                    <a:pt x="23230" y="32729"/>
                  </a:cubicBezTo>
                  <a:cubicBezTo>
                    <a:pt x="23983" y="32810"/>
                    <a:pt x="24789" y="32890"/>
                    <a:pt x="25542" y="32944"/>
                  </a:cubicBezTo>
                  <a:lnTo>
                    <a:pt x="25596" y="32944"/>
                  </a:lnTo>
                  <a:cubicBezTo>
                    <a:pt x="25757" y="32944"/>
                    <a:pt x="25891" y="32810"/>
                    <a:pt x="25891" y="32648"/>
                  </a:cubicBezTo>
                  <a:cubicBezTo>
                    <a:pt x="25891" y="32487"/>
                    <a:pt x="25757" y="32353"/>
                    <a:pt x="25596" y="32353"/>
                  </a:cubicBezTo>
                  <a:cubicBezTo>
                    <a:pt x="24816" y="32299"/>
                    <a:pt x="24063" y="32218"/>
                    <a:pt x="23310" y="32137"/>
                  </a:cubicBezTo>
                  <a:cubicBezTo>
                    <a:pt x="23291" y="32135"/>
                    <a:pt x="23272" y="32133"/>
                    <a:pt x="23254" y="32133"/>
                  </a:cubicBezTo>
                  <a:close/>
                  <a:moveTo>
                    <a:pt x="34092" y="32272"/>
                  </a:moveTo>
                  <a:cubicBezTo>
                    <a:pt x="33312" y="32353"/>
                    <a:pt x="32532" y="32406"/>
                    <a:pt x="31780" y="32433"/>
                  </a:cubicBezTo>
                  <a:cubicBezTo>
                    <a:pt x="31591" y="32433"/>
                    <a:pt x="31457" y="32568"/>
                    <a:pt x="31457" y="32729"/>
                  </a:cubicBezTo>
                  <a:cubicBezTo>
                    <a:pt x="31457" y="32890"/>
                    <a:pt x="31591" y="33025"/>
                    <a:pt x="31780" y="33025"/>
                  </a:cubicBezTo>
                  <a:cubicBezTo>
                    <a:pt x="32559" y="32998"/>
                    <a:pt x="33339" y="32944"/>
                    <a:pt x="34119" y="32863"/>
                  </a:cubicBezTo>
                  <a:lnTo>
                    <a:pt x="34145" y="32863"/>
                  </a:lnTo>
                  <a:cubicBezTo>
                    <a:pt x="34307" y="32863"/>
                    <a:pt x="34414" y="32702"/>
                    <a:pt x="34387" y="32541"/>
                  </a:cubicBezTo>
                  <a:cubicBezTo>
                    <a:pt x="34387" y="32379"/>
                    <a:pt x="34253" y="32272"/>
                    <a:pt x="34092" y="32272"/>
                  </a:cubicBezTo>
                  <a:close/>
                  <a:moveTo>
                    <a:pt x="27505" y="32460"/>
                  </a:moveTo>
                  <a:cubicBezTo>
                    <a:pt x="27343" y="32460"/>
                    <a:pt x="27209" y="32595"/>
                    <a:pt x="27209" y="32756"/>
                  </a:cubicBezTo>
                  <a:cubicBezTo>
                    <a:pt x="27182" y="32917"/>
                    <a:pt x="27316" y="33052"/>
                    <a:pt x="27478" y="33052"/>
                  </a:cubicBezTo>
                  <a:cubicBezTo>
                    <a:pt x="28042" y="33079"/>
                    <a:pt x="28634" y="33079"/>
                    <a:pt x="29198" y="33079"/>
                  </a:cubicBezTo>
                  <a:lnTo>
                    <a:pt x="29817" y="33079"/>
                  </a:lnTo>
                  <a:cubicBezTo>
                    <a:pt x="29978" y="33079"/>
                    <a:pt x="30113" y="32944"/>
                    <a:pt x="30113" y="32783"/>
                  </a:cubicBezTo>
                  <a:cubicBezTo>
                    <a:pt x="30113" y="32621"/>
                    <a:pt x="29978" y="32487"/>
                    <a:pt x="29817" y="32487"/>
                  </a:cubicBezTo>
                  <a:cubicBezTo>
                    <a:pt x="29588" y="32495"/>
                    <a:pt x="29360" y="32498"/>
                    <a:pt x="29132" y="32498"/>
                  </a:cubicBezTo>
                  <a:cubicBezTo>
                    <a:pt x="28583" y="32498"/>
                    <a:pt x="28037" y="32479"/>
                    <a:pt x="27505" y="3246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2382325" y="2613150"/>
              <a:ext cx="44400" cy="20525"/>
            </a:xfrm>
            <a:custGeom>
              <a:avLst/>
              <a:gdLst/>
              <a:ahLst/>
              <a:cxnLst/>
              <a:rect l="l" t="t" r="r" b="b"/>
              <a:pathLst>
                <a:path w="1776" h="821" extrusionOk="0">
                  <a:moveTo>
                    <a:pt x="1484" y="0"/>
                  </a:moveTo>
                  <a:cubicBezTo>
                    <a:pt x="1456" y="0"/>
                    <a:pt x="1427" y="5"/>
                    <a:pt x="1399" y="14"/>
                  </a:cubicBezTo>
                  <a:cubicBezTo>
                    <a:pt x="1022" y="95"/>
                    <a:pt x="619" y="149"/>
                    <a:pt x="243" y="229"/>
                  </a:cubicBezTo>
                  <a:cubicBezTo>
                    <a:pt x="108" y="256"/>
                    <a:pt x="1" y="364"/>
                    <a:pt x="1" y="525"/>
                  </a:cubicBezTo>
                  <a:cubicBezTo>
                    <a:pt x="1" y="687"/>
                    <a:pt x="135" y="821"/>
                    <a:pt x="296" y="821"/>
                  </a:cubicBezTo>
                  <a:lnTo>
                    <a:pt x="350" y="821"/>
                  </a:lnTo>
                  <a:lnTo>
                    <a:pt x="1506" y="579"/>
                  </a:lnTo>
                  <a:cubicBezTo>
                    <a:pt x="1668" y="552"/>
                    <a:pt x="1775" y="391"/>
                    <a:pt x="1748" y="229"/>
                  </a:cubicBezTo>
                  <a:cubicBezTo>
                    <a:pt x="1726" y="97"/>
                    <a:pt x="1613" y="0"/>
                    <a:pt x="1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4985575" y="1681900"/>
              <a:ext cx="620400" cy="221150"/>
            </a:xfrm>
            <a:custGeom>
              <a:avLst/>
              <a:gdLst/>
              <a:ahLst/>
              <a:cxnLst/>
              <a:rect l="l" t="t" r="r" b="b"/>
              <a:pathLst>
                <a:path w="24816" h="8846" extrusionOk="0">
                  <a:moveTo>
                    <a:pt x="17745" y="0"/>
                  </a:moveTo>
                  <a:lnTo>
                    <a:pt x="0" y="8846"/>
                  </a:lnTo>
                  <a:lnTo>
                    <a:pt x="24816" y="3119"/>
                  </a:lnTo>
                  <a:lnTo>
                    <a:pt x="1774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4985575" y="1541425"/>
              <a:ext cx="390525" cy="361625"/>
            </a:xfrm>
            <a:custGeom>
              <a:avLst/>
              <a:gdLst/>
              <a:ahLst/>
              <a:cxnLst/>
              <a:rect l="l" t="t" r="r" b="b"/>
              <a:pathLst>
                <a:path w="15621" h="14465" extrusionOk="0">
                  <a:moveTo>
                    <a:pt x="12825" y="0"/>
                  </a:moveTo>
                  <a:lnTo>
                    <a:pt x="0" y="14465"/>
                  </a:lnTo>
                  <a:lnTo>
                    <a:pt x="0" y="14465"/>
                  </a:lnTo>
                  <a:lnTo>
                    <a:pt x="15621" y="4033"/>
                  </a:lnTo>
                  <a:lnTo>
                    <a:pt x="1282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4985575" y="1642225"/>
              <a:ext cx="390525" cy="260825"/>
            </a:xfrm>
            <a:custGeom>
              <a:avLst/>
              <a:gdLst/>
              <a:ahLst/>
              <a:cxnLst/>
              <a:rect l="l" t="t" r="r" b="b"/>
              <a:pathLst>
                <a:path w="15621" h="10433" extrusionOk="0">
                  <a:moveTo>
                    <a:pt x="15621" y="1"/>
                  </a:moveTo>
                  <a:lnTo>
                    <a:pt x="0" y="10433"/>
                  </a:lnTo>
                  <a:lnTo>
                    <a:pt x="15325" y="2770"/>
                  </a:lnTo>
                  <a:lnTo>
                    <a:pt x="1562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4985575" y="1642225"/>
              <a:ext cx="390525" cy="260825"/>
            </a:xfrm>
            <a:custGeom>
              <a:avLst/>
              <a:gdLst/>
              <a:ahLst/>
              <a:cxnLst/>
              <a:rect l="l" t="t" r="r" b="b"/>
              <a:pathLst>
                <a:path w="15621" h="10433" extrusionOk="0">
                  <a:moveTo>
                    <a:pt x="15621" y="1"/>
                  </a:moveTo>
                  <a:lnTo>
                    <a:pt x="0" y="10433"/>
                  </a:lnTo>
                  <a:lnTo>
                    <a:pt x="15325" y="2770"/>
                  </a:lnTo>
                  <a:lnTo>
                    <a:pt x="15621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4508350" y="841625"/>
              <a:ext cx="1067375" cy="799975"/>
            </a:xfrm>
            <a:custGeom>
              <a:avLst/>
              <a:gdLst/>
              <a:ahLst/>
              <a:cxnLst/>
              <a:rect l="l" t="t" r="r" b="b"/>
              <a:pathLst>
                <a:path w="42695" h="31999" extrusionOk="0">
                  <a:moveTo>
                    <a:pt x="11238" y="4"/>
                  </a:moveTo>
                  <a:cubicBezTo>
                    <a:pt x="10459" y="31"/>
                    <a:pt x="9652" y="57"/>
                    <a:pt x="8872" y="84"/>
                  </a:cubicBezTo>
                  <a:cubicBezTo>
                    <a:pt x="8711" y="111"/>
                    <a:pt x="8577" y="246"/>
                    <a:pt x="8604" y="407"/>
                  </a:cubicBezTo>
                  <a:cubicBezTo>
                    <a:pt x="8604" y="568"/>
                    <a:pt x="8738" y="676"/>
                    <a:pt x="8899" y="676"/>
                  </a:cubicBezTo>
                  <a:cubicBezTo>
                    <a:pt x="9679" y="649"/>
                    <a:pt x="10459" y="595"/>
                    <a:pt x="11265" y="595"/>
                  </a:cubicBezTo>
                  <a:cubicBezTo>
                    <a:pt x="11427" y="595"/>
                    <a:pt x="11561" y="461"/>
                    <a:pt x="11534" y="299"/>
                  </a:cubicBezTo>
                  <a:cubicBezTo>
                    <a:pt x="11534" y="138"/>
                    <a:pt x="11427" y="4"/>
                    <a:pt x="11238" y="4"/>
                  </a:cubicBezTo>
                  <a:close/>
                  <a:moveTo>
                    <a:pt x="13214" y="0"/>
                  </a:moveTo>
                  <a:cubicBezTo>
                    <a:pt x="13071" y="0"/>
                    <a:pt x="12957" y="125"/>
                    <a:pt x="12932" y="273"/>
                  </a:cubicBezTo>
                  <a:cubicBezTo>
                    <a:pt x="12932" y="434"/>
                    <a:pt x="13067" y="568"/>
                    <a:pt x="13228" y="595"/>
                  </a:cubicBezTo>
                  <a:cubicBezTo>
                    <a:pt x="14008" y="595"/>
                    <a:pt x="14814" y="622"/>
                    <a:pt x="15594" y="676"/>
                  </a:cubicBezTo>
                  <a:lnTo>
                    <a:pt x="15621" y="676"/>
                  </a:lnTo>
                  <a:cubicBezTo>
                    <a:pt x="15782" y="676"/>
                    <a:pt x="15917" y="541"/>
                    <a:pt x="15917" y="380"/>
                  </a:cubicBezTo>
                  <a:cubicBezTo>
                    <a:pt x="15917" y="219"/>
                    <a:pt x="15782" y="84"/>
                    <a:pt x="15621" y="84"/>
                  </a:cubicBezTo>
                  <a:cubicBezTo>
                    <a:pt x="14841" y="31"/>
                    <a:pt x="14034" y="4"/>
                    <a:pt x="13255" y="4"/>
                  </a:cubicBezTo>
                  <a:cubicBezTo>
                    <a:pt x="13241" y="1"/>
                    <a:pt x="13227" y="0"/>
                    <a:pt x="13214" y="0"/>
                  </a:cubicBezTo>
                  <a:close/>
                  <a:moveTo>
                    <a:pt x="6951" y="242"/>
                  </a:moveTo>
                  <a:cubicBezTo>
                    <a:pt x="6937" y="242"/>
                    <a:pt x="6924" y="243"/>
                    <a:pt x="6910" y="246"/>
                  </a:cubicBezTo>
                  <a:cubicBezTo>
                    <a:pt x="6103" y="326"/>
                    <a:pt x="5323" y="434"/>
                    <a:pt x="4544" y="541"/>
                  </a:cubicBezTo>
                  <a:cubicBezTo>
                    <a:pt x="4382" y="568"/>
                    <a:pt x="4275" y="730"/>
                    <a:pt x="4302" y="891"/>
                  </a:cubicBezTo>
                  <a:cubicBezTo>
                    <a:pt x="4302" y="1025"/>
                    <a:pt x="4436" y="1133"/>
                    <a:pt x="4571" y="1133"/>
                  </a:cubicBezTo>
                  <a:lnTo>
                    <a:pt x="4624" y="1133"/>
                  </a:lnTo>
                  <a:cubicBezTo>
                    <a:pt x="5404" y="1025"/>
                    <a:pt x="6184" y="918"/>
                    <a:pt x="6963" y="837"/>
                  </a:cubicBezTo>
                  <a:cubicBezTo>
                    <a:pt x="7125" y="810"/>
                    <a:pt x="7259" y="676"/>
                    <a:pt x="7232" y="515"/>
                  </a:cubicBezTo>
                  <a:cubicBezTo>
                    <a:pt x="7208" y="367"/>
                    <a:pt x="7093" y="242"/>
                    <a:pt x="6951" y="242"/>
                  </a:cubicBezTo>
                  <a:close/>
                  <a:moveTo>
                    <a:pt x="17583" y="273"/>
                  </a:moveTo>
                  <a:cubicBezTo>
                    <a:pt x="17422" y="273"/>
                    <a:pt x="17261" y="407"/>
                    <a:pt x="17261" y="568"/>
                  </a:cubicBezTo>
                  <a:cubicBezTo>
                    <a:pt x="17261" y="730"/>
                    <a:pt x="17395" y="864"/>
                    <a:pt x="17557" y="864"/>
                  </a:cubicBezTo>
                  <a:cubicBezTo>
                    <a:pt x="18336" y="972"/>
                    <a:pt x="19116" y="1052"/>
                    <a:pt x="19869" y="1187"/>
                  </a:cubicBezTo>
                  <a:lnTo>
                    <a:pt x="19896" y="1187"/>
                  </a:lnTo>
                  <a:cubicBezTo>
                    <a:pt x="20057" y="1187"/>
                    <a:pt x="20191" y="1079"/>
                    <a:pt x="20218" y="945"/>
                  </a:cubicBezTo>
                  <a:lnTo>
                    <a:pt x="20218" y="918"/>
                  </a:lnTo>
                  <a:cubicBezTo>
                    <a:pt x="20245" y="756"/>
                    <a:pt x="20138" y="622"/>
                    <a:pt x="19976" y="595"/>
                  </a:cubicBezTo>
                  <a:cubicBezTo>
                    <a:pt x="19197" y="488"/>
                    <a:pt x="18417" y="380"/>
                    <a:pt x="17610" y="299"/>
                  </a:cubicBezTo>
                  <a:lnTo>
                    <a:pt x="17583" y="273"/>
                  </a:lnTo>
                  <a:close/>
                  <a:moveTo>
                    <a:pt x="2642" y="886"/>
                  </a:moveTo>
                  <a:cubicBezTo>
                    <a:pt x="2622" y="886"/>
                    <a:pt x="2602" y="888"/>
                    <a:pt x="2581" y="891"/>
                  </a:cubicBezTo>
                  <a:cubicBezTo>
                    <a:pt x="1801" y="1052"/>
                    <a:pt x="1022" y="1214"/>
                    <a:pt x="269" y="1402"/>
                  </a:cubicBezTo>
                  <a:cubicBezTo>
                    <a:pt x="108" y="1456"/>
                    <a:pt x="0" y="1617"/>
                    <a:pt x="54" y="1778"/>
                  </a:cubicBezTo>
                  <a:cubicBezTo>
                    <a:pt x="81" y="1913"/>
                    <a:pt x="188" y="1993"/>
                    <a:pt x="323" y="1993"/>
                  </a:cubicBezTo>
                  <a:lnTo>
                    <a:pt x="403" y="1993"/>
                  </a:lnTo>
                  <a:cubicBezTo>
                    <a:pt x="1156" y="1805"/>
                    <a:pt x="1909" y="1617"/>
                    <a:pt x="2689" y="1456"/>
                  </a:cubicBezTo>
                  <a:cubicBezTo>
                    <a:pt x="2850" y="1429"/>
                    <a:pt x="2957" y="1267"/>
                    <a:pt x="2931" y="1133"/>
                  </a:cubicBezTo>
                  <a:lnTo>
                    <a:pt x="2931" y="1106"/>
                  </a:lnTo>
                  <a:cubicBezTo>
                    <a:pt x="2907" y="965"/>
                    <a:pt x="2781" y="886"/>
                    <a:pt x="2642" y="886"/>
                  </a:cubicBezTo>
                  <a:close/>
                  <a:moveTo>
                    <a:pt x="21889" y="941"/>
                  </a:moveTo>
                  <a:cubicBezTo>
                    <a:pt x="21751" y="941"/>
                    <a:pt x="21640" y="1039"/>
                    <a:pt x="21616" y="1160"/>
                  </a:cubicBezTo>
                  <a:cubicBezTo>
                    <a:pt x="21563" y="1321"/>
                    <a:pt x="21643" y="1482"/>
                    <a:pt x="21805" y="1536"/>
                  </a:cubicBezTo>
                  <a:cubicBezTo>
                    <a:pt x="22584" y="1671"/>
                    <a:pt x="23364" y="1859"/>
                    <a:pt x="24117" y="2047"/>
                  </a:cubicBezTo>
                  <a:lnTo>
                    <a:pt x="24171" y="2047"/>
                  </a:lnTo>
                  <a:cubicBezTo>
                    <a:pt x="24332" y="2047"/>
                    <a:pt x="24439" y="1966"/>
                    <a:pt x="24466" y="1832"/>
                  </a:cubicBezTo>
                  <a:cubicBezTo>
                    <a:pt x="24520" y="1671"/>
                    <a:pt x="24412" y="1509"/>
                    <a:pt x="24251" y="1482"/>
                  </a:cubicBezTo>
                  <a:cubicBezTo>
                    <a:pt x="23498" y="1294"/>
                    <a:pt x="22719" y="1106"/>
                    <a:pt x="21939" y="945"/>
                  </a:cubicBezTo>
                  <a:cubicBezTo>
                    <a:pt x="21922" y="942"/>
                    <a:pt x="21906" y="941"/>
                    <a:pt x="21889" y="941"/>
                  </a:cubicBezTo>
                  <a:close/>
                  <a:moveTo>
                    <a:pt x="26073" y="2006"/>
                  </a:moveTo>
                  <a:cubicBezTo>
                    <a:pt x="25944" y="2006"/>
                    <a:pt x="25828" y="2098"/>
                    <a:pt x="25784" y="2208"/>
                  </a:cubicBezTo>
                  <a:cubicBezTo>
                    <a:pt x="25730" y="2370"/>
                    <a:pt x="25837" y="2531"/>
                    <a:pt x="25972" y="2585"/>
                  </a:cubicBezTo>
                  <a:cubicBezTo>
                    <a:pt x="26752" y="2827"/>
                    <a:pt x="27504" y="3069"/>
                    <a:pt x="28230" y="3364"/>
                  </a:cubicBezTo>
                  <a:lnTo>
                    <a:pt x="28311" y="3364"/>
                  </a:lnTo>
                  <a:cubicBezTo>
                    <a:pt x="28418" y="3338"/>
                    <a:pt x="28526" y="3284"/>
                    <a:pt x="28553" y="3176"/>
                  </a:cubicBezTo>
                  <a:cubicBezTo>
                    <a:pt x="28634" y="3042"/>
                    <a:pt x="28553" y="2854"/>
                    <a:pt x="28392" y="2800"/>
                  </a:cubicBezTo>
                  <a:cubicBezTo>
                    <a:pt x="27693" y="2531"/>
                    <a:pt x="26913" y="2262"/>
                    <a:pt x="26160" y="2020"/>
                  </a:cubicBezTo>
                  <a:cubicBezTo>
                    <a:pt x="26131" y="2010"/>
                    <a:pt x="26102" y="2006"/>
                    <a:pt x="26073" y="2006"/>
                  </a:cubicBezTo>
                  <a:close/>
                  <a:moveTo>
                    <a:pt x="30166" y="3505"/>
                  </a:moveTo>
                  <a:cubicBezTo>
                    <a:pt x="30061" y="3505"/>
                    <a:pt x="29957" y="3560"/>
                    <a:pt x="29897" y="3660"/>
                  </a:cubicBezTo>
                  <a:cubicBezTo>
                    <a:pt x="29843" y="3795"/>
                    <a:pt x="29870" y="3983"/>
                    <a:pt x="30032" y="4063"/>
                  </a:cubicBezTo>
                  <a:cubicBezTo>
                    <a:pt x="30758" y="4386"/>
                    <a:pt x="31457" y="4736"/>
                    <a:pt x="32129" y="5112"/>
                  </a:cubicBezTo>
                  <a:cubicBezTo>
                    <a:pt x="32156" y="5139"/>
                    <a:pt x="32209" y="5139"/>
                    <a:pt x="32263" y="5139"/>
                  </a:cubicBezTo>
                  <a:cubicBezTo>
                    <a:pt x="32371" y="5139"/>
                    <a:pt x="32478" y="5085"/>
                    <a:pt x="32532" y="4978"/>
                  </a:cubicBezTo>
                  <a:cubicBezTo>
                    <a:pt x="32613" y="4843"/>
                    <a:pt x="32559" y="4655"/>
                    <a:pt x="32398" y="4601"/>
                  </a:cubicBezTo>
                  <a:cubicBezTo>
                    <a:pt x="31725" y="4225"/>
                    <a:pt x="31000" y="3848"/>
                    <a:pt x="30274" y="3526"/>
                  </a:cubicBezTo>
                  <a:cubicBezTo>
                    <a:pt x="30239" y="3512"/>
                    <a:pt x="30202" y="3505"/>
                    <a:pt x="30166" y="3505"/>
                  </a:cubicBezTo>
                  <a:close/>
                  <a:moveTo>
                    <a:pt x="33930" y="5593"/>
                  </a:moveTo>
                  <a:cubicBezTo>
                    <a:pt x="33833" y="5593"/>
                    <a:pt x="33739" y="5645"/>
                    <a:pt x="33688" y="5730"/>
                  </a:cubicBezTo>
                  <a:cubicBezTo>
                    <a:pt x="33607" y="5865"/>
                    <a:pt x="33634" y="6053"/>
                    <a:pt x="33769" y="6134"/>
                  </a:cubicBezTo>
                  <a:cubicBezTo>
                    <a:pt x="34038" y="6322"/>
                    <a:pt x="34280" y="6483"/>
                    <a:pt x="34548" y="6671"/>
                  </a:cubicBezTo>
                  <a:cubicBezTo>
                    <a:pt x="34925" y="6940"/>
                    <a:pt x="35301" y="7236"/>
                    <a:pt x="35651" y="7532"/>
                  </a:cubicBezTo>
                  <a:cubicBezTo>
                    <a:pt x="35689" y="7551"/>
                    <a:pt x="35740" y="7570"/>
                    <a:pt x="35786" y="7570"/>
                  </a:cubicBezTo>
                  <a:cubicBezTo>
                    <a:pt x="35805" y="7570"/>
                    <a:pt x="35823" y="7567"/>
                    <a:pt x="35839" y="7559"/>
                  </a:cubicBezTo>
                  <a:lnTo>
                    <a:pt x="35839" y="7612"/>
                  </a:lnTo>
                  <a:cubicBezTo>
                    <a:pt x="35947" y="7612"/>
                    <a:pt x="36027" y="7586"/>
                    <a:pt x="36081" y="7505"/>
                  </a:cubicBezTo>
                  <a:cubicBezTo>
                    <a:pt x="36189" y="7370"/>
                    <a:pt x="36162" y="7182"/>
                    <a:pt x="36027" y="7075"/>
                  </a:cubicBezTo>
                  <a:cubicBezTo>
                    <a:pt x="35651" y="6752"/>
                    <a:pt x="35274" y="6456"/>
                    <a:pt x="34898" y="6187"/>
                  </a:cubicBezTo>
                  <a:cubicBezTo>
                    <a:pt x="34629" y="5999"/>
                    <a:pt x="34360" y="5811"/>
                    <a:pt x="34091" y="5650"/>
                  </a:cubicBezTo>
                  <a:cubicBezTo>
                    <a:pt x="34042" y="5610"/>
                    <a:pt x="33986" y="5593"/>
                    <a:pt x="33930" y="5593"/>
                  </a:cubicBezTo>
                  <a:close/>
                  <a:moveTo>
                    <a:pt x="37304" y="8291"/>
                  </a:moveTo>
                  <a:cubicBezTo>
                    <a:pt x="37230" y="8291"/>
                    <a:pt x="37156" y="8325"/>
                    <a:pt x="37103" y="8392"/>
                  </a:cubicBezTo>
                  <a:cubicBezTo>
                    <a:pt x="36995" y="8500"/>
                    <a:pt x="36995" y="8688"/>
                    <a:pt x="37103" y="8795"/>
                  </a:cubicBezTo>
                  <a:cubicBezTo>
                    <a:pt x="37640" y="9360"/>
                    <a:pt x="38151" y="9952"/>
                    <a:pt x="38635" y="10570"/>
                  </a:cubicBezTo>
                  <a:cubicBezTo>
                    <a:pt x="38689" y="10624"/>
                    <a:pt x="38770" y="10677"/>
                    <a:pt x="38877" y="10677"/>
                  </a:cubicBezTo>
                  <a:lnTo>
                    <a:pt x="38877" y="10651"/>
                  </a:lnTo>
                  <a:cubicBezTo>
                    <a:pt x="38931" y="10651"/>
                    <a:pt x="39012" y="10624"/>
                    <a:pt x="39065" y="10597"/>
                  </a:cubicBezTo>
                  <a:cubicBezTo>
                    <a:pt x="39173" y="10489"/>
                    <a:pt x="39200" y="10301"/>
                    <a:pt x="39092" y="10167"/>
                  </a:cubicBezTo>
                  <a:cubicBezTo>
                    <a:pt x="38608" y="9548"/>
                    <a:pt x="38071" y="8957"/>
                    <a:pt x="37506" y="8392"/>
                  </a:cubicBezTo>
                  <a:cubicBezTo>
                    <a:pt x="37452" y="8325"/>
                    <a:pt x="37378" y="8291"/>
                    <a:pt x="37304" y="8291"/>
                  </a:cubicBezTo>
                  <a:close/>
                  <a:moveTo>
                    <a:pt x="39988" y="11709"/>
                  </a:moveTo>
                  <a:cubicBezTo>
                    <a:pt x="39934" y="11709"/>
                    <a:pt x="39876" y="11724"/>
                    <a:pt x="39818" y="11753"/>
                  </a:cubicBezTo>
                  <a:cubicBezTo>
                    <a:pt x="39684" y="11834"/>
                    <a:pt x="39630" y="12022"/>
                    <a:pt x="39737" y="12156"/>
                  </a:cubicBezTo>
                  <a:cubicBezTo>
                    <a:pt x="40141" y="12828"/>
                    <a:pt x="40490" y="13500"/>
                    <a:pt x="40786" y="14226"/>
                  </a:cubicBezTo>
                  <a:cubicBezTo>
                    <a:pt x="40840" y="14334"/>
                    <a:pt x="40947" y="14415"/>
                    <a:pt x="41055" y="14415"/>
                  </a:cubicBezTo>
                  <a:cubicBezTo>
                    <a:pt x="41109" y="14415"/>
                    <a:pt x="41136" y="14415"/>
                    <a:pt x="41189" y="14388"/>
                  </a:cubicBezTo>
                  <a:cubicBezTo>
                    <a:pt x="41324" y="14307"/>
                    <a:pt x="41404" y="14146"/>
                    <a:pt x="41324" y="13984"/>
                  </a:cubicBezTo>
                  <a:cubicBezTo>
                    <a:pt x="41028" y="13259"/>
                    <a:pt x="40652" y="12533"/>
                    <a:pt x="40221" y="11860"/>
                  </a:cubicBezTo>
                  <a:cubicBezTo>
                    <a:pt x="40170" y="11757"/>
                    <a:pt x="40085" y="11709"/>
                    <a:pt x="39988" y="11709"/>
                  </a:cubicBezTo>
                  <a:close/>
                  <a:moveTo>
                    <a:pt x="41732" y="15664"/>
                  </a:moveTo>
                  <a:cubicBezTo>
                    <a:pt x="41704" y="15664"/>
                    <a:pt x="41675" y="15669"/>
                    <a:pt x="41646" y="15678"/>
                  </a:cubicBezTo>
                  <a:cubicBezTo>
                    <a:pt x="41485" y="15732"/>
                    <a:pt x="41404" y="15893"/>
                    <a:pt x="41458" y="16055"/>
                  </a:cubicBezTo>
                  <a:cubicBezTo>
                    <a:pt x="41673" y="16781"/>
                    <a:pt x="41835" y="17560"/>
                    <a:pt x="41942" y="18313"/>
                  </a:cubicBezTo>
                  <a:cubicBezTo>
                    <a:pt x="41969" y="18474"/>
                    <a:pt x="42103" y="18582"/>
                    <a:pt x="42238" y="18582"/>
                  </a:cubicBezTo>
                  <a:lnTo>
                    <a:pt x="42292" y="18582"/>
                  </a:lnTo>
                  <a:lnTo>
                    <a:pt x="42292" y="18555"/>
                  </a:lnTo>
                  <a:cubicBezTo>
                    <a:pt x="42453" y="18555"/>
                    <a:pt x="42561" y="18394"/>
                    <a:pt x="42534" y="18232"/>
                  </a:cubicBezTo>
                  <a:cubicBezTo>
                    <a:pt x="42426" y="17426"/>
                    <a:pt x="42238" y="16646"/>
                    <a:pt x="42023" y="15893"/>
                  </a:cubicBezTo>
                  <a:cubicBezTo>
                    <a:pt x="41979" y="15761"/>
                    <a:pt x="41861" y="15664"/>
                    <a:pt x="41732" y="15664"/>
                  </a:cubicBezTo>
                  <a:close/>
                  <a:moveTo>
                    <a:pt x="42399" y="19953"/>
                  </a:moveTo>
                  <a:cubicBezTo>
                    <a:pt x="42238" y="19953"/>
                    <a:pt x="42103" y="20088"/>
                    <a:pt x="42103" y="20249"/>
                  </a:cubicBezTo>
                  <a:lnTo>
                    <a:pt x="42103" y="20572"/>
                  </a:lnTo>
                  <a:cubicBezTo>
                    <a:pt x="42103" y="21244"/>
                    <a:pt x="42077" y="21916"/>
                    <a:pt x="41969" y="22561"/>
                  </a:cubicBezTo>
                  <a:cubicBezTo>
                    <a:pt x="41969" y="22722"/>
                    <a:pt x="42077" y="22884"/>
                    <a:pt x="42238" y="22911"/>
                  </a:cubicBezTo>
                  <a:lnTo>
                    <a:pt x="42265" y="22911"/>
                  </a:lnTo>
                  <a:cubicBezTo>
                    <a:pt x="42426" y="22911"/>
                    <a:pt x="42561" y="22803"/>
                    <a:pt x="42561" y="22642"/>
                  </a:cubicBezTo>
                  <a:cubicBezTo>
                    <a:pt x="42641" y="21970"/>
                    <a:pt x="42695" y="21271"/>
                    <a:pt x="42695" y="20572"/>
                  </a:cubicBezTo>
                  <a:lnTo>
                    <a:pt x="42695" y="20249"/>
                  </a:lnTo>
                  <a:cubicBezTo>
                    <a:pt x="42695" y="20088"/>
                    <a:pt x="42561" y="19953"/>
                    <a:pt x="42399" y="19953"/>
                  </a:cubicBezTo>
                  <a:close/>
                  <a:moveTo>
                    <a:pt x="41884" y="24241"/>
                  </a:moveTo>
                  <a:cubicBezTo>
                    <a:pt x="41754" y="24241"/>
                    <a:pt x="41637" y="24337"/>
                    <a:pt x="41593" y="24470"/>
                  </a:cubicBezTo>
                  <a:cubicBezTo>
                    <a:pt x="41404" y="25196"/>
                    <a:pt x="41136" y="25949"/>
                    <a:pt x="40813" y="26648"/>
                  </a:cubicBezTo>
                  <a:cubicBezTo>
                    <a:pt x="40759" y="26809"/>
                    <a:pt x="40813" y="26970"/>
                    <a:pt x="40974" y="27024"/>
                  </a:cubicBezTo>
                  <a:cubicBezTo>
                    <a:pt x="41001" y="27051"/>
                    <a:pt x="41055" y="27051"/>
                    <a:pt x="41082" y="27051"/>
                  </a:cubicBezTo>
                  <a:lnTo>
                    <a:pt x="41082" y="27078"/>
                  </a:lnTo>
                  <a:cubicBezTo>
                    <a:pt x="41216" y="27078"/>
                    <a:pt x="41324" y="26997"/>
                    <a:pt x="41351" y="26890"/>
                  </a:cubicBezTo>
                  <a:cubicBezTo>
                    <a:pt x="41700" y="26164"/>
                    <a:pt x="41969" y="25384"/>
                    <a:pt x="42184" y="24631"/>
                  </a:cubicBezTo>
                  <a:lnTo>
                    <a:pt x="42184" y="24604"/>
                  </a:lnTo>
                  <a:cubicBezTo>
                    <a:pt x="42211" y="24470"/>
                    <a:pt x="42130" y="24309"/>
                    <a:pt x="41969" y="24255"/>
                  </a:cubicBezTo>
                  <a:cubicBezTo>
                    <a:pt x="41940" y="24245"/>
                    <a:pt x="41912" y="24241"/>
                    <a:pt x="41884" y="24241"/>
                  </a:cubicBezTo>
                  <a:close/>
                  <a:moveTo>
                    <a:pt x="40162" y="28196"/>
                  </a:moveTo>
                  <a:cubicBezTo>
                    <a:pt x="40058" y="28196"/>
                    <a:pt x="39954" y="28250"/>
                    <a:pt x="39899" y="28342"/>
                  </a:cubicBezTo>
                  <a:cubicBezTo>
                    <a:pt x="39469" y="28987"/>
                    <a:pt x="39012" y="29578"/>
                    <a:pt x="38474" y="30143"/>
                  </a:cubicBezTo>
                  <a:cubicBezTo>
                    <a:pt x="38339" y="30251"/>
                    <a:pt x="38339" y="30439"/>
                    <a:pt x="38474" y="30573"/>
                  </a:cubicBezTo>
                  <a:cubicBezTo>
                    <a:pt x="38528" y="30627"/>
                    <a:pt x="38581" y="30654"/>
                    <a:pt x="38662" y="30654"/>
                  </a:cubicBezTo>
                  <a:cubicBezTo>
                    <a:pt x="38770" y="30654"/>
                    <a:pt x="38850" y="30627"/>
                    <a:pt x="38904" y="30546"/>
                  </a:cubicBezTo>
                  <a:cubicBezTo>
                    <a:pt x="39442" y="29982"/>
                    <a:pt x="39953" y="29336"/>
                    <a:pt x="40383" y="28664"/>
                  </a:cubicBezTo>
                  <a:cubicBezTo>
                    <a:pt x="40490" y="28530"/>
                    <a:pt x="40437" y="28342"/>
                    <a:pt x="40302" y="28234"/>
                  </a:cubicBezTo>
                  <a:cubicBezTo>
                    <a:pt x="40259" y="28208"/>
                    <a:pt x="40210" y="28196"/>
                    <a:pt x="40162" y="28196"/>
                  </a:cubicBezTo>
                  <a:close/>
                  <a:moveTo>
                    <a:pt x="36995" y="31460"/>
                  </a:moveTo>
                  <a:cubicBezTo>
                    <a:pt x="36861" y="31568"/>
                    <a:pt x="36834" y="31756"/>
                    <a:pt x="36941" y="31891"/>
                  </a:cubicBezTo>
                  <a:cubicBezTo>
                    <a:pt x="36995" y="31944"/>
                    <a:pt x="37076" y="31998"/>
                    <a:pt x="37183" y="31998"/>
                  </a:cubicBezTo>
                  <a:cubicBezTo>
                    <a:pt x="37237" y="31998"/>
                    <a:pt x="37318" y="31971"/>
                    <a:pt x="37372" y="31917"/>
                  </a:cubicBezTo>
                  <a:lnTo>
                    <a:pt x="37183" y="31675"/>
                  </a:lnTo>
                  <a:lnTo>
                    <a:pt x="36995" y="3146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869450" y="3773625"/>
              <a:ext cx="135800" cy="117650"/>
            </a:xfrm>
            <a:custGeom>
              <a:avLst/>
              <a:gdLst/>
              <a:ahLst/>
              <a:cxnLst/>
              <a:rect l="l" t="t" r="r" b="b"/>
              <a:pathLst>
                <a:path w="5432" h="4706" extrusionOk="0">
                  <a:moveTo>
                    <a:pt x="5431" y="1"/>
                  </a:moveTo>
                  <a:lnTo>
                    <a:pt x="0" y="1560"/>
                  </a:lnTo>
                  <a:lnTo>
                    <a:pt x="5431" y="4706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903725" y="3773625"/>
              <a:ext cx="101525" cy="117650"/>
            </a:xfrm>
            <a:custGeom>
              <a:avLst/>
              <a:gdLst/>
              <a:ahLst/>
              <a:cxnLst/>
              <a:rect l="l" t="t" r="r" b="b"/>
              <a:pathLst>
                <a:path w="4061" h="4706" extrusionOk="0">
                  <a:moveTo>
                    <a:pt x="4060" y="1"/>
                  </a:moveTo>
                  <a:lnTo>
                    <a:pt x="0" y="2340"/>
                  </a:lnTo>
                  <a:lnTo>
                    <a:pt x="4060" y="4706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4429700" y="3649950"/>
              <a:ext cx="896000" cy="641250"/>
            </a:xfrm>
            <a:custGeom>
              <a:avLst/>
              <a:gdLst/>
              <a:ahLst/>
              <a:cxnLst/>
              <a:rect l="l" t="t" r="r" b="b"/>
              <a:pathLst>
                <a:path w="35840" h="25650" extrusionOk="0">
                  <a:moveTo>
                    <a:pt x="0" y="1"/>
                  </a:moveTo>
                  <a:lnTo>
                    <a:pt x="0" y="5001"/>
                  </a:lnTo>
                  <a:lnTo>
                    <a:pt x="35839" y="25650"/>
                  </a:lnTo>
                  <a:lnTo>
                    <a:pt x="35839" y="206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610500" y="3844875"/>
              <a:ext cx="715200" cy="446325"/>
            </a:xfrm>
            <a:custGeom>
              <a:avLst/>
              <a:gdLst/>
              <a:ahLst/>
              <a:cxnLst/>
              <a:rect l="l" t="t" r="r" b="b"/>
              <a:pathLst>
                <a:path w="28608" h="17853" extrusionOk="0">
                  <a:moveTo>
                    <a:pt x="888" y="1"/>
                  </a:moveTo>
                  <a:cubicBezTo>
                    <a:pt x="592" y="485"/>
                    <a:pt x="296" y="915"/>
                    <a:pt x="1" y="1372"/>
                  </a:cubicBezTo>
                  <a:lnTo>
                    <a:pt x="28607" y="17853"/>
                  </a:lnTo>
                  <a:lnTo>
                    <a:pt x="28607" y="12852"/>
                  </a:lnTo>
                  <a:lnTo>
                    <a:pt x="25892" y="1443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4361800" y="2669950"/>
              <a:ext cx="896000" cy="1535900"/>
            </a:xfrm>
            <a:custGeom>
              <a:avLst/>
              <a:gdLst/>
              <a:ahLst/>
              <a:cxnLst/>
              <a:rect l="l" t="t" r="r" b="b"/>
              <a:pathLst>
                <a:path w="35840" h="61436" extrusionOk="0">
                  <a:moveTo>
                    <a:pt x="1" y="1"/>
                  </a:moveTo>
                  <a:lnTo>
                    <a:pt x="1" y="40760"/>
                  </a:lnTo>
                  <a:lnTo>
                    <a:pt x="35840" y="61435"/>
                  </a:lnTo>
                  <a:lnTo>
                    <a:pt x="35840" y="206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632675" y="2866900"/>
              <a:ext cx="625125" cy="1338950"/>
            </a:xfrm>
            <a:custGeom>
              <a:avLst/>
              <a:gdLst/>
              <a:ahLst/>
              <a:cxnLst/>
              <a:rect l="l" t="t" r="r" b="b"/>
              <a:pathLst>
                <a:path w="25005" h="53558" extrusionOk="0">
                  <a:moveTo>
                    <a:pt x="2851" y="0"/>
                  </a:moveTo>
                  <a:lnTo>
                    <a:pt x="2851" y="0"/>
                  </a:lnTo>
                  <a:cubicBezTo>
                    <a:pt x="5244" y="4652"/>
                    <a:pt x="6669" y="10029"/>
                    <a:pt x="6669" y="15998"/>
                  </a:cubicBezTo>
                  <a:cubicBezTo>
                    <a:pt x="6669" y="20972"/>
                    <a:pt x="5674" y="26349"/>
                    <a:pt x="3469" y="32102"/>
                  </a:cubicBezTo>
                  <a:cubicBezTo>
                    <a:pt x="2501" y="34657"/>
                    <a:pt x="1345" y="36996"/>
                    <a:pt x="1" y="39120"/>
                  </a:cubicBezTo>
                  <a:lnTo>
                    <a:pt x="25005" y="53557"/>
                  </a:lnTo>
                  <a:lnTo>
                    <a:pt x="25005" y="12771"/>
                  </a:lnTo>
                  <a:lnTo>
                    <a:pt x="2851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257775" y="2676000"/>
              <a:ext cx="883250" cy="1529850"/>
            </a:xfrm>
            <a:custGeom>
              <a:avLst/>
              <a:gdLst/>
              <a:ahLst/>
              <a:cxnLst/>
              <a:rect l="l" t="t" r="r" b="b"/>
              <a:pathLst>
                <a:path w="35330" h="61194" extrusionOk="0">
                  <a:moveTo>
                    <a:pt x="35329" y="1"/>
                  </a:moveTo>
                  <a:lnTo>
                    <a:pt x="1" y="20407"/>
                  </a:lnTo>
                  <a:lnTo>
                    <a:pt x="1" y="61193"/>
                  </a:lnTo>
                  <a:lnTo>
                    <a:pt x="35329" y="40760"/>
                  </a:lnTo>
                  <a:lnTo>
                    <a:pt x="3532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257775" y="2676000"/>
              <a:ext cx="883250" cy="1529850"/>
            </a:xfrm>
            <a:custGeom>
              <a:avLst/>
              <a:gdLst/>
              <a:ahLst/>
              <a:cxnLst/>
              <a:rect l="l" t="t" r="r" b="b"/>
              <a:pathLst>
                <a:path w="35330" h="61194" extrusionOk="0">
                  <a:moveTo>
                    <a:pt x="32614" y="4706"/>
                  </a:moveTo>
                  <a:lnTo>
                    <a:pt x="32614" y="14116"/>
                  </a:lnTo>
                  <a:lnTo>
                    <a:pt x="2716" y="31404"/>
                  </a:lnTo>
                  <a:lnTo>
                    <a:pt x="2716" y="21994"/>
                  </a:lnTo>
                  <a:lnTo>
                    <a:pt x="32614" y="4706"/>
                  </a:lnTo>
                  <a:close/>
                  <a:moveTo>
                    <a:pt x="32614" y="17262"/>
                  </a:moveTo>
                  <a:lnTo>
                    <a:pt x="32614" y="39201"/>
                  </a:lnTo>
                  <a:lnTo>
                    <a:pt x="2716" y="56488"/>
                  </a:lnTo>
                  <a:lnTo>
                    <a:pt x="2716" y="34522"/>
                  </a:lnTo>
                  <a:lnTo>
                    <a:pt x="13740" y="28150"/>
                  </a:lnTo>
                  <a:lnTo>
                    <a:pt x="32614" y="17262"/>
                  </a:lnTo>
                  <a:close/>
                  <a:moveTo>
                    <a:pt x="35329" y="1"/>
                  </a:moveTo>
                  <a:lnTo>
                    <a:pt x="1" y="20407"/>
                  </a:lnTo>
                  <a:lnTo>
                    <a:pt x="1" y="61193"/>
                  </a:lnTo>
                  <a:lnTo>
                    <a:pt x="25838" y="46245"/>
                  </a:lnTo>
                  <a:lnTo>
                    <a:pt x="29898" y="43906"/>
                  </a:lnTo>
                  <a:lnTo>
                    <a:pt x="35329" y="40760"/>
                  </a:lnTo>
                  <a:lnTo>
                    <a:pt x="35329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4361800" y="2159800"/>
              <a:ext cx="1779225" cy="1026400"/>
            </a:xfrm>
            <a:custGeom>
              <a:avLst/>
              <a:gdLst/>
              <a:ahLst/>
              <a:cxnLst/>
              <a:rect l="l" t="t" r="r" b="b"/>
              <a:pathLst>
                <a:path w="71169" h="41056" extrusionOk="0">
                  <a:moveTo>
                    <a:pt x="35356" y="0"/>
                  </a:moveTo>
                  <a:lnTo>
                    <a:pt x="1" y="20407"/>
                  </a:lnTo>
                  <a:lnTo>
                    <a:pt x="35840" y="41055"/>
                  </a:lnTo>
                  <a:lnTo>
                    <a:pt x="71168" y="20649"/>
                  </a:lnTo>
                  <a:lnTo>
                    <a:pt x="3535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325675" y="2793625"/>
              <a:ext cx="747450" cy="667475"/>
            </a:xfrm>
            <a:custGeom>
              <a:avLst/>
              <a:gdLst/>
              <a:ahLst/>
              <a:cxnLst/>
              <a:rect l="l" t="t" r="r" b="b"/>
              <a:pathLst>
                <a:path w="29898" h="26699" extrusionOk="0">
                  <a:moveTo>
                    <a:pt x="29898" y="1"/>
                  </a:moveTo>
                  <a:lnTo>
                    <a:pt x="0" y="17289"/>
                  </a:lnTo>
                  <a:lnTo>
                    <a:pt x="0" y="26699"/>
                  </a:lnTo>
                  <a:lnTo>
                    <a:pt x="29898" y="9411"/>
                  </a:lnTo>
                  <a:lnTo>
                    <a:pt x="2989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325675" y="2793625"/>
              <a:ext cx="747450" cy="667475"/>
            </a:xfrm>
            <a:custGeom>
              <a:avLst/>
              <a:gdLst/>
              <a:ahLst/>
              <a:cxnLst/>
              <a:rect l="l" t="t" r="r" b="b"/>
              <a:pathLst>
                <a:path w="29898" h="26699" extrusionOk="0">
                  <a:moveTo>
                    <a:pt x="29898" y="1"/>
                  </a:moveTo>
                  <a:lnTo>
                    <a:pt x="0" y="17289"/>
                  </a:lnTo>
                  <a:lnTo>
                    <a:pt x="0" y="26699"/>
                  </a:lnTo>
                  <a:lnTo>
                    <a:pt x="29898" y="9411"/>
                  </a:lnTo>
                  <a:lnTo>
                    <a:pt x="29898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325675" y="3107525"/>
              <a:ext cx="747450" cy="980700"/>
            </a:xfrm>
            <a:custGeom>
              <a:avLst/>
              <a:gdLst/>
              <a:ahLst/>
              <a:cxnLst/>
              <a:rect l="l" t="t" r="r" b="b"/>
              <a:pathLst>
                <a:path w="29898" h="39228" extrusionOk="0">
                  <a:moveTo>
                    <a:pt x="29898" y="1"/>
                  </a:moveTo>
                  <a:lnTo>
                    <a:pt x="0" y="17261"/>
                  </a:lnTo>
                  <a:lnTo>
                    <a:pt x="0" y="39227"/>
                  </a:lnTo>
                  <a:lnTo>
                    <a:pt x="29898" y="21940"/>
                  </a:lnTo>
                  <a:lnTo>
                    <a:pt x="2989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601250" y="3107525"/>
              <a:ext cx="471875" cy="548500"/>
            </a:xfrm>
            <a:custGeom>
              <a:avLst/>
              <a:gdLst/>
              <a:ahLst/>
              <a:cxnLst/>
              <a:rect l="l" t="t" r="r" b="b"/>
              <a:pathLst>
                <a:path w="18875" h="21940" extrusionOk="0">
                  <a:moveTo>
                    <a:pt x="18875" y="1"/>
                  </a:moveTo>
                  <a:lnTo>
                    <a:pt x="1" y="10889"/>
                  </a:lnTo>
                  <a:lnTo>
                    <a:pt x="18875" y="21940"/>
                  </a:lnTo>
                  <a:lnTo>
                    <a:pt x="18875" y="1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325675" y="4127175"/>
              <a:ext cx="67900" cy="164025"/>
            </a:xfrm>
            <a:custGeom>
              <a:avLst/>
              <a:gdLst/>
              <a:ahLst/>
              <a:cxnLst/>
              <a:rect l="l" t="t" r="r" b="b"/>
              <a:pathLst>
                <a:path w="2716" h="6561" extrusionOk="0">
                  <a:moveTo>
                    <a:pt x="2716" y="1"/>
                  </a:moveTo>
                  <a:lnTo>
                    <a:pt x="0" y="1560"/>
                  </a:lnTo>
                  <a:lnTo>
                    <a:pt x="0" y="6561"/>
                  </a:lnTo>
                  <a:lnTo>
                    <a:pt x="2716" y="5002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6005225" y="3734650"/>
              <a:ext cx="67900" cy="156625"/>
            </a:xfrm>
            <a:custGeom>
              <a:avLst/>
              <a:gdLst/>
              <a:ahLst/>
              <a:cxnLst/>
              <a:rect l="l" t="t" r="r" b="b"/>
              <a:pathLst>
                <a:path w="2716" h="6265" extrusionOk="0">
                  <a:moveTo>
                    <a:pt x="2716" y="0"/>
                  </a:moveTo>
                  <a:lnTo>
                    <a:pt x="0" y="1560"/>
                  </a:lnTo>
                  <a:lnTo>
                    <a:pt x="0" y="6265"/>
                  </a:lnTo>
                  <a:lnTo>
                    <a:pt x="2716" y="4705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556900" y="2965025"/>
              <a:ext cx="271575" cy="180850"/>
            </a:xfrm>
            <a:custGeom>
              <a:avLst/>
              <a:gdLst/>
              <a:ahLst/>
              <a:cxnLst/>
              <a:rect l="l" t="t" r="r" b="b"/>
              <a:pathLst>
                <a:path w="10863" h="7234" extrusionOk="0">
                  <a:moveTo>
                    <a:pt x="10862" y="1"/>
                  </a:moveTo>
                  <a:lnTo>
                    <a:pt x="0" y="6292"/>
                  </a:lnTo>
                  <a:lnTo>
                    <a:pt x="0" y="7045"/>
                  </a:lnTo>
                  <a:cubicBezTo>
                    <a:pt x="0" y="7173"/>
                    <a:pt x="104" y="7234"/>
                    <a:pt x="288" y="7234"/>
                  </a:cubicBezTo>
                  <a:cubicBezTo>
                    <a:pt x="760" y="7234"/>
                    <a:pt x="1762" y="6835"/>
                    <a:pt x="2904" y="6158"/>
                  </a:cubicBezTo>
                  <a:lnTo>
                    <a:pt x="7985" y="3254"/>
                  </a:lnTo>
                  <a:cubicBezTo>
                    <a:pt x="9572" y="2313"/>
                    <a:pt x="10862" y="1238"/>
                    <a:pt x="10862" y="780"/>
                  </a:cubicBezTo>
                  <a:lnTo>
                    <a:pt x="108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325675" y="3379750"/>
              <a:ext cx="275600" cy="159325"/>
            </a:xfrm>
            <a:custGeom>
              <a:avLst/>
              <a:gdLst/>
              <a:ahLst/>
              <a:cxnLst/>
              <a:rect l="l" t="t" r="r" b="b"/>
              <a:pathLst>
                <a:path w="11024" h="6373" extrusionOk="0">
                  <a:moveTo>
                    <a:pt x="0" y="6372"/>
                  </a:moveTo>
                  <a:lnTo>
                    <a:pt x="11024" y="0"/>
                  </a:lnTo>
                  <a:lnTo>
                    <a:pt x="11024" y="0"/>
                  </a:ln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325675" y="3379750"/>
              <a:ext cx="747450" cy="708475"/>
            </a:xfrm>
            <a:custGeom>
              <a:avLst/>
              <a:gdLst/>
              <a:ahLst/>
              <a:cxnLst/>
              <a:rect l="l" t="t" r="r" b="b"/>
              <a:pathLst>
                <a:path w="29898" h="28339" extrusionOk="0">
                  <a:moveTo>
                    <a:pt x="11024" y="0"/>
                  </a:moveTo>
                  <a:lnTo>
                    <a:pt x="0" y="6372"/>
                  </a:lnTo>
                  <a:lnTo>
                    <a:pt x="0" y="28338"/>
                  </a:lnTo>
                  <a:lnTo>
                    <a:pt x="29898" y="11051"/>
                  </a:lnTo>
                  <a:lnTo>
                    <a:pt x="11024" y="0"/>
                  </a:lnTo>
                  <a:close/>
                </a:path>
              </a:pathLst>
            </a:custGeom>
            <a:solidFill>
              <a:srgbClr val="A07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569000" y="2612825"/>
              <a:ext cx="344150" cy="137150"/>
            </a:xfrm>
            <a:custGeom>
              <a:avLst/>
              <a:gdLst/>
              <a:ahLst/>
              <a:cxnLst/>
              <a:rect l="l" t="t" r="r" b="b"/>
              <a:pathLst>
                <a:path w="13766" h="5486" extrusionOk="0">
                  <a:moveTo>
                    <a:pt x="12368" y="0"/>
                  </a:moveTo>
                  <a:cubicBezTo>
                    <a:pt x="11964" y="861"/>
                    <a:pt x="11480" y="1641"/>
                    <a:pt x="10943" y="2205"/>
                  </a:cubicBezTo>
                  <a:lnTo>
                    <a:pt x="10889" y="2232"/>
                  </a:lnTo>
                  <a:lnTo>
                    <a:pt x="10808" y="2340"/>
                  </a:lnTo>
                  <a:cubicBezTo>
                    <a:pt x="10754" y="2393"/>
                    <a:pt x="10701" y="2447"/>
                    <a:pt x="10620" y="2501"/>
                  </a:cubicBezTo>
                  <a:lnTo>
                    <a:pt x="10566" y="2555"/>
                  </a:lnTo>
                  <a:cubicBezTo>
                    <a:pt x="10512" y="2582"/>
                    <a:pt x="10459" y="2635"/>
                    <a:pt x="10405" y="2662"/>
                  </a:cubicBezTo>
                  <a:cubicBezTo>
                    <a:pt x="10324" y="2716"/>
                    <a:pt x="10217" y="2797"/>
                    <a:pt x="10109" y="2850"/>
                  </a:cubicBezTo>
                  <a:cubicBezTo>
                    <a:pt x="9114" y="3361"/>
                    <a:pt x="7985" y="3630"/>
                    <a:pt x="6883" y="3630"/>
                  </a:cubicBezTo>
                  <a:cubicBezTo>
                    <a:pt x="5754" y="3630"/>
                    <a:pt x="4651" y="3361"/>
                    <a:pt x="3630" y="2850"/>
                  </a:cubicBezTo>
                  <a:cubicBezTo>
                    <a:pt x="3522" y="2797"/>
                    <a:pt x="3441" y="2743"/>
                    <a:pt x="3334" y="2662"/>
                  </a:cubicBezTo>
                  <a:lnTo>
                    <a:pt x="3173" y="2555"/>
                  </a:lnTo>
                  <a:lnTo>
                    <a:pt x="3119" y="2501"/>
                  </a:lnTo>
                  <a:cubicBezTo>
                    <a:pt x="3065" y="2447"/>
                    <a:pt x="2984" y="2393"/>
                    <a:pt x="2931" y="2313"/>
                  </a:cubicBezTo>
                  <a:lnTo>
                    <a:pt x="2850" y="2259"/>
                  </a:lnTo>
                  <a:lnTo>
                    <a:pt x="2796" y="2178"/>
                  </a:lnTo>
                  <a:cubicBezTo>
                    <a:pt x="2258" y="1641"/>
                    <a:pt x="1748" y="861"/>
                    <a:pt x="1371" y="27"/>
                  </a:cubicBezTo>
                  <a:lnTo>
                    <a:pt x="1371" y="27"/>
                  </a:lnTo>
                  <a:cubicBezTo>
                    <a:pt x="0" y="1399"/>
                    <a:pt x="323" y="3227"/>
                    <a:pt x="2393" y="4410"/>
                  </a:cubicBezTo>
                  <a:cubicBezTo>
                    <a:pt x="3630" y="5109"/>
                    <a:pt x="5243" y="5485"/>
                    <a:pt x="6856" y="5485"/>
                  </a:cubicBezTo>
                  <a:cubicBezTo>
                    <a:pt x="8496" y="5485"/>
                    <a:pt x="10109" y="5109"/>
                    <a:pt x="11346" y="4410"/>
                  </a:cubicBezTo>
                  <a:cubicBezTo>
                    <a:pt x="13416" y="3200"/>
                    <a:pt x="13766" y="1399"/>
                    <a:pt x="12368" y="0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552175" y="2428650"/>
              <a:ext cx="377100" cy="274600"/>
            </a:xfrm>
            <a:custGeom>
              <a:avLst/>
              <a:gdLst/>
              <a:ahLst/>
              <a:cxnLst/>
              <a:rect l="l" t="t" r="r" b="b"/>
              <a:pathLst>
                <a:path w="15084" h="10984" extrusionOk="0">
                  <a:moveTo>
                    <a:pt x="2125" y="1"/>
                  </a:moveTo>
                  <a:cubicBezTo>
                    <a:pt x="1" y="1775"/>
                    <a:pt x="1265" y="7341"/>
                    <a:pt x="3469" y="9545"/>
                  </a:cubicBezTo>
                  <a:lnTo>
                    <a:pt x="3523" y="9626"/>
                  </a:lnTo>
                  <a:lnTo>
                    <a:pt x="3604" y="9680"/>
                  </a:lnTo>
                  <a:cubicBezTo>
                    <a:pt x="3657" y="9760"/>
                    <a:pt x="3738" y="9814"/>
                    <a:pt x="3792" y="9868"/>
                  </a:cubicBezTo>
                  <a:lnTo>
                    <a:pt x="3846" y="9922"/>
                  </a:lnTo>
                  <a:lnTo>
                    <a:pt x="4007" y="10029"/>
                  </a:lnTo>
                  <a:cubicBezTo>
                    <a:pt x="4114" y="10110"/>
                    <a:pt x="4195" y="10164"/>
                    <a:pt x="4303" y="10217"/>
                  </a:cubicBezTo>
                  <a:cubicBezTo>
                    <a:pt x="5324" y="10728"/>
                    <a:pt x="6440" y="10984"/>
                    <a:pt x="7553" y="10984"/>
                  </a:cubicBezTo>
                  <a:cubicBezTo>
                    <a:pt x="8665" y="10984"/>
                    <a:pt x="9774" y="10728"/>
                    <a:pt x="10782" y="10217"/>
                  </a:cubicBezTo>
                  <a:cubicBezTo>
                    <a:pt x="10890" y="10164"/>
                    <a:pt x="10997" y="10083"/>
                    <a:pt x="11078" y="10029"/>
                  </a:cubicBezTo>
                  <a:cubicBezTo>
                    <a:pt x="11132" y="10002"/>
                    <a:pt x="11185" y="9949"/>
                    <a:pt x="11239" y="9922"/>
                  </a:cubicBezTo>
                  <a:lnTo>
                    <a:pt x="11293" y="9868"/>
                  </a:lnTo>
                  <a:cubicBezTo>
                    <a:pt x="11374" y="9814"/>
                    <a:pt x="11427" y="9760"/>
                    <a:pt x="11481" y="9707"/>
                  </a:cubicBezTo>
                  <a:lnTo>
                    <a:pt x="11562" y="9599"/>
                  </a:lnTo>
                  <a:lnTo>
                    <a:pt x="11616" y="9572"/>
                  </a:lnTo>
                  <a:cubicBezTo>
                    <a:pt x="13793" y="7314"/>
                    <a:pt x="15084" y="1775"/>
                    <a:pt x="129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566975" y="2384450"/>
              <a:ext cx="347525" cy="182525"/>
            </a:xfrm>
            <a:custGeom>
              <a:avLst/>
              <a:gdLst/>
              <a:ahLst/>
              <a:cxnLst/>
              <a:rect l="l" t="t" r="r" b="b"/>
              <a:pathLst>
                <a:path w="13901" h="7301" extrusionOk="0">
                  <a:moveTo>
                    <a:pt x="6961" y="1"/>
                  </a:moveTo>
                  <a:cubicBezTo>
                    <a:pt x="5344" y="1"/>
                    <a:pt x="3724" y="357"/>
                    <a:pt x="2474" y="1070"/>
                  </a:cubicBezTo>
                  <a:cubicBezTo>
                    <a:pt x="0" y="2495"/>
                    <a:pt x="0" y="4807"/>
                    <a:pt x="2474" y="6232"/>
                  </a:cubicBezTo>
                  <a:cubicBezTo>
                    <a:pt x="3711" y="6944"/>
                    <a:pt x="5331" y="7301"/>
                    <a:pt x="6950" y="7301"/>
                  </a:cubicBezTo>
                  <a:cubicBezTo>
                    <a:pt x="8570" y="7301"/>
                    <a:pt x="10190" y="6944"/>
                    <a:pt x="11427" y="6232"/>
                  </a:cubicBezTo>
                  <a:cubicBezTo>
                    <a:pt x="13900" y="4807"/>
                    <a:pt x="13900" y="2495"/>
                    <a:pt x="11427" y="1070"/>
                  </a:cubicBezTo>
                  <a:cubicBezTo>
                    <a:pt x="10190" y="357"/>
                    <a:pt x="8577" y="1"/>
                    <a:pt x="696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634850" y="2419925"/>
              <a:ext cx="211100" cy="110925"/>
            </a:xfrm>
            <a:custGeom>
              <a:avLst/>
              <a:gdLst/>
              <a:ahLst/>
              <a:cxnLst/>
              <a:rect l="l" t="t" r="r" b="b"/>
              <a:pathLst>
                <a:path w="8444" h="4437" extrusionOk="0">
                  <a:moveTo>
                    <a:pt x="4232" y="0"/>
                  </a:moveTo>
                  <a:cubicBezTo>
                    <a:pt x="3301" y="0"/>
                    <a:pt x="2367" y="215"/>
                    <a:pt x="1507" y="645"/>
                  </a:cubicBezTo>
                  <a:cubicBezTo>
                    <a:pt x="1" y="1533"/>
                    <a:pt x="1" y="2931"/>
                    <a:pt x="1507" y="3791"/>
                  </a:cubicBezTo>
                  <a:cubicBezTo>
                    <a:pt x="2367" y="4221"/>
                    <a:pt x="3301" y="4436"/>
                    <a:pt x="4232" y="4436"/>
                  </a:cubicBezTo>
                  <a:cubicBezTo>
                    <a:pt x="5163" y="4436"/>
                    <a:pt x="6091" y="4221"/>
                    <a:pt x="6937" y="3791"/>
                  </a:cubicBezTo>
                  <a:cubicBezTo>
                    <a:pt x="8443" y="2931"/>
                    <a:pt x="8443" y="1533"/>
                    <a:pt x="6937" y="645"/>
                  </a:cubicBezTo>
                  <a:cubicBezTo>
                    <a:pt x="6091" y="215"/>
                    <a:pt x="5163" y="0"/>
                    <a:pt x="423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650325" y="2457550"/>
              <a:ext cx="180825" cy="73800"/>
            </a:xfrm>
            <a:custGeom>
              <a:avLst/>
              <a:gdLst/>
              <a:ahLst/>
              <a:cxnLst/>
              <a:rect l="l" t="t" r="r" b="b"/>
              <a:pathLst>
                <a:path w="7233" h="2952" extrusionOk="0">
                  <a:moveTo>
                    <a:pt x="3613" y="1"/>
                  </a:moveTo>
                  <a:cubicBezTo>
                    <a:pt x="2682" y="1"/>
                    <a:pt x="1748" y="216"/>
                    <a:pt x="888" y="646"/>
                  </a:cubicBezTo>
                  <a:cubicBezTo>
                    <a:pt x="538" y="834"/>
                    <a:pt x="215" y="1130"/>
                    <a:pt x="0" y="1480"/>
                  </a:cubicBezTo>
                  <a:cubicBezTo>
                    <a:pt x="215" y="1802"/>
                    <a:pt x="538" y="2098"/>
                    <a:pt x="888" y="2286"/>
                  </a:cubicBezTo>
                  <a:cubicBezTo>
                    <a:pt x="1748" y="2730"/>
                    <a:pt x="2682" y="2952"/>
                    <a:pt x="3613" y="2952"/>
                  </a:cubicBezTo>
                  <a:cubicBezTo>
                    <a:pt x="4544" y="2952"/>
                    <a:pt x="5472" y="2730"/>
                    <a:pt x="6318" y="2286"/>
                  </a:cubicBezTo>
                  <a:cubicBezTo>
                    <a:pt x="6695" y="2098"/>
                    <a:pt x="6991" y="1802"/>
                    <a:pt x="7233" y="1480"/>
                  </a:cubicBezTo>
                  <a:cubicBezTo>
                    <a:pt x="6991" y="1130"/>
                    <a:pt x="6695" y="834"/>
                    <a:pt x="6318" y="646"/>
                  </a:cubicBezTo>
                  <a:cubicBezTo>
                    <a:pt x="5472" y="216"/>
                    <a:pt x="4544" y="1"/>
                    <a:pt x="36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590500" y="2204775"/>
              <a:ext cx="315250" cy="302175"/>
            </a:xfrm>
            <a:custGeom>
              <a:avLst/>
              <a:gdLst/>
              <a:ahLst/>
              <a:cxnLst/>
              <a:rect l="l" t="t" r="r" b="b"/>
              <a:pathLst>
                <a:path w="12610" h="12087" extrusionOk="0">
                  <a:moveTo>
                    <a:pt x="3918" y="0"/>
                  </a:moveTo>
                  <a:cubicBezTo>
                    <a:pt x="3883" y="0"/>
                    <a:pt x="3849" y="10"/>
                    <a:pt x="3818" y="30"/>
                  </a:cubicBezTo>
                  <a:cubicBezTo>
                    <a:pt x="3388" y="325"/>
                    <a:pt x="2985" y="1750"/>
                    <a:pt x="2904" y="3310"/>
                  </a:cubicBezTo>
                  <a:cubicBezTo>
                    <a:pt x="2877" y="4331"/>
                    <a:pt x="2931" y="5326"/>
                    <a:pt x="3119" y="6321"/>
                  </a:cubicBezTo>
                  <a:cubicBezTo>
                    <a:pt x="3119" y="6321"/>
                    <a:pt x="1285" y="4225"/>
                    <a:pt x="621" y="4225"/>
                  </a:cubicBezTo>
                  <a:cubicBezTo>
                    <a:pt x="580" y="4225"/>
                    <a:pt x="543" y="4233"/>
                    <a:pt x="511" y="4251"/>
                  </a:cubicBezTo>
                  <a:cubicBezTo>
                    <a:pt x="0" y="4546"/>
                    <a:pt x="189" y="6885"/>
                    <a:pt x="1183" y="8660"/>
                  </a:cubicBezTo>
                  <a:cubicBezTo>
                    <a:pt x="1775" y="9709"/>
                    <a:pt x="2501" y="10676"/>
                    <a:pt x="3361" y="11537"/>
                  </a:cubicBezTo>
                  <a:cubicBezTo>
                    <a:pt x="4455" y="11949"/>
                    <a:pt x="5399" y="12086"/>
                    <a:pt x="6171" y="12086"/>
                  </a:cubicBezTo>
                  <a:cubicBezTo>
                    <a:pt x="7717" y="12086"/>
                    <a:pt x="8577" y="11537"/>
                    <a:pt x="8577" y="11537"/>
                  </a:cubicBezTo>
                  <a:cubicBezTo>
                    <a:pt x="9626" y="10542"/>
                    <a:pt x="10513" y="9359"/>
                    <a:pt x="11212" y="8068"/>
                  </a:cubicBezTo>
                  <a:cubicBezTo>
                    <a:pt x="12610" y="5568"/>
                    <a:pt x="12529" y="4197"/>
                    <a:pt x="12287" y="4036"/>
                  </a:cubicBezTo>
                  <a:cubicBezTo>
                    <a:pt x="12225" y="3998"/>
                    <a:pt x="12156" y="3976"/>
                    <a:pt x="12076" y="3976"/>
                  </a:cubicBezTo>
                  <a:cubicBezTo>
                    <a:pt x="11814" y="3976"/>
                    <a:pt x="11429" y="4209"/>
                    <a:pt x="10728" y="4869"/>
                  </a:cubicBezTo>
                  <a:cubicBezTo>
                    <a:pt x="9921" y="5649"/>
                    <a:pt x="9169" y="6455"/>
                    <a:pt x="9169" y="6455"/>
                  </a:cubicBezTo>
                  <a:cubicBezTo>
                    <a:pt x="9276" y="5514"/>
                    <a:pt x="9303" y="4573"/>
                    <a:pt x="9276" y="3632"/>
                  </a:cubicBezTo>
                  <a:cubicBezTo>
                    <a:pt x="9169" y="1643"/>
                    <a:pt x="8900" y="944"/>
                    <a:pt x="8550" y="809"/>
                  </a:cubicBezTo>
                  <a:cubicBezTo>
                    <a:pt x="8496" y="786"/>
                    <a:pt x="8439" y="773"/>
                    <a:pt x="8380" y="773"/>
                  </a:cubicBezTo>
                  <a:cubicBezTo>
                    <a:pt x="8033" y="773"/>
                    <a:pt x="7616" y="1212"/>
                    <a:pt x="7179" y="2476"/>
                  </a:cubicBezTo>
                  <a:cubicBezTo>
                    <a:pt x="6829" y="3552"/>
                    <a:pt x="6587" y="4654"/>
                    <a:pt x="6399" y="5783"/>
                  </a:cubicBezTo>
                  <a:cubicBezTo>
                    <a:pt x="6399" y="5783"/>
                    <a:pt x="6157" y="4600"/>
                    <a:pt x="5727" y="3175"/>
                  </a:cubicBezTo>
                  <a:cubicBezTo>
                    <a:pt x="5326" y="1821"/>
                    <a:pt x="4411" y="0"/>
                    <a:pt x="391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596550" y="2204825"/>
              <a:ext cx="304500" cy="301825"/>
            </a:xfrm>
            <a:custGeom>
              <a:avLst/>
              <a:gdLst/>
              <a:ahLst/>
              <a:cxnLst/>
              <a:rect l="l" t="t" r="r" b="b"/>
              <a:pathLst>
                <a:path w="12180" h="12073" extrusionOk="0">
                  <a:moveTo>
                    <a:pt x="2662" y="3308"/>
                  </a:moveTo>
                  <a:cubicBezTo>
                    <a:pt x="2635" y="4302"/>
                    <a:pt x="2689" y="5324"/>
                    <a:pt x="2877" y="6319"/>
                  </a:cubicBezTo>
                  <a:cubicBezTo>
                    <a:pt x="2743" y="5512"/>
                    <a:pt x="2662" y="4706"/>
                    <a:pt x="2662" y="3872"/>
                  </a:cubicBezTo>
                  <a:lnTo>
                    <a:pt x="2662" y="3308"/>
                  </a:lnTo>
                  <a:close/>
                  <a:moveTo>
                    <a:pt x="0" y="5217"/>
                  </a:moveTo>
                  <a:cubicBezTo>
                    <a:pt x="0" y="5754"/>
                    <a:pt x="108" y="6453"/>
                    <a:pt x="323" y="7179"/>
                  </a:cubicBezTo>
                  <a:cubicBezTo>
                    <a:pt x="135" y="6534"/>
                    <a:pt x="27" y="5889"/>
                    <a:pt x="0" y="5217"/>
                  </a:cubicBezTo>
                  <a:close/>
                  <a:moveTo>
                    <a:pt x="3684" y="1"/>
                  </a:moveTo>
                  <a:cubicBezTo>
                    <a:pt x="3657" y="1"/>
                    <a:pt x="3630" y="1"/>
                    <a:pt x="3576" y="28"/>
                  </a:cubicBezTo>
                  <a:cubicBezTo>
                    <a:pt x="3146" y="323"/>
                    <a:pt x="2743" y="1748"/>
                    <a:pt x="2662" y="3308"/>
                  </a:cubicBezTo>
                  <a:cubicBezTo>
                    <a:pt x="2716" y="2716"/>
                    <a:pt x="2770" y="2152"/>
                    <a:pt x="2904" y="1614"/>
                  </a:cubicBezTo>
                  <a:cubicBezTo>
                    <a:pt x="2985" y="4302"/>
                    <a:pt x="4383" y="8013"/>
                    <a:pt x="4383" y="8013"/>
                  </a:cubicBezTo>
                  <a:cubicBezTo>
                    <a:pt x="3684" y="7609"/>
                    <a:pt x="2877" y="6319"/>
                    <a:pt x="2877" y="6319"/>
                  </a:cubicBezTo>
                  <a:cubicBezTo>
                    <a:pt x="2877" y="6319"/>
                    <a:pt x="1022" y="4222"/>
                    <a:pt x="377" y="4222"/>
                  </a:cubicBezTo>
                  <a:cubicBezTo>
                    <a:pt x="350" y="4222"/>
                    <a:pt x="323" y="4222"/>
                    <a:pt x="269" y="4249"/>
                  </a:cubicBezTo>
                  <a:cubicBezTo>
                    <a:pt x="108" y="4356"/>
                    <a:pt x="0" y="4706"/>
                    <a:pt x="0" y="5217"/>
                  </a:cubicBezTo>
                  <a:cubicBezTo>
                    <a:pt x="215" y="6534"/>
                    <a:pt x="2232" y="9787"/>
                    <a:pt x="3630" y="10836"/>
                  </a:cubicBezTo>
                  <a:cubicBezTo>
                    <a:pt x="4511" y="11450"/>
                    <a:pt x="5525" y="11852"/>
                    <a:pt x="6566" y="12042"/>
                  </a:cubicBezTo>
                  <a:lnTo>
                    <a:pt x="6566" y="12042"/>
                  </a:lnTo>
                  <a:cubicBezTo>
                    <a:pt x="7706" y="11928"/>
                    <a:pt x="8335" y="11535"/>
                    <a:pt x="8335" y="11535"/>
                  </a:cubicBezTo>
                  <a:cubicBezTo>
                    <a:pt x="9384" y="10540"/>
                    <a:pt x="10271" y="9357"/>
                    <a:pt x="10970" y="8066"/>
                  </a:cubicBezTo>
                  <a:cubicBezTo>
                    <a:pt x="11911" y="6373"/>
                    <a:pt x="12180" y="5217"/>
                    <a:pt x="12180" y="4571"/>
                  </a:cubicBezTo>
                  <a:cubicBezTo>
                    <a:pt x="12180" y="4276"/>
                    <a:pt x="12126" y="4087"/>
                    <a:pt x="12045" y="4034"/>
                  </a:cubicBezTo>
                  <a:cubicBezTo>
                    <a:pt x="11992" y="4007"/>
                    <a:pt x="11911" y="3980"/>
                    <a:pt x="11830" y="3980"/>
                  </a:cubicBezTo>
                  <a:cubicBezTo>
                    <a:pt x="11561" y="3980"/>
                    <a:pt x="11185" y="4195"/>
                    <a:pt x="10486" y="4867"/>
                  </a:cubicBezTo>
                  <a:cubicBezTo>
                    <a:pt x="9679" y="5647"/>
                    <a:pt x="8927" y="6453"/>
                    <a:pt x="8927" y="6453"/>
                  </a:cubicBezTo>
                  <a:cubicBezTo>
                    <a:pt x="9007" y="5781"/>
                    <a:pt x="9034" y="5082"/>
                    <a:pt x="9034" y="4410"/>
                  </a:cubicBezTo>
                  <a:lnTo>
                    <a:pt x="9034" y="3630"/>
                  </a:lnTo>
                  <a:cubicBezTo>
                    <a:pt x="8927" y="1641"/>
                    <a:pt x="8658" y="942"/>
                    <a:pt x="8308" y="807"/>
                  </a:cubicBezTo>
                  <a:cubicBezTo>
                    <a:pt x="8254" y="780"/>
                    <a:pt x="8201" y="753"/>
                    <a:pt x="8147" y="753"/>
                  </a:cubicBezTo>
                  <a:cubicBezTo>
                    <a:pt x="7797" y="753"/>
                    <a:pt x="7394" y="1184"/>
                    <a:pt x="6937" y="2474"/>
                  </a:cubicBezTo>
                  <a:cubicBezTo>
                    <a:pt x="6587" y="3550"/>
                    <a:pt x="6345" y="4652"/>
                    <a:pt x="6157" y="5781"/>
                  </a:cubicBezTo>
                  <a:cubicBezTo>
                    <a:pt x="6157" y="5781"/>
                    <a:pt x="5915" y="4598"/>
                    <a:pt x="5485" y="3173"/>
                  </a:cubicBezTo>
                  <a:cubicBezTo>
                    <a:pt x="5082" y="1802"/>
                    <a:pt x="4168" y="1"/>
                    <a:pt x="3684" y="1"/>
                  </a:cubicBezTo>
                  <a:close/>
                  <a:moveTo>
                    <a:pt x="5001" y="12019"/>
                  </a:moveTo>
                  <a:lnTo>
                    <a:pt x="5001" y="12019"/>
                  </a:lnTo>
                  <a:cubicBezTo>
                    <a:pt x="5351" y="12072"/>
                    <a:pt x="5673" y="12072"/>
                    <a:pt x="5942" y="12072"/>
                  </a:cubicBezTo>
                  <a:cubicBezTo>
                    <a:pt x="5620" y="12072"/>
                    <a:pt x="5324" y="12046"/>
                    <a:pt x="5001" y="12019"/>
                  </a:cubicBezTo>
                  <a:close/>
                  <a:moveTo>
                    <a:pt x="6566" y="12042"/>
                  </a:moveTo>
                  <a:cubicBezTo>
                    <a:pt x="6373" y="12061"/>
                    <a:pt x="6165" y="12072"/>
                    <a:pt x="5942" y="12072"/>
                  </a:cubicBezTo>
                  <a:cubicBezTo>
                    <a:pt x="6157" y="12072"/>
                    <a:pt x="6372" y="12072"/>
                    <a:pt x="6587" y="12046"/>
                  </a:cubicBezTo>
                  <a:cubicBezTo>
                    <a:pt x="6580" y="12044"/>
                    <a:pt x="6573" y="12043"/>
                    <a:pt x="6566" y="12042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662425" y="2245150"/>
              <a:ext cx="43700" cy="160000"/>
            </a:xfrm>
            <a:custGeom>
              <a:avLst/>
              <a:gdLst/>
              <a:ahLst/>
              <a:cxnLst/>
              <a:rect l="l" t="t" r="r" b="b"/>
              <a:pathLst>
                <a:path w="1748" h="6400" extrusionOk="0">
                  <a:moveTo>
                    <a:pt x="269" y="1"/>
                  </a:moveTo>
                  <a:cubicBezTo>
                    <a:pt x="135" y="539"/>
                    <a:pt x="81" y="1103"/>
                    <a:pt x="27" y="1695"/>
                  </a:cubicBezTo>
                  <a:cubicBezTo>
                    <a:pt x="0" y="2689"/>
                    <a:pt x="54" y="3711"/>
                    <a:pt x="242" y="4706"/>
                  </a:cubicBezTo>
                  <a:cubicBezTo>
                    <a:pt x="242" y="4706"/>
                    <a:pt x="1049" y="5996"/>
                    <a:pt x="1748" y="6400"/>
                  </a:cubicBezTo>
                  <a:cubicBezTo>
                    <a:pt x="1748" y="6400"/>
                    <a:pt x="350" y="2689"/>
                    <a:pt x="269" y="1"/>
                  </a:cubicBezTo>
                  <a:close/>
                </a:path>
              </a:pathLst>
            </a:custGeom>
            <a:solidFill>
              <a:srgbClr val="AC7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674525" y="2493175"/>
              <a:ext cx="47075" cy="12125"/>
            </a:xfrm>
            <a:custGeom>
              <a:avLst/>
              <a:gdLst/>
              <a:ahLst/>
              <a:cxnLst/>
              <a:rect l="l" t="t" r="r" b="b"/>
              <a:pathLst>
                <a:path w="1883" h="485" extrusionOk="0">
                  <a:moveTo>
                    <a:pt x="0" y="1"/>
                  </a:moveTo>
                  <a:lnTo>
                    <a:pt x="0" y="1"/>
                  </a:lnTo>
                  <a:cubicBezTo>
                    <a:pt x="619" y="243"/>
                    <a:pt x="1237" y="404"/>
                    <a:pt x="1882" y="485"/>
                  </a:cubicBezTo>
                  <a:cubicBezTo>
                    <a:pt x="1318" y="404"/>
                    <a:pt x="699" y="270"/>
                    <a:pt x="0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604625" y="2384300"/>
              <a:ext cx="2025" cy="6750"/>
            </a:xfrm>
            <a:custGeom>
              <a:avLst/>
              <a:gdLst/>
              <a:ahLst/>
              <a:cxnLst/>
              <a:rect l="l" t="t" r="r" b="b"/>
              <a:pathLst>
                <a:path w="81" h="270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08"/>
                    <a:pt x="54" y="188"/>
                    <a:pt x="81" y="269"/>
                  </a:cubicBezTo>
                  <a:cubicBezTo>
                    <a:pt x="54" y="188"/>
                    <a:pt x="27" y="81"/>
                    <a:pt x="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596550" y="2335225"/>
              <a:ext cx="164700" cy="171425"/>
            </a:xfrm>
            <a:custGeom>
              <a:avLst/>
              <a:gdLst/>
              <a:ahLst/>
              <a:cxnLst/>
              <a:rect l="l" t="t" r="r" b="b"/>
              <a:pathLst>
                <a:path w="6588" h="6857" extrusionOk="0">
                  <a:moveTo>
                    <a:pt x="0" y="1"/>
                  </a:moveTo>
                  <a:cubicBezTo>
                    <a:pt x="27" y="673"/>
                    <a:pt x="135" y="1318"/>
                    <a:pt x="323" y="1963"/>
                  </a:cubicBezTo>
                  <a:cubicBezTo>
                    <a:pt x="350" y="2044"/>
                    <a:pt x="377" y="2151"/>
                    <a:pt x="404" y="2232"/>
                  </a:cubicBezTo>
                  <a:cubicBezTo>
                    <a:pt x="565" y="2662"/>
                    <a:pt x="726" y="3066"/>
                    <a:pt x="941" y="3442"/>
                  </a:cubicBezTo>
                  <a:cubicBezTo>
                    <a:pt x="995" y="3523"/>
                    <a:pt x="1022" y="3576"/>
                    <a:pt x="1076" y="3657"/>
                  </a:cubicBezTo>
                  <a:cubicBezTo>
                    <a:pt x="1640" y="4625"/>
                    <a:pt x="2313" y="5512"/>
                    <a:pt x="3119" y="6319"/>
                  </a:cubicBezTo>
                  <a:cubicBezTo>
                    <a:pt x="3818" y="6588"/>
                    <a:pt x="4437" y="6722"/>
                    <a:pt x="5001" y="6803"/>
                  </a:cubicBezTo>
                  <a:cubicBezTo>
                    <a:pt x="5324" y="6830"/>
                    <a:pt x="5620" y="6856"/>
                    <a:pt x="5942" y="6856"/>
                  </a:cubicBezTo>
                  <a:cubicBezTo>
                    <a:pt x="6157" y="6856"/>
                    <a:pt x="6372" y="6856"/>
                    <a:pt x="6587" y="6830"/>
                  </a:cubicBezTo>
                  <a:cubicBezTo>
                    <a:pt x="5539" y="6641"/>
                    <a:pt x="4517" y="6238"/>
                    <a:pt x="3630" y="5620"/>
                  </a:cubicBezTo>
                  <a:cubicBezTo>
                    <a:pt x="2232" y="4571"/>
                    <a:pt x="215" y="1318"/>
                    <a:pt x="0" y="1"/>
                  </a:cubicBezTo>
                  <a:close/>
                </a:path>
              </a:pathLst>
            </a:custGeom>
            <a:solidFill>
              <a:srgbClr val="AC7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4722075" y="2536875"/>
              <a:ext cx="793175" cy="457075"/>
            </a:xfrm>
            <a:custGeom>
              <a:avLst/>
              <a:gdLst/>
              <a:ahLst/>
              <a:cxnLst/>
              <a:rect l="l" t="t" r="r" b="b"/>
              <a:pathLst>
                <a:path w="31727" h="18283" extrusionOk="0">
                  <a:moveTo>
                    <a:pt x="13282" y="0"/>
                  </a:moveTo>
                  <a:lnTo>
                    <a:pt x="1" y="7636"/>
                  </a:lnTo>
                  <a:lnTo>
                    <a:pt x="18445" y="18283"/>
                  </a:lnTo>
                  <a:lnTo>
                    <a:pt x="31726" y="10647"/>
                  </a:lnTo>
                  <a:lnTo>
                    <a:pt x="132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178475" y="2725075"/>
              <a:ext cx="325350" cy="256775"/>
            </a:xfrm>
            <a:custGeom>
              <a:avLst/>
              <a:gdLst/>
              <a:ahLst/>
              <a:cxnLst/>
              <a:rect l="l" t="t" r="r" b="b"/>
              <a:pathLst>
                <a:path w="13014" h="10271" extrusionOk="0">
                  <a:moveTo>
                    <a:pt x="13013" y="0"/>
                  </a:moveTo>
                  <a:lnTo>
                    <a:pt x="189" y="7394"/>
                  </a:lnTo>
                  <a:cubicBezTo>
                    <a:pt x="189" y="7394"/>
                    <a:pt x="0" y="8066"/>
                    <a:pt x="81" y="10271"/>
                  </a:cubicBezTo>
                  <a:lnTo>
                    <a:pt x="12959" y="2823"/>
                  </a:lnTo>
                  <a:cubicBezTo>
                    <a:pt x="12664" y="1882"/>
                    <a:pt x="12691" y="915"/>
                    <a:pt x="1301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171075" y="2703575"/>
              <a:ext cx="344175" cy="299825"/>
            </a:xfrm>
            <a:custGeom>
              <a:avLst/>
              <a:gdLst/>
              <a:ahLst/>
              <a:cxnLst/>
              <a:rect l="l" t="t" r="r" b="b"/>
              <a:pathLst>
                <a:path w="13767" h="11993" extrusionOk="0">
                  <a:moveTo>
                    <a:pt x="13766" y="0"/>
                  </a:moveTo>
                  <a:lnTo>
                    <a:pt x="1049" y="7367"/>
                  </a:lnTo>
                  <a:cubicBezTo>
                    <a:pt x="431" y="7770"/>
                    <a:pt x="54" y="8415"/>
                    <a:pt x="1" y="9168"/>
                  </a:cubicBezTo>
                  <a:lnTo>
                    <a:pt x="1" y="11238"/>
                  </a:lnTo>
                  <a:cubicBezTo>
                    <a:pt x="1" y="11719"/>
                    <a:pt x="234" y="11993"/>
                    <a:pt x="583" y="11993"/>
                  </a:cubicBezTo>
                  <a:cubicBezTo>
                    <a:pt x="722" y="11993"/>
                    <a:pt x="880" y="11949"/>
                    <a:pt x="1049" y="11857"/>
                  </a:cubicBezTo>
                  <a:lnTo>
                    <a:pt x="13766" y="4490"/>
                  </a:lnTo>
                  <a:lnTo>
                    <a:pt x="13766" y="3979"/>
                  </a:lnTo>
                  <a:lnTo>
                    <a:pt x="1184" y="11212"/>
                  </a:lnTo>
                  <a:cubicBezTo>
                    <a:pt x="1084" y="11265"/>
                    <a:pt x="991" y="11290"/>
                    <a:pt x="909" y="11290"/>
                  </a:cubicBezTo>
                  <a:cubicBezTo>
                    <a:pt x="703" y="11290"/>
                    <a:pt x="565" y="11131"/>
                    <a:pt x="565" y="10862"/>
                  </a:cubicBezTo>
                  <a:lnTo>
                    <a:pt x="565" y="8899"/>
                  </a:lnTo>
                  <a:cubicBezTo>
                    <a:pt x="592" y="8469"/>
                    <a:pt x="807" y="8066"/>
                    <a:pt x="1184" y="7824"/>
                  </a:cubicBezTo>
                  <a:lnTo>
                    <a:pt x="13766" y="592"/>
                  </a:lnTo>
                  <a:lnTo>
                    <a:pt x="137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709975" y="2437400"/>
              <a:ext cx="805275" cy="563950"/>
            </a:xfrm>
            <a:custGeom>
              <a:avLst/>
              <a:gdLst/>
              <a:ahLst/>
              <a:cxnLst/>
              <a:rect l="l" t="t" r="r" b="b"/>
              <a:pathLst>
                <a:path w="32211" h="22558" extrusionOk="0">
                  <a:moveTo>
                    <a:pt x="13766" y="0"/>
                  </a:moveTo>
                  <a:lnTo>
                    <a:pt x="1049" y="7367"/>
                  </a:lnTo>
                  <a:cubicBezTo>
                    <a:pt x="431" y="7770"/>
                    <a:pt x="55" y="8442"/>
                    <a:pt x="1" y="9168"/>
                  </a:cubicBezTo>
                  <a:lnTo>
                    <a:pt x="1" y="11265"/>
                  </a:lnTo>
                  <a:cubicBezTo>
                    <a:pt x="1" y="11507"/>
                    <a:pt x="108" y="11776"/>
                    <a:pt x="323" y="11938"/>
                  </a:cubicBezTo>
                  <a:lnTo>
                    <a:pt x="18767" y="22558"/>
                  </a:lnTo>
                  <a:cubicBezTo>
                    <a:pt x="18552" y="22396"/>
                    <a:pt x="18418" y="22154"/>
                    <a:pt x="18445" y="21885"/>
                  </a:cubicBezTo>
                  <a:lnTo>
                    <a:pt x="18445" y="19788"/>
                  </a:lnTo>
                  <a:cubicBezTo>
                    <a:pt x="18498" y="19062"/>
                    <a:pt x="18875" y="18390"/>
                    <a:pt x="19493" y="18014"/>
                  </a:cubicBezTo>
                  <a:lnTo>
                    <a:pt x="32210" y="10647"/>
                  </a:lnTo>
                  <a:lnTo>
                    <a:pt x="1376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709300" y="2641050"/>
              <a:ext cx="469200" cy="360300"/>
            </a:xfrm>
            <a:custGeom>
              <a:avLst/>
              <a:gdLst/>
              <a:ahLst/>
              <a:cxnLst/>
              <a:rect l="l" t="t" r="r" b="b"/>
              <a:pathLst>
                <a:path w="18768" h="14412" extrusionOk="0">
                  <a:moveTo>
                    <a:pt x="350" y="1"/>
                  </a:moveTo>
                  <a:cubicBezTo>
                    <a:pt x="162" y="296"/>
                    <a:pt x="55" y="646"/>
                    <a:pt x="28" y="1022"/>
                  </a:cubicBezTo>
                  <a:lnTo>
                    <a:pt x="28" y="3119"/>
                  </a:lnTo>
                  <a:cubicBezTo>
                    <a:pt x="1" y="3361"/>
                    <a:pt x="135" y="3630"/>
                    <a:pt x="350" y="3765"/>
                  </a:cubicBezTo>
                  <a:lnTo>
                    <a:pt x="18767" y="14412"/>
                  </a:lnTo>
                  <a:cubicBezTo>
                    <a:pt x="18552" y="14277"/>
                    <a:pt x="18445" y="14008"/>
                    <a:pt x="18472" y="13739"/>
                  </a:cubicBezTo>
                  <a:lnTo>
                    <a:pt x="18472" y="11669"/>
                  </a:lnTo>
                  <a:cubicBezTo>
                    <a:pt x="18498" y="11293"/>
                    <a:pt x="18606" y="10943"/>
                    <a:pt x="18767" y="10648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906450" y="1782300"/>
              <a:ext cx="3010575" cy="2657225"/>
            </a:xfrm>
            <a:custGeom>
              <a:avLst/>
              <a:gdLst/>
              <a:ahLst/>
              <a:cxnLst/>
              <a:rect l="l" t="t" r="r" b="b"/>
              <a:pathLst>
                <a:path w="120423" h="106289" extrusionOk="0">
                  <a:moveTo>
                    <a:pt x="48619" y="0"/>
                  </a:moveTo>
                  <a:cubicBezTo>
                    <a:pt x="40931" y="0"/>
                    <a:pt x="33348" y="1972"/>
                    <a:pt x="26591" y="5744"/>
                  </a:cubicBezTo>
                  <a:cubicBezTo>
                    <a:pt x="16320" y="11659"/>
                    <a:pt x="0" y="23435"/>
                    <a:pt x="0" y="48735"/>
                  </a:cubicBezTo>
                  <a:cubicBezTo>
                    <a:pt x="0" y="74008"/>
                    <a:pt x="16992" y="94038"/>
                    <a:pt x="39872" y="102453"/>
                  </a:cubicBezTo>
                  <a:cubicBezTo>
                    <a:pt x="46105" y="104722"/>
                    <a:pt x="54178" y="106289"/>
                    <a:pt x="62553" y="106289"/>
                  </a:cubicBezTo>
                  <a:cubicBezTo>
                    <a:pt x="70653" y="106289"/>
                    <a:pt x="79034" y="104823"/>
                    <a:pt x="86304" y="101109"/>
                  </a:cubicBezTo>
                  <a:cubicBezTo>
                    <a:pt x="99156" y="94522"/>
                    <a:pt x="107813" y="87773"/>
                    <a:pt x="112518" y="75486"/>
                  </a:cubicBezTo>
                  <a:cubicBezTo>
                    <a:pt x="120423" y="54892"/>
                    <a:pt x="112518" y="39029"/>
                    <a:pt x="100715" y="30506"/>
                  </a:cubicBezTo>
                  <a:cubicBezTo>
                    <a:pt x="88885" y="21956"/>
                    <a:pt x="84073" y="18757"/>
                    <a:pt x="73991" y="9212"/>
                  </a:cubicBezTo>
                  <a:cubicBezTo>
                    <a:pt x="68882" y="4373"/>
                    <a:pt x="61247" y="1120"/>
                    <a:pt x="53181" y="232"/>
                  </a:cubicBezTo>
                  <a:cubicBezTo>
                    <a:pt x="51660" y="77"/>
                    <a:pt x="50137" y="0"/>
                    <a:pt x="4861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906450" y="1782050"/>
              <a:ext cx="2892950" cy="2657700"/>
            </a:xfrm>
            <a:custGeom>
              <a:avLst/>
              <a:gdLst/>
              <a:ahLst/>
              <a:cxnLst/>
              <a:rect l="l" t="t" r="r" b="b"/>
              <a:pathLst>
                <a:path w="115718" h="106308" extrusionOk="0">
                  <a:moveTo>
                    <a:pt x="48637" y="0"/>
                  </a:moveTo>
                  <a:cubicBezTo>
                    <a:pt x="40948" y="0"/>
                    <a:pt x="33339" y="1963"/>
                    <a:pt x="26591" y="5754"/>
                  </a:cubicBezTo>
                  <a:cubicBezTo>
                    <a:pt x="16320" y="11669"/>
                    <a:pt x="0" y="23445"/>
                    <a:pt x="0" y="48745"/>
                  </a:cubicBezTo>
                  <a:cubicBezTo>
                    <a:pt x="0" y="52966"/>
                    <a:pt x="484" y="57026"/>
                    <a:pt x="1372" y="60924"/>
                  </a:cubicBezTo>
                  <a:cubicBezTo>
                    <a:pt x="1560" y="60870"/>
                    <a:pt x="1667" y="60817"/>
                    <a:pt x="1667" y="60817"/>
                  </a:cubicBezTo>
                  <a:cubicBezTo>
                    <a:pt x="1694" y="62618"/>
                    <a:pt x="2286" y="64366"/>
                    <a:pt x="3361" y="65817"/>
                  </a:cubicBezTo>
                  <a:cubicBezTo>
                    <a:pt x="3361" y="65817"/>
                    <a:pt x="3012" y="64124"/>
                    <a:pt x="3012" y="62537"/>
                  </a:cubicBezTo>
                  <a:cubicBezTo>
                    <a:pt x="3012" y="61758"/>
                    <a:pt x="3092" y="61005"/>
                    <a:pt x="3361" y="60494"/>
                  </a:cubicBezTo>
                  <a:cubicBezTo>
                    <a:pt x="3926" y="59392"/>
                    <a:pt x="7394" y="57752"/>
                    <a:pt x="9975" y="56891"/>
                  </a:cubicBezTo>
                  <a:cubicBezTo>
                    <a:pt x="9545" y="53880"/>
                    <a:pt x="9357" y="50923"/>
                    <a:pt x="9357" y="48046"/>
                  </a:cubicBezTo>
                  <a:cubicBezTo>
                    <a:pt x="9357" y="41835"/>
                    <a:pt x="10271" y="36028"/>
                    <a:pt x="11803" y="31161"/>
                  </a:cubicBezTo>
                  <a:cubicBezTo>
                    <a:pt x="16724" y="15352"/>
                    <a:pt x="31188" y="2877"/>
                    <a:pt x="48745" y="0"/>
                  </a:cubicBezTo>
                  <a:close/>
                  <a:moveTo>
                    <a:pt x="12933" y="68506"/>
                  </a:moveTo>
                  <a:cubicBezTo>
                    <a:pt x="10083" y="69339"/>
                    <a:pt x="8523" y="70469"/>
                    <a:pt x="8523" y="70469"/>
                  </a:cubicBezTo>
                  <a:cubicBezTo>
                    <a:pt x="9464" y="70334"/>
                    <a:pt x="10325" y="70280"/>
                    <a:pt x="11104" y="70280"/>
                  </a:cubicBezTo>
                  <a:cubicBezTo>
                    <a:pt x="12099" y="70280"/>
                    <a:pt x="12959" y="70388"/>
                    <a:pt x="13685" y="70496"/>
                  </a:cubicBezTo>
                  <a:cubicBezTo>
                    <a:pt x="13417" y="69850"/>
                    <a:pt x="13175" y="69178"/>
                    <a:pt x="12933" y="68506"/>
                  </a:cubicBezTo>
                  <a:close/>
                  <a:moveTo>
                    <a:pt x="53073" y="215"/>
                  </a:moveTo>
                  <a:cubicBezTo>
                    <a:pt x="33554" y="2071"/>
                    <a:pt x="17745" y="14653"/>
                    <a:pt x="12529" y="31376"/>
                  </a:cubicBezTo>
                  <a:cubicBezTo>
                    <a:pt x="11024" y="36189"/>
                    <a:pt x="10083" y="41943"/>
                    <a:pt x="10083" y="48073"/>
                  </a:cubicBezTo>
                  <a:cubicBezTo>
                    <a:pt x="10083" y="50869"/>
                    <a:pt x="10298" y="53746"/>
                    <a:pt x="10701" y="56676"/>
                  </a:cubicBezTo>
                  <a:cubicBezTo>
                    <a:pt x="11319" y="56488"/>
                    <a:pt x="11857" y="56353"/>
                    <a:pt x="12260" y="56327"/>
                  </a:cubicBezTo>
                  <a:cubicBezTo>
                    <a:pt x="12502" y="56300"/>
                    <a:pt x="12744" y="56273"/>
                    <a:pt x="12959" y="56273"/>
                  </a:cubicBezTo>
                  <a:cubicBezTo>
                    <a:pt x="14573" y="56273"/>
                    <a:pt x="15406" y="57053"/>
                    <a:pt x="15836" y="59365"/>
                  </a:cubicBezTo>
                  <a:cubicBezTo>
                    <a:pt x="16213" y="61327"/>
                    <a:pt x="16589" y="65145"/>
                    <a:pt x="16589" y="66893"/>
                  </a:cubicBezTo>
                  <a:cubicBezTo>
                    <a:pt x="16589" y="67457"/>
                    <a:pt x="16562" y="67807"/>
                    <a:pt x="16455" y="67807"/>
                  </a:cubicBezTo>
                  <a:cubicBezTo>
                    <a:pt x="15433" y="67915"/>
                    <a:pt x="14492" y="68103"/>
                    <a:pt x="13659" y="68318"/>
                  </a:cubicBezTo>
                  <a:cubicBezTo>
                    <a:pt x="13954" y="69124"/>
                    <a:pt x="14250" y="69904"/>
                    <a:pt x="14600" y="70684"/>
                  </a:cubicBezTo>
                  <a:cubicBezTo>
                    <a:pt x="16078" y="71060"/>
                    <a:pt x="16777" y="71571"/>
                    <a:pt x="16777" y="71571"/>
                  </a:cubicBezTo>
                  <a:cubicBezTo>
                    <a:pt x="16831" y="71974"/>
                    <a:pt x="16831" y="72324"/>
                    <a:pt x="16831" y="72673"/>
                  </a:cubicBezTo>
                  <a:cubicBezTo>
                    <a:pt x="16831" y="73507"/>
                    <a:pt x="16724" y="74179"/>
                    <a:pt x="16535" y="74744"/>
                  </a:cubicBezTo>
                  <a:cubicBezTo>
                    <a:pt x="19520" y="80336"/>
                    <a:pt x="23660" y="85606"/>
                    <a:pt x="29252" y="90149"/>
                  </a:cubicBezTo>
                  <a:cubicBezTo>
                    <a:pt x="37910" y="97220"/>
                    <a:pt x="52455" y="104426"/>
                    <a:pt x="65118" y="106227"/>
                  </a:cubicBezTo>
                  <a:cubicBezTo>
                    <a:pt x="63855" y="106281"/>
                    <a:pt x="62591" y="106281"/>
                    <a:pt x="61354" y="106281"/>
                  </a:cubicBezTo>
                  <a:cubicBezTo>
                    <a:pt x="50842" y="104130"/>
                    <a:pt x="37560" y="97919"/>
                    <a:pt x="28768" y="90741"/>
                  </a:cubicBezTo>
                  <a:cubicBezTo>
                    <a:pt x="23284" y="86278"/>
                    <a:pt x="19143" y="81116"/>
                    <a:pt x="16132" y="75604"/>
                  </a:cubicBezTo>
                  <a:cubicBezTo>
                    <a:pt x="15487" y="76733"/>
                    <a:pt x="14626" y="77056"/>
                    <a:pt x="14626" y="77056"/>
                  </a:cubicBezTo>
                  <a:cubicBezTo>
                    <a:pt x="14089" y="76921"/>
                    <a:pt x="13578" y="76841"/>
                    <a:pt x="13040" y="76760"/>
                  </a:cubicBezTo>
                  <a:lnTo>
                    <a:pt x="13040" y="76760"/>
                  </a:lnTo>
                  <a:cubicBezTo>
                    <a:pt x="13282" y="77325"/>
                    <a:pt x="13443" y="77862"/>
                    <a:pt x="13497" y="78427"/>
                  </a:cubicBezTo>
                  <a:cubicBezTo>
                    <a:pt x="13551" y="78588"/>
                    <a:pt x="13578" y="78776"/>
                    <a:pt x="13632" y="78992"/>
                  </a:cubicBezTo>
                  <a:cubicBezTo>
                    <a:pt x="13739" y="79018"/>
                    <a:pt x="13793" y="79045"/>
                    <a:pt x="13793" y="79045"/>
                  </a:cubicBezTo>
                  <a:cubicBezTo>
                    <a:pt x="13793" y="79045"/>
                    <a:pt x="13739" y="79099"/>
                    <a:pt x="13685" y="79207"/>
                  </a:cubicBezTo>
                  <a:cubicBezTo>
                    <a:pt x="13981" y="80954"/>
                    <a:pt x="14062" y="82917"/>
                    <a:pt x="13874" y="84987"/>
                  </a:cubicBezTo>
                  <a:cubicBezTo>
                    <a:pt x="20756" y="92730"/>
                    <a:pt x="29736" y="98726"/>
                    <a:pt x="39872" y="102463"/>
                  </a:cubicBezTo>
                  <a:cubicBezTo>
                    <a:pt x="46110" y="104722"/>
                    <a:pt x="54176" y="106308"/>
                    <a:pt x="62537" y="106308"/>
                  </a:cubicBezTo>
                  <a:cubicBezTo>
                    <a:pt x="70630" y="106308"/>
                    <a:pt x="79045" y="104829"/>
                    <a:pt x="86304" y="101119"/>
                  </a:cubicBezTo>
                  <a:cubicBezTo>
                    <a:pt x="89369" y="99559"/>
                    <a:pt x="92166" y="97973"/>
                    <a:pt x="94747" y="96333"/>
                  </a:cubicBezTo>
                  <a:lnTo>
                    <a:pt x="94747" y="96306"/>
                  </a:lnTo>
                  <a:cubicBezTo>
                    <a:pt x="92300" y="97866"/>
                    <a:pt x="89638" y="99371"/>
                    <a:pt x="86735" y="100850"/>
                  </a:cubicBezTo>
                  <a:cubicBezTo>
                    <a:pt x="86385" y="99963"/>
                    <a:pt x="86143" y="98995"/>
                    <a:pt x="86089" y="98027"/>
                  </a:cubicBezTo>
                  <a:cubicBezTo>
                    <a:pt x="85310" y="92408"/>
                    <a:pt x="82406" y="87299"/>
                    <a:pt x="77970" y="83724"/>
                  </a:cubicBezTo>
                  <a:cubicBezTo>
                    <a:pt x="73103" y="79798"/>
                    <a:pt x="67162" y="78051"/>
                    <a:pt x="61274" y="76330"/>
                  </a:cubicBezTo>
                  <a:cubicBezTo>
                    <a:pt x="53692" y="74098"/>
                    <a:pt x="48126" y="68452"/>
                    <a:pt x="41002" y="65575"/>
                  </a:cubicBezTo>
                  <a:cubicBezTo>
                    <a:pt x="36055" y="63613"/>
                    <a:pt x="31914" y="63021"/>
                    <a:pt x="28742" y="63021"/>
                  </a:cubicBezTo>
                  <a:cubicBezTo>
                    <a:pt x="24171" y="63021"/>
                    <a:pt x="21617" y="64231"/>
                    <a:pt x="21617" y="64231"/>
                  </a:cubicBezTo>
                  <a:cubicBezTo>
                    <a:pt x="21617" y="64231"/>
                    <a:pt x="26886" y="59768"/>
                    <a:pt x="34011" y="59768"/>
                  </a:cubicBezTo>
                  <a:cubicBezTo>
                    <a:pt x="35060" y="59768"/>
                    <a:pt x="36135" y="59849"/>
                    <a:pt x="37238" y="60091"/>
                  </a:cubicBezTo>
                  <a:cubicBezTo>
                    <a:pt x="35140" y="57590"/>
                    <a:pt x="33420" y="54767"/>
                    <a:pt x="32156" y="51756"/>
                  </a:cubicBezTo>
                  <a:cubicBezTo>
                    <a:pt x="30005" y="46809"/>
                    <a:pt x="27397" y="39361"/>
                    <a:pt x="27424" y="32264"/>
                  </a:cubicBezTo>
                  <a:cubicBezTo>
                    <a:pt x="27424" y="29844"/>
                    <a:pt x="27720" y="27451"/>
                    <a:pt x="28446" y="25219"/>
                  </a:cubicBezTo>
                  <a:cubicBezTo>
                    <a:pt x="32022" y="14465"/>
                    <a:pt x="55090" y="7690"/>
                    <a:pt x="55090" y="7690"/>
                  </a:cubicBezTo>
                  <a:cubicBezTo>
                    <a:pt x="55090" y="7690"/>
                    <a:pt x="56945" y="6883"/>
                    <a:pt x="59607" y="6883"/>
                  </a:cubicBezTo>
                  <a:cubicBezTo>
                    <a:pt x="63801" y="6883"/>
                    <a:pt x="69985" y="8900"/>
                    <a:pt x="74018" y="19439"/>
                  </a:cubicBezTo>
                  <a:cubicBezTo>
                    <a:pt x="80605" y="36592"/>
                    <a:pt x="82083" y="41217"/>
                    <a:pt x="89692" y="45411"/>
                  </a:cubicBezTo>
                  <a:cubicBezTo>
                    <a:pt x="96010" y="48933"/>
                    <a:pt x="102033" y="49014"/>
                    <a:pt x="104345" y="57295"/>
                  </a:cubicBezTo>
                  <a:cubicBezTo>
                    <a:pt x="104479" y="57483"/>
                    <a:pt x="104587" y="57644"/>
                    <a:pt x="104694" y="57832"/>
                  </a:cubicBezTo>
                  <a:cubicBezTo>
                    <a:pt x="106146" y="60655"/>
                    <a:pt x="106119" y="67538"/>
                    <a:pt x="105743" y="74152"/>
                  </a:cubicBezTo>
                  <a:cubicBezTo>
                    <a:pt x="105662" y="75658"/>
                    <a:pt x="105528" y="77432"/>
                    <a:pt x="105420" y="79287"/>
                  </a:cubicBezTo>
                  <a:cubicBezTo>
                    <a:pt x="105393" y="80309"/>
                    <a:pt x="105367" y="81358"/>
                    <a:pt x="105340" y="82379"/>
                  </a:cubicBezTo>
                  <a:lnTo>
                    <a:pt x="105340" y="83428"/>
                  </a:lnTo>
                  <a:lnTo>
                    <a:pt x="105340" y="85229"/>
                  </a:lnTo>
                  <a:cubicBezTo>
                    <a:pt x="105340" y="86009"/>
                    <a:pt x="105313" y="86789"/>
                    <a:pt x="105259" y="87568"/>
                  </a:cubicBezTo>
                  <a:cubicBezTo>
                    <a:pt x="105098" y="87730"/>
                    <a:pt x="104963" y="87891"/>
                    <a:pt x="104802" y="88052"/>
                  </a:cubicBezTo>
                  <a:lnTo>
                    <a:pt x="104802" y="88106"/>
                  </a:lnTo>
                  <a:cubicBezTo>
                    <a:pt x="106012" y="86762"/>
                    <a:pt x="107141" y="85364"/>
                    <a:pt x="108163" y="83885"/>
                  </a:cubicBezTo>
                  <a:cubicBezTo>
                    <a:pt x="108458" y="83428"/>
                    <a:pt x="108754" y="82998"/>
                    <a:pt x="109050" y="82514"/>
                  </a:cubicBezTo>
                  <a:cubicBezTo>
                    <a:pt x="110394" y="80390"/>
                    <a:pt x="111550" y="78051"/>
                    <a:pt x="112518" y="75496"/>
                  </a:cubicBezTo>
                  <a:cubicBezTo>
                    <a:pt x="114723" y="69743"/>
                    <a:pt x="115718" y="64366"/>
                    <a:pt x="115718" y="59392"/>
                  </a:cubicBezTo>
                  <a:cubicBezTo>
                    <a:pt x="115718" y="46621"/>
                    <a:pt x="109238" y="36646"/>
                    <a:pt x="100715" y="30516"/>
                  </a:cubicBezTo>
                  <a:cubicBezTo>
                    <a:pt x="88885" y="21966"/>
                    <a:pt x="84073" y="18767"/>
                    <a:pt x="73991" y="9222"/>
                  </a:cubicBezTo>
                  <a:cubicBezTo>
                    <a:pt x="68882" y="4383"/>
                    <a:pt x="61247" y="1130"/>
                    <a:pt x="53181" y="242"/>
                  </a:cubicBezTo>
                  <a:cubicBezTo>
                    <a:pt x="53127" y="215"/>
                    <a:pt x="53100" y="215"/>
                    <a:pt x="53073" y="215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09750" y="3650625"/>
              <a:ext cx="1224675" cy="788450"/>
            </a:xfrm>
            <a:custGeom>
              <a:avLst/>
              <a:gdLst/>
              <a:ahLst/>
              <a:cxnLst/>
              <a:rect l="l" t="t" r="r" b="b"/>
              <a:pathLst>
                <a:path w="48987" h="31538" extrusionOk="0">
                  <a:moveTo>
                    <a:pt x="403" y="1"/>
                  </a:moveTo>
                  <a:cubicBezTo>
                    <a:pt x="296" y="323"/>
                    <a:pt x="161" y="619"/>
                    <a:pt x="0" y="861"/>
                  </a:cubicBezTo>
                  <a:cubicBezTo>
                    <a:pt x="3011" y="6373"/>
                    <a:pt x="7152" y="11535"/>
                    <a:pt x="12636" y="15998"/>
                  </a:cubicBezTo>
                  <a:cubicBezTo>
                    <a:pt x="21428" y="23176"/>
                    <a:pt x="34710" y="29387"/>
                    <a:pt x="45222" y="31538"/>
                  </a:cubicBezTo>
                  <a:cubicBezTo>
                    <a:pt x="46459" y="31538"/>
                    <a:pt x="47723" y="31538"/>
                    <a:pt x="48986" y="31484"/>
                  </a:cubicBezTo>
                  <a:cubicBezTo>
                    <a:pt x="36323" y="29683"/>
                    <a:pt x="21778" y="22477"/>
                    <a:pt x="13120" y="15406"/>
                  </a:cubicBezTo>
                  <a:cubicBezTo>
                    <a:pt x="7528" y="10863"/>
                    <a:pt x="3388" y="5593"/>
                    <a:pt x="403" y="1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229750" y="3489975"/>
              <a:ext cx="41700" cy="59175"/>
            </a:xfrm>
            <a:custGeom>
              <a:avLst/>
              <a:gdLst/>
              <a:ahLst/>
              <a:cxnLst/>
              <a:rect l="l" t="t" r="r" b="b"/>
              <a:pathLst>
                <a:path w="1668" h="2367" extrusionOk="0">
                  <a:moveTo>
                    <a:pt x="727" y="1"/>
                  </a:moveTo>
                  <a:cubicBezTo>
                    <a:pt x="458" y="55"/>
                    <a:pt x="216" y="135"/>
                    <a:pt x="1" y="189"/>
                  </a:cubicBezTo>
                  <a:cubicBezTo>
                    <a:pt x="243" y="861"/>
                    <a:pt x="485" y="1533"/>
                    <a:pt x="753" y="2179"/>
                  </a:cubicBezTo>
                  <a:cubicBezTo>
                    <a:pt x="1103" y="2232"/>
                    <a:pt x="1399" y="2313"/>
                    <a:pt x="1668" y="2367"/>
                  </a:cubicBezTo>
                  <a:cubicBezTo>
                    <a:pt x="1318" y="1587"/>
                    <a:pt x="1022" y="807"/>
                    <a:pt x="727" y="1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125050" y="1781375"/>
              <a:ext cx="110925" cy="6075"/>
            </a:xfrm>
            <a:custGeom>
              <a:avLst/>
              <a:gdLst/>
              <a:ahLst/>
              <a:cxnLst/>
              <a:rect l="l" t="t" r="r" b="b"/>
              <a:pathLst>
                <a:path w="4437" h="243" extrusionOk="0">
                  <a:moveTo>
                    <a:pt x="162" y="0"/>
                  </a:moveTo>
                  <a:cubicBezTo>
                    <a:pt x="108" y="0"/>
                    <a:pt x="54" y="27"/>
                    <a:pt x="1" y="27"/>
                  </a:cubicBezTo>
                  <a:cubicBezTo>
                    <a:pt x="1426" y="27"/>
                    <a:pt x="2878" y="108"/>
                    <a:pt x="4329" y="242"/>
                  </a:cubicBezTo>
                  <a:lnTo>
                    <a:pt x="4437" y="242"/>
                  </a:lnTo>
                  <a:cubicBezTo>
                    <a:pt x="3012" y="81"/>
                    <a:pt x="1587" y="0"/>
                    <a:pt x="162" y="0"/>
                  </a:cubicBezTo>
                  <a:close/>
                </a:path>
              </a:pathLst>
            </a:custGeom>
            <a:solidFill>
              <a:srgbClr val="F2E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2140350" y="1782050"/>
              <a:ext cx="1092950" cy="1422300"/>
            </a:xfrm>
            <a:custGeom>
              <a:avLst/>
              <a:gdLst/>
              <a:ahLst/>
              <a:cxnLst/>
              <a:rect l="l" t="t" r="r" b="b"/>
              <a:pathLst>
                <a:path w="43718" h="56892" extrusionOk="0">
                  <a:moveTo>
                    <a:pt x="39389" y="0"/>
                  </a:moveTo>
                  <a:cubicBezTo>
                    <a:pt x="21832" y="2877"/>
                    <a:pt x="7368" y="15352"/>
                    <a:pt x="2447" y="31161"/>
                  </a:cubicBezTo>
                  <a:cubicBezTo>
                    <a:pt x="915" y="36028"/>
                    <a:pt x="1" y="41835"/>
                    <a:pt x="1" y="48046"/>
                  </a:cubicBezTo>
                  <a:cubicBezTo>
                    <a:pt x="1" y="50923"/>
                    <a:pt x="189" y="53880"/>
                    <a:pt x="619" y="56891"/>
                  </a:cubicBezTo>
                  <a:cubicBezTo>
                    <a:pt x="888" y="56811"/>
                    <a:pt x="1130" y="56730"/>
                    <a:pt x="1345" y="56676"/>
                  </a:cubicBezTo>
                  <a:cubicBezTo>
                    <a:pt x="942" y="53746"/>
                    <a:pt x="727" y="50869"/>
                    <a:pt x="727" y="48073"/>
                  </a:cubicBezTo>
                  <a:cubicBezTo>
                    <a:pt x="727" y="41943"/>
                    <a:pt x="1668" y="36189"/>
                    <a:pt x="3173" y="31376"/>
                  </a:cubicBezTo>
                  <a:cubicBezTo>
                    <a:pt x="8389" y="14653"/>
                    <a:pt x="24198" y="2071"/>
                    <a:pt x="43717" y="215"/>
                  </a:cubicBezTo>
                  <a:cubicBezTo>
                    <a:pt x="42266" y="81"/>
                    <a:pt x="40814" y="0"/>
                    <a:pt x="39389" y="0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377475" y="3641225"/>
              <a:ext cx="943050" cy="754675"/>
            </a:xfrm>
            <a:custGeom>
              <a:avLst/>
              <a:gdLst/>
              <a:ahLst/>
              <a:cxnLst/>
              <a:rect l="l" t="t" r="r" b="b"/>
              <a:pathLst>
                <a:path w="37722" h="30187" extrusionOk="0">
                  <a:moveTo>
                    <a:pt x="5324" y="0"/>
                  </a:moveTo>
                  <a:cubicBezTo>
                    <a:pt x="0" y="4436"/>
                    <a:pt x="3200" y="20998"/>
                    <a:pt x="8657" y="26590"/>
                  </a:cubicBezTo>
                  <a:lnTo>
                    <a:pt x="8792" y="26752"/>
                  </a:lnTo>
                  <a:cubicBezTo>
                    <a:pt x="8873" y="26806"/>
                    <a:pt x="8926" y="26859"/>
                    <a:pt x="8980" y="26940"/>
                  </a:cubicBezTo>
                  <a:cubicBezTo>
                    <a:pt x="9141" y="27074"/>
                    <a:pt x="9303" y="27236"/>
                    <a:pt x="9464" y="27370"/>
                  </a:cubicBezTo>
                  <a:lnTo>
                    <a:pt x="9598" y="27478"/>
                  </a:lnTo>
                  <a:cubicBezTo>
                    <a:pt x="9733" y="27585"/>
                    <a:pt x="9867" y="27693"/>
                    <a:pt x="10029" y="27800"/>
                  </a:cubicBezTo>
                  <a:cubicBezTo>
                    <a:pt x="10244" y="27962"/>
                    <a:pt x="10486" y="28096"/>
                    <a:pt x="10728" y="28231"/>
                  </a:cubicBezTo>
                  <a:cubicBezTo>
                    <a:pt x="12959" y="29535"/>
                    <a:pt x="15903" y="30186"/>
                    <a:pt x="18851" y="30186"/>
                  </a:cubicBezTo>
                  <a:cubicBezTo>
                    <a:pt x="21798" y="30186"/>
                    <a:pt x="24749" y="29535"/>
                    <a:pt x="26994" y="28231"/>
                  </a:cubicBezTo>
                  <a:cubicBezTo>
                    <a:pt x="27236" y="28096"/>
                    <a:pt x="27478" y="27962"/>
                    <a:pt x="27693" y="27800"/>
                  </a:cubicBezTo>
                  <a:cubicBezTo>
                    <a:pt x="27827" y="27693"/>
                    <a:pt x="27962" y="27585"/>
                    <a:pt x="28069" y="27505"/>
                  </a:cubicBezTo>
                  <a:lnTo>
                    <a:pt x="28257" y="27370"/>
                  </a:lnTo>
                  <a:cubicBezTo>
                    <a:pt x="28419" y="27236"/>
                    <a:pt x="28580" y="27101"/>
                    <a:pt x="28714" y="26940"/>
                  </a:cubicBezTo>
                  <a:lnTo>
                    <a:pt x="28930" y="26725"/>
                  </a:lnTo>
                  <a:lnTo>
                    <a:pt x="29064" y="26590"/>
                  </a:lnTo>
                  <a:cubicBezTo>
                    <a:pt x="34522" y="20998"/>
                    <a:pt x="37721" y="4436"/>
                    <a:pt x="3239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413775" y="3529375"/>
              <a:ext cx="869775" cy="457175"/>
            </a:xfrm>
            <a:custGeom>
              <a:avLst/>
              <a:gdLst/>
              <a:ahLst/>
              <a:cxnLst/>
              <a:rect l="l" t="t" r="r" b="b"/>
              <a:pathLst>
                <a:path w="34791" h="18287" extrusionOk="0">
                  <a:moveTo>
                    <a:pt x="17382" y="1"/>
                  </a:moveTo>
                  <a:cubicBezTo>
                    <a:pt x="13334" y="1"/>
                    <a:pt x="9283" y="888"/>
                    <a:pt x="6184" y="2673"/>
                  </a:cubicBezTo>
                  <a:cubicBezTo>
                    <a:pt x="0" y="6276"/>
                    <a:pt x="0" y="12029"/>
                    <a:pt x="6184" y="15605"/>
                  </a:cubicBezTo>
                  <a:cubicBezTo>
                    <a:pt x="9276" y="17393"/>
                    <a:pt x="13329" y="18287"/>
                    <a:pt x="17385" y="18287"/>
                  </a:cubicBezTo>
                  <a:cubicBezTo>
                    <a:pt x="21442" y="18287"/>
                    <a:pt x="25501" y="17393"/>
                    <a:pt x="28607" y="15605"/>
                  </a:cubicBezTo>
                  <a:cubicBezTo>
                    <a:pt x="34790" y="12029"/>
                    <a:pt x="34790" y="6249"/>
                    <a:pt x="28607" y="2673"/>
                  </a:cubicBezTo>
                  <a:cubicBezTo>
                    <a:pt x="25509" y="895"/>
                    <a:pt x="21446" y="1"/>
                    <a:pt x="173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530050" y="3590475"/>
              <a:ext cx="637900" cy="336100"/>
            </a:xfrm>
            <a:custGeom>
              <a:avLst/>
              <a:gdLst/>
              <a:ahLst/>
              <a:cxnLst/>
              <a:rect l="l" t="t" r="r" b="b"/>
              <a:pathLst>
                <a:path w="25516" h="13444" extrusionOk="0">
                  <a:moveTo>
                    <a:pt x="12754" y="0"/>
                  </a:moveTo>
                  <a:cubicBezTo>
                    <a:pt x="9780" y="0"/>
                    <a:pt x="6802" y="659"/>
                    <a:pt x="4517" y="1976"/>
                  </a:cubicBezTo>
                  <a:cubicBezTo>
                    <a:pt x="0" y="4611"/>
                    <a:pt x="0" y="8859"/>
                    <a:pt x="4517" y="11467"/>
                  </a:cubicBezTo>
                  <a:cubicBezTo>
                    <a:pt x="6789" y="12785"/>
                    <a:pt x="9767" y="13443"/>
                    <a:pt x="12744" y="13443"/>
                  </a:cubicBezTo>
                  <a:cubicBezTo>
                    <a:pt x="15722" y="13443"/>
                    <a:pt x="18700" y="12785"/>
                    <a:pt x="20971" y="11467"/>
                  </a:cubicBezTo>
                  <a:cubicBezTo>
                    <a:pt x="25515" y="8859"/>
                    <a:pt x="25515" y="4611"/>
                    <a:pt x="20971" y="1976"/>
                  </a:cubicBezTo>
                  <a:cubicBezTo>
                    <a:pt x="18700" y="659"/>
                    <a:pt x="15729" y="0"/>
                    <a:pt x="1275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567675" y="3697000"/>
              <a:ext cx="563300" cy="229225"/>
            </a:xfrm>
            <a:custGeom>
              <a:avLst/>
              <a:gdLst/>
              <a:ahLst/>
              <a:cxnLst/>
              <a:rect l="l" t="t" r="r" b="b"/>
              <a:pathLst>
                <a:path w="22532" h="9169" extrusionOk="0">
                  <a:moveTo>
                    <a:pt x="22074" y="1"/>
                  </a:moveTo>
                  <a:cubicBezTo>
                    <a:pt x="20515" y="81"/>
                    <a:pt x="19493" y="270"/>
                    <a:pt x="19493" y="270"/>
                  </a:cubicBezTo>
                  <a:cubicBezTo>
                    <a:pt x="20380" y="323"/>
                    <a:pt x="21456" y="565"/>
                    <a:pt x="22531" y="834"/>
                  </a:cubicBezTo>
                  <a:cubicBezTo>
                    <a:pt x="22424" y="565"/>
                    <a:pt x="22263" y="296"/>
                    <a:pt x="22074" y="1"/>
                  </a:cubicBezTo>
                  <a:close/>
                  <a:moveTo>
                    <a:pt x="1" y="4168"/>
                  </a:moveTo>
                  <a:cubicBezTo>
                    <a:pt x="512" y="5297"/>
                    <a:pt x="1507" y="6346"/>
                    <a:pt x="3012" y="7206"/>
                  </a:cubicBezTo>
                  <a:cubicBezTo>
                    <a:pt x="5297" y="8524"/>
                    <a:pt x="8282" y="9169"/>
                    <a:pt x="11239" y="9169"/>
                  </a:cubicBezTo>
                  <a:cubicBezTo>
                    <a:pt x="13471" y="9169"/>
                    <a:pt x="15702" y="8819"/>
                    <a:pt x="17611" y="8067"/>
                  </a:cubicBezTo>
                  <a:lnTo>
                    <a:pt x="17557" y="8067"/>
                  </a:lnTo>
                  <a:cubicBezTo>
                    <a:pt x="15649" y="8792"/>
                    <a:pt x="13444" y="9142"/>
                    <a:pt x="11239" y="9142"/>
                  </a:cubicBezTo>
                  <a:cubicBezTo>
                    <a:pt x="8282" y="9142"/>
                    <a:pt x="5297" y="8497"/>
                    <a:pt x="3012" y="7179"/>
                  </a:cubicBezTo>
                  <a:cubicBezTo>
                    <a:pt x="1937" y="6588"/>
                    <a:pt x="996" y="5727"/>
                    <a:pt x="297" y="4706"/>
                  </a:cubicBezTo>
                  <a:cubicBezTo>
                    <a:pt x="350" y="4625"/>
                    <a:pt x="377" y="4571"/>
                    <a:pt x="431" y="4518"/>
                  </a:cubicBezTo>
                  <a:cubicBezTo>
                    <a:pt x="297" y="4410"/>
                    <a:pt x="135" y="4302"/>
                    <a:pt x="1" y="4168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575075" y="3702725"/>
              <a:ext cx="547150" cy="223175"/>
            </a:xfrm>
            <a:custGeom>
              <a:avLst/>
              <a:gdLst/>
              <a:ahLst/>
              <a:cxnLst/>
              <a:rect l="l" t="t" r="r" b="b"/>
              <a:pathLst>
                <a:path w="21886" h="8927" extrusionOk="0">
                  <a:moveTo>
                    <a:pt x="10953" y="0"/>
                  </a:moveTo>
                  <a:cubicBezTo>
                    <a:pt x="7979" y="0"/>
                    <a:pt x="5001" y="659"/>
                    <a:pt x="2716" y="1976"/>
                  </a:cubicBezTo>
                  <a:cubicBezTo>
                    <a:pt x="1641" y="2568"/>
                    <a:pt x="700" y="3428"/>
                    <a:pt x="1" y="4477"/>
                  </a:cubicBezTo>
                  <a:cubicBezTo>
                    <a:pt x="700" y="5498"/>
                    <a:pt x="1641" y="6359"/>
                    <a:pt x="2716" y="6950"/>
                  </a:cubicBezTo>
                  <a:cubicBezTo>
                    <a:pt x="5001" y="8268"/>
                    <a:pt x="7979" y="8926"/>
                    <a:pt x="10953" y="8926"/>
                  </a:cubicBezTo>
                  <a:cubicBezTo>
                    <a:pt x="13928" y="8926"/>
                    <a:pt x="16899" y="8268"/>
                    <a:pt x="19170" y="6950"/>
                  </a:cubicBezTo>
                  <a:cubicBezTo>
                    <a:pt x="20273" y="6359"/>
                    <a:pt x="21214" y="5498"/>
                    <a:pt x="21886" y="4477"/>
                  </a:cubicBezTo>
                  <a:cubicBezTo>
                    <a:pt x="21214" y="3428"/>
                    <a:pt x="20273" y="2568"/>
                    <a:pt x="19170" y="1976"/>
                  </a:cubicBezTo>
                  <a:cubicBezTo>
                    <a:pt x="16899" y="659"/>
                    <a:pt x="13928" y="0"/>
                    <a:pt x="1095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351250" y="2951475"/>
              <a:ext cx="599575" cy="903050"/>
            </a:xfrm>
            <a:custGeom>
              <a:avLst/>
              <a:gdLst/>
              <a:ahLst/>
              <a:cxnLst/>
              <a:rect l="l" t="t" r="r" b="b"/>
              <a:pathLst>
                <a:path w="23983" h="36122" extrusionOk="0">
                  <a:moveTo>
                    <a:pt x="5994" y="0"/>
                  </a:moveTo>
                  <a:cubicBezTo>
                    <a:pt x="5923" y="0"/>
                    <a:pt x="5852" y="2"/>
                    <a:pt x="5781" y="5"/>
                  </a:cubicBezTo>
                  <a:cubicBezTo>
                    <a:pt x="2098" y="166"/>
                    <a:pt x="2205" y="3339"/>
                    <a:pt x="3254" y="5759"/>
                  </a:cubicBezTo>
                  <a:cubicBezTo>
                    <a:pt x="4329" y="8152"/>
                    <a:pt x="4598" y="8931"/>
                    <a:pt x="2313" y="11432"/>
                  </a:cubicBezTo>
                  <a:cubicBezTo>
                    <a:pt x="1" y="13932"/>
                    <a:pt x="1" y="17024"/>
                    <a:pt x="2743" y="18772"/>
                  </a:cubicBezTo>
                  <a:cubicBezTo>
                    <a:pt x="5512" y="20492"/>
                    <a:pt x="7287" y="20707"/>
                    <a:pt x="6211" y="24041"/>
                  </a:cubicBezTo>
                  <a:cubicBezTo>
                    <a:pt x="5217" y="27026"/>
                    <a:pt x="4625" y="29553"/>
                    <a:pt x="7367" y="32725"/>
                  </a:cubicBezTo>
                  <a:cubicBezTo>
                    <a:pt x="9093" y="34682"/>
                    <a:pt x="11385" y="36122"/>
                    <a:pt x="14245" y="36122"/>
                  </a:cubicBezTo>
                  <a:cubicBezTo>
                    <a:pt x="14371" y="36122"/>
                    <a:pt x="14498" y="36119"/>
                    <a:pt x="14627" y="36113"/>
                  </a:cubicBezTo>
                  <a:cubicBezTo>
                    <a:pt x="15836" y="36032"/>
                    <a:pt x="17019" y="35737"/>
                    <a:pt x="18176" y="35306"/>
                  </a:cubicBezTo>
                  <a:cubicBezTo>
                    <a:pt x="19009" y="34876"/>
                    <a:pt x="18444" y="34231"/>
                    <a:pt x="18713" y="33398"/>
                  </a:cubicBezTo>
                  <a:lnTo>
                    <a:pt x="20542" y="28101"/>
                  </a:lnTo>
                  <a:cubicBezTo>
                    <a:pt x="20999" y="26730"/>
                    <a:pt x="21375" y="25197"/>
                    <a:pt x="21993" y="23907"/>
                  </a:cubicBezTo>
                  <a:cubicBezTo>
                    <a:pt x="22316" y="23181"/>
                    <a:pt x="22719" y="22509"/>
                    <a:pt x="23069" y="21810"/>
                  </a:cubicBezTo>
                  <a:cubicBezTo>
                    <a:pt x="23365" y="21218"/>
                    <a:pt x="23580" y="20600"/>
                    <a:pt x="23714" y="19981"/>
                  </a:cubicBezTo>
                  <a:cubicBezTo>
                    <a:pt x="23983" y="18449"/>
                    <a:pt x="23607" y="16701"/>
                    <a:pt x="22370" y="15760"/>
                  </a:cubicBezTo>
                  <a:cubicBezTo>
                    <a:pt x="21886" y="15384"/>
                    <a:pt x="21241" y="15115"/>
                    <a:pt x="21025" y="14524"/>
                  </a:cubicBezTo>
                  <a:cubicBezTo>
                    <a:pt x="20945" y="14201"/>
                    <a:pt x="20945" y="13851"/>
                    <a:pt x="21025" y="13529"/>
                  </a:cubicBezTo>
                  <a:cubicBezTo>
                    <a:pt x="21241" y="12211"/>
                    <a:pt x="21698" y="10867"/>
                    <a:pt x="21321" y="9603"/>
                  </a:cubicBezTo>
                  <a:cubicBezTo>
                    <a:pt x="20918" y="8420"/>
                    <a:pt x="20031" y="7479"/>
                    <a:pt x="18901" y="6995"/>
                  </a:cubicBezTo>
                  <a:cubicBezTo>
                    <a:pt x="17772" y="6511"/>
                    <a:pt x="16562" y="6216"/>
                    <a:pt x="15353" y="6081"/>
                  </a:cubicBezTo>
                  <a:cubicBezTo>
                    <a:pt x="14707" y="6001"/>
                    <a:pt x="14062" y="5812"/>
                    <a:pt x="13471" y="5544"/>
                  </a:cubicBezTo>
                  <a:cubicBezTo>
                    <a:pt x="12798" y="5140"/>
                    <a:pt x="12583" y="4441"/>
                    <a:pt x="12126" y="3850"/>
                  </a:cubicBezTo>
                  <a:cubicBezTo>
                    <a:pt x="11642" y="3178"/>
                    <a:pt x="11051" y="2559"/>
                    <a:pt x="10432" y="2022"/>
                  </a:cubicBezTo>
                  <a:cubicBezTo>
                    <a:pt x="9194" y="912"/>
                    <a:pt x="7682" y="0"/>
                    <a:pt x="599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367375" y="2951600"/>
              <a:ext cx="521625" cy="902725"/>
            </a:xfrm>
            <a:custGeom>
              <a:avLst/>
              <a:gdLst/>
              <a:ahLst/>
              <a:cxnLst/>
              <a:rect l="l" t="t" r="r" b="b"/>
              <a:pathLst>
                <a:path w="20865" h="36109" extrusionOk="0">
                  <a:moveTo>
                    <a:pt x="5136" y="0"/>
                  </a:moveTo>
                  <a:cubicBezTo>
                    <a:pt x="2770" y="108"/>
                    <a:pt x="1964" y="1452"/>
                    <a:pt x="1964" y="3011"/>
                  </a:cubicBezTo>
                  <a:cubicBezTo>
                    <a:pt x="1964" y="3899"/>
                    <a:pt x="2232" y="4866"/>
                    <a:pt x="2609" y="5754"/>
                  </a:cubicBezTo>
                  <a:cubicBezTo>
                    <a:pt x="3093" y="6829"/>
                    <a:pt x="3415" y="7582"/>
                    <a:pt x="3415" y="8308"/>
                  </a:cubicBezTo>
                  <a:cubicBezTo>
                    <a:pt x="3415" y="9195"/>
                    <a:pt x="2931" y="10055"/>
                    <a:pt x="1668" y="11427"/>
                  </a:cubicBezTo>
                  <a:cubicBezTo>
                    <a:pt x="566" y="12637"/>
                    <a:pt x="1" y="13954"/>
                    <a:pt x="1" y="15218"/>
                  </a:cubicBezTo>
                  <a:cubicBezTo>
                    <a:pt x="1" y="16589"/>
                    <a:pt x="673" y="17852"/>
                    <a:pt x="2098" y="18767"/>
                  </a:cubicBezTo>
                  <a:cubicBezTo>
                    <a:pt x="4303" y="20138"/>
                    <a:pt x="5889" y="20568"/>
                    <a:pt x="5889" y="22342"/>
                  </a:cubicBezTo>
                  <a:cubicBezTo>
                    <a:pt x="5889" y="22826"/>
                    <a:pt x="5781" y="23364"/>
                    <a:pt x="5566" y="24036"/>
                  </a:cubicBezTo>
                  <a:cubicBezTo>
                    <a:pt x="5109" y="25407"/>
                    <a:pt x="4733" y="26671"/>
                    <a:pt x="4733" y="27962"/>
                  </a:cubicBezTo>
                  <a:cubicBezTo>
                    <a:pt x="4733" y="29467"/>
                    <a:pt x="5244" y="31000"/>
                    <a:pt x="6722" y="32720"/>
                  </a:cubicBezTo>
                  <a:cubicBezTo>
                    <a:pt x="8443" y="34683"/>
                    <a:pt x="10728" y="36108"/>
                    <a:pt x="13605" y="36108"/>
                  </a:cubicBezTo>
                  <a:lnTo>
                    <a:pt x="13982" y="36108"/>
                  </a:lnTo>
                  <a:cubicBezTo>
                    <a:pt x="15111" y="36027"/>
                    <a:pt x="16240" y="35785"/>
                    <a:pt x="17315" y="35382"/>
                  </a:cubicBezTo>
                  <a:cubicBezTo>
                    <a:pt x="15111" y="33312"/>
                    <a:pt x="13982" y="30570"/>
                    <a:pt x="13955" y="27182"/>
                  </a:cubicBezTo>
                  <a:lnTo>
                    <a:pt x="13955" y="27101"/>
                  </a:lnTo>
                  <a:cubicBezTo>
                    <a:pt x="13955" y="24843"/>
                    <a:pt x="14734" y="22853"/>
                    <a:pt x="15433" y="21563"/>
                  </a:cubicBezTo>
                  <a:cubicBezTo>
                    <a:pt x="12557" y="11588"/>
                    <a:pt x="7341" y="5915"/>
                    <a:pt x="7260" y="5834"/>
                  </a:cubicBezTo>
                  <a:cubicBezTo>
                    <a:pt x="7153" y="5727"/>
                    <a:pt x="7153" y="5565"/>
                    <a:pt x="7233" y="5458"/>
                  </a:cubicBezTo>
                  <a:lnTo>
                    <a:pt x="7260" y="5458"/>
                  </a:lnTo>
                  <a:cubicBezTo>
                    <a:pt x="7314" y="5377"/>
                    <a:pt x="7368" y="5350"/>
                    <a:pt x="7448" y="5350"/>
                  </a:cubicBezTo>
                  <a:cubicBezTo>
                    <a:pt x="7502" y="5350"/>
                    <a:pt x="7556" y="5377"/>
                    <a:pt x="7610" y="5431"/>
                  </a:cubicBezTo>
                  <a:lnTo>
                    <a:pt x="7637" y="5458"/>
                  </a:lnTo>
                  <a:cubicBezTo>
                    <a:pt x="7717" y="5512"/>
                    <a:pt x="12852" y="11104"/>
                    <a:pt x="15783" y="20917"/>
                  </a:cubicBezTo>
                  <a:cubicBezTo>
                    <a:pt x="16132" y="20353"/>
                    <a:pt x="16374" y="20057"/>
                    <a:pt x="16374" y="20057"/>
                  </a:cubicBezTo>
                  <a:cubicBezTo>
                    <a:pt x="17074" y="23660"/>
                    <a:pt x="20112" y="25649"/>
                    <a:pt x="20112" y="25649"/>
                  </a:cubicBezTo>
                  <a:cubicBezTo>
                    <a:pt x="18767" y="23902"/>
                    <a:pt x="17799" y="20756"/>
                    <a:pt x="17504" y="18713"/>
                  </a:cubicBezTo>
                  <a:cubicBezTo>
                    <a:pt x="18041" y="17637"/>
                    <a:pt x="18794" y="16696"/>
                    <a:pt x="19708" y="15970"/>
                  </a:cubicBezTo>
                  <a:cubicBezTo>
                    <a:pt x="20031" y="15675"/>
                    <a:pt x="20434" y="15406"/>
                    <a:pt x="20864" y="15164"/>
                  </a:cubicBezTo>
                  <a:cubicBezTo>
                    <a:pt x="20649" y="14976"/>
                    <a:pt x="20461" y="14787"/>
                    <a:pt x="20380" y="14519"/>
                  </a:cubicBezTo>
                  <a:cubicBezTo>
                    <a:pt x="20327" y="14357"/>
                    <a:pt x="20300" y="14196"/>
                    <a:pt x="20300" y="14008"/>
                  </a:cubicBezTo>
                  <a:cubicBezTo>
                    <a:pt x="20300" y="13846"/>
                    <a:pt x="20327" y="13685"/>
                    <a:pt x="20380" y="13524"/>
                  </a:cubicBezTo>
                  <a:cubicBezTo>
                    <a:pt x="20542" y="12556"/>
                    <a:pt x="20811" y="11588"/>
                    <a:pt x="20811" y="10647"/>
                  </a:cubicBezTo>
                  <a:cubicBezTo>
                    <a:pt x="20811" y="10297"/>
                    <a:pt x="20784" y="9948"/>
                    <a:pt x="20676" y="9598"/>
                  </a:cubicBezTo>
                  <a:cubicBezTo>
                    <a:pt x="20273" y="8415"/>
                    <a:pt x="19386" y="7474"/>
                    <a:pt x="18256" y="6990"/>
                  </a:cubicBezTo>
                  <a:cubicBezTo>
                    <a:pt x="17127" y="6506"/>
                    <a:pt x="15917" y="6211"/>
                    <a:pt x="14708" y="6076"/>
                  </a:cubicBezTo>
                  <a:cubicBezTo>
                    <a:pt x="14062" y="5996"/>
                    <a:pt x="13417" y="5807"/>
                    <a:pt x="12826" y="5539"/>
                  </a:cubicBezTo>
                  <a:cubicBezTo>
                    <a:pt x="12153" y="5135"/>
                    <a:pt x="11938" y="4436"/>
                    <a:pt x="11481" y="3845"/>
                  </a:cubicBezTo>
                  <a:cubicBezTo>
                    <a:pt x="10997" y="3173"/>
                    <a:pt x="10406" y="2554"/>
                    <a:pt x="9787" y="2017"/>
                  </a:cubicBezTo>
                  <a:cubicBezTo>
                    <a:pt x="8551" y="914"/>
                    <a:pt x="7018" y="0"/>
                    <a:pt x="5351" y="0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546175" y="3085650"/>
              <a:ext cx="269550" cy="748500"/>
            </a:xfrm>
            <a:custGeom>
              <a:avLst/>
              <a:gdLst/>
              <a:ahLst/>
              <a:cxnLst/>
              <a:rect l="l" t="t" r="r" b="b"/>
              <a:pathLst>
                <a:path w="10782" h="29940" extrusionOk="0">
                  <a:moveTo>
                    <a:pt x="297" y="1"/>
                  </a:moveTo>
                  <a:cubicBezTo>
                    <a:pt x="224" y="1"/>
                    <a:pt x="153" y="36"/>
                    <a:pt x="108" y="96"/>
                  </a:cubicBezTo>
                  <a:lnTo>
                    <a:pt x="81" y="96"/>
                  </a:lnTo>
                  <a:cubicBezTo>
                    <a:pt x="1" y="203"/>
                    <a:pt x="1" y="365"/>
                    <a:pt x="108" y="472"/>
                  </a:cubicBezTo>
                  <a:cubicBezTo>
                    <a:pt x="216" y="580"/>
                    <a:pt x="10244" y="11442"/>
                    <a:pt x="10083" y="29644"/>
                  </a:cubicBezTo>
                  <a:cubicBezTo>
                    <a:pt x="10083" y="29778"/>
                    <a:pt x="10163" y="29859"/>
                    <a:pt x="10271" y="29913"/>
                  </a:cubicBezTo>
                  <a:lnTo>
                    <a:pt x="10325" y="29939"/>
                  </a:lnTo>
                  <a:cubicBezTo>
                    <a:pt x="10486" y="29939"/>
                    <a:pt x="10594" y="29805"/>
                    <a:pt x="10594" y="29671"/>
                  </a:cubicBezTo>
                  <a:cubicBezTo>
                    <a:pt x="10782" y="11200"/>
                    <a:pt x="592" y="203"/>
                    <a:pt x="485" y="96"/>
                  </a:cubicBezTo>
                  <a:lnTo>
                    <a:pt x="458" y="69"/>
                  </a:lnTo>
                  <a:cubicBezTo>
                    <a:pt x="410" y="22"/>
                    <a:pt x="353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493750" y="3306350"/>
              <a:ext cx="246025" cy="104200"/>
            </a:xfrm>
            <a:custGeom>
              <a:avLst/>
              <a:gdLst/>
              <a:ahLst/>
              <a:cxnLst/>
              <a:rect l="l" t="t" r="r" b="b"/>
              <a:pathLst>
                <a:path w="9841" h="4168" extrusionOk="0">
                  <a:moveTo>
                    <a:pt x="316" y="1"/>
                  </a:moveTo>
                  <a:cubicBezTo>
                    <a:pt x="183" y="1"/>
                    <a:pt x="78" y="77"/>
                    <a:pt x="54" y="194"/>
                  </a:cubicBezTo>
                  <a:cubicBezTo>
                    <a:pt x="0" y="355"/>
                    <a:pt x="81" y="490"/>
                    <a:pt x="242" y="544"/>
                  </a:cubicBezTo>
                  <a:cubicBezTo>
                    <a:pt x="296" y="544"/>
                    <a:pt x="6130" y="2076"/>
                    <a:pt x="9384" y="4119"/>
                  </a:cubicBezTo>
                  <a:lnTo>
                    <a:pt x="9437" y="4146"/>
                  </a:lnTo>
                  <a:cubicBezTo>
                    <a:pt x="9467" y="4161"/>
                    <a:pt x="9500" y="4168"/>
                    <a:pt x="9532" y="4168"/>
                  </a:cubicBezTo>
                  <a:cubicBezTo>
                    <a:pt x="9616" y="4168"/>
                    <a:pt x="9702" y="4124"/>
                    <a:pt x="9760" y="4066"/>
                  </a:cubicBezTo>
                  <a:cubicBezTo>
                    <a:pt x="9841" y="3931"/>
                    <a:pt x="9787" y="3743"/>
                    <a:pt x="9679" y="3689"/>
                  </a:cubicBezTo>
                  <a:cubicBezTo>
                    <a:pt x="6346" y="1592"/>
                    <a:pt x="619" y="60"/>
                    <a:pt x="377" y="6"/>
                  </a:cubicBezTo>
                  <a:cubicBezTo>
                    <a:pt x="356" y="2"/>
                    <a:pt x="33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1699425" y="3209675"/>
              <a:ext cx="89425" cy="138350"/>
            </a:xfrm>
            <a:custGeom>
              <a:avLst/>
              <a:gdLst/>
              <a:ahLst/>
              <a:cxnLst/>
              <a:rect l="l" t="t" r="r" b="b"/>
              <a:pathLst>
                <a:path w="3577" h="5534" extrusionOk="0">
                  <a:moveTo>
                    <a:pt x="3279" y="0"/>
                  </a:moveTo>
                  <a:cubicBezTo>
                    <a:pt x="3204" y="0"/>
                    <a:pt x="3126" y="33"/>
                    <a:pt x="3066" y="109"/>
                  </a:cubicBezTo>
                  <a:cubicBezTo>
                    <a:pt x="1829" y="1641"/>
                    <a:pt x="807" y="3335"/>
                    <a:pt x="54" y="5163"/>
                  </a:cubicBezTo>
                  <a:cubicBezTo>
                    <a:pt x="1" y="5298"/>
                    <a:pt x="54" y="5459"/>
                    <a:pt x="216" y="5513"/>
                  </a:cubicBezTo>
                  <a:cubicBezTo>
                    <a:pt x="250" y="5527"/>
                    <a:pt x="285" y="5534"/>
                    <a:pt x="319" y="5534"/>
                  </a:cubicBezTo>
                  <a:cubicBezTo>
                    <a:pt x="416" y="5534"/>
                    <a:pt x="505" y="5478"/>
                    <a:pt x="565" y="5379"/>
                  </a:cubicBezTo>
                  <a:cubicBezTo>
                    <a:pt x="1291" y="3631"/>
                    <a:pt x="2286" y="1964"/>
                    <a:pt x="3469" y="458"/>
                  </a:cubicBezTo>
                  <a:cubicBezTo>
                    <a:pt x="3576" y="351"/>
                    <a:pt x="3550" y="163"/>
                    <a:pt x="3442" y="82"/>
                  </a:cubicBezTo>
                  <a:lnTo>
                    <a:pt x="3442" y="55"/>
                  </a:lnTo>
                  <a:cubicBezTo>
                    <a:pt x="3395" y="20"/>
                    <a:pt x="3338" y="0"/>
                    <a:pt x="3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1715550" y="3189050"/>
              <a:ext cx="623125" cy="710825"/>
            </a:xfrm>
            <a:custGeom>
              <a:avLst/>
              <a:gdLst/>
              <a:ahLst/>
              <a:cxnLst/>
              <a:rect l="l" t="t" r="r" b="b"/>
              <a:pathLst>
                <a:path w="24925" h="28433" extrusionOk="0">
                  <a:moveTo>
                    <a:pt x="20618" y="1"/>
                  </a:moveTo>
                  <a:cubicBezTo>
                    <a:pt x="20393" y="1"/>
                    <a:pt x="20153" y="17"/>
                    <a:pt x="19896" y="47"/>
                  </a:cubicBezTo>
                  <a:cubicBezTo>
                    <a:pt x="17799" y="262"/>
                    <a:pt x="11777" y="2735"/>
                    <a:pt x="10997" y="4214"/>
                  </a:cubicBezTo>
                  <a:cubicBezTo>
                    <a:pt x="10218" y="5720"/>
                    <a:pt x="10997" y="9537"/>
                    <a:pt x="10997" y="9537"/>
                  </a:cubicBezTo>
                  <a:cubicBezTo>
                    <a:pt x="9922" y="8086"/>
                    <a:pt x="9330" y="6338"/>
                    <a:pt x="9303" y="4537"/>
                  </a:cubicBezTo>
                  <a:cubicBezTo>
                    <a:pt x="9303" y="4537"/>
                    <a:pt x="7018" y="5370"/>
                    <a:pt x="5781" y="6472"/>
                  </a:cubicBezTo>
                  <a:cubicBezTo>
                    <a:pt x="4867" y="7198"/>
                    <a:pt x="4114" y="8139"/>
                    <a:pt x="3577" y="9215"/>
                  </a:cubicBezTo>
                  <a:cubicBezTo>
                    <a:pt x="3872" y="11258"/>
                    <a:pt x="4840" y="14404"/>
                    <a:pt x="6185" y="16151"/>
                  </a:cubicBezTo>
                  <a:cubicBezTo>
                    <a:pt x="6185" y="16151"/>
                    <a:pt x="3147" y="14162"/>
                    <a:pt x="2447" y="10559"/>
                  </a:cubicBezTo>
                  <a:cubicBezTo>
                    <a:pt x="2447" y="10559"/>
                    <a:pt x="1" y="13651"/>
                    <a:pt x="28" y="17684"/>
                  </a:cubicBezTo>
                  <a:cubicBezTo>
                    <a:pt x="55" y="22255"/>
                    <a:pt x="2098" y="25642"/>
                    <a:pt x="6050" y="27739"/>
                  </a:cubicBezTo>
                  <a:cubicBezTo>
                    <a:pt x="7523" y="28200"/>
                    <a:pt x="9057" y="28432"/>
                    <a:pt x="10593" y="28432"/>
                  </a:cubicBezTo>
                  <a:cubicBezTo>
                    <a:pt x="11748" y="28432"/>
                    <a:pt x="12904" y="28301"/>
                    <a:pt x="14035" y="28035"/>
                  </a:cubicBezTo>
                  <a:cubicBezTo>
                    <a:pt x="18633" y="27040"/>
                    <a:pt x="21429" y="22765"/>
                    <a:pt x="21429" y="22765"/>
                  </a:cubicBezTo>
                  <a:cubicBezTo>
                    <a:pt x="21429" y="22765"/>
                    <a:pt x="16455" y="20776"/>
                    <a:pt x="13578" y="20588"/>
                  </a:cubicBezTo>
                  <a:cubicBezTo>
                    <a:pt x="13578" y="20588"/>
                    <a:pt x="15279" y="20302"/>
                    <a:pt x="17564" y="20302"/>
                  </a:cubicBezTo>
                  <a:cubicBezTo>
                    <a:pt x="18992" y="20302"/>
                    <a:pt x="20649" y="20414"/>
                    <a:pt x="22262" y="20776"/>
                  </a:cubicBezTo>
                  <a:cubicBezTo>
                    <a:pt x="22262" y="20776"/>
                    <a:pt x="24924" y="19781"/>
                    <a:pt x="24413" y="15291"/>
                  </a:cubicBezTo>
                  <a:cubicBezTo>
                    <a:pt x="24413" y="15291"/>
                    <a:pt x="22673" y="14018"/>
                    <a:pt x="18754" y="14018"/>
                  </a:cubicBezTo>
                  <a:cubicBezTo>
                    <a:pt x="17976" y="14018"/>
                    <a:pt x="17112" y="14068"/>
                    <a:pt x="16159" y="14189"/>
                  </a:cubicBezTo>
                  <a:cubicBezTo>
                    <a:pt x="16159" y="14189"/>
                    <a:pt x="19036" y="12118"/>
                    <a:pt x="24091" y="11527"/>
                  </a:cubicBezTo>
                  <a:cubicBezTo>
                    <a:pt x="24494" y="11527"/>
                    <a:pt x="23956" y="5693"/>
                    <a:pt x="23472" y="3085"/>
                  </a:cubicBezTo>
                  <a:cubicBezTo>
                    <a:pt x="23048" y="800"/>
                    <a:pt x="22211" y="1"/>
                    <a:pt x="2061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1716225" y="3188850"/>
              <a:ext cx="611025" cy="711175"/>
            </a:xfrm>
            <a:custGeom>
              <a:avLst/>
              <a:gdLst/>
              <a:ahLst/>
              <a:cxnLst/>
              <a:rect l="l" t="t" r="r" b="b"/>
              <a:pathLst>
                <a:path w="24441" h="28447" extrusionOk="0">
                  <a:moveTo>
                    <a:pt x="20568" y="1"/>
                  </a:moveTo>
                  <a:cubicBezTo>
                    <a:pt x="20353" y="1"/>
                    <a:pt x="20111" y="28"/>
                    <a:pt x="19869" y="55"/>
                  </a:cubicBezTo>
                  <a:cubicBezTo>
                    <a:pt x="17772" y="270"/>
                    <a:pt x="11750" y="2743"/>
                    <a:pt x="10970" y="4222"/>
                  </a:cubicBezTo>
                  <a:cubicBezTo>
                    <a:pt x="10701" y="4733"/>
                    <a:pt x="10621" y="5486"/>
                    <a:pt x="10621" y="6265"/>
                  </a:cubicBezTo>
                  <a:cubicBezTo>
                    <a:pt x="10621" y="7852"/>
                    <a:pt x="10970" y="9545"/>
                    <a:pt x="10970" y="9545"/>
                  </a:cubicBezTo>
                  <a:cubicBezTo>
                    <a:pt x="9895" y="8094"/>
                    <a:pt x="9303" y="6346"/>
                    <a:pt x="9276" y="4545"/>
                  </a:cubicBezTo>
                  <a:cubicBezTo>
                    <a:pt x="9276" y="4545"/>
                    <a:pt x="6991" y="5378"/>
                    <a:pt x="5754" y="6480"/>
                  </a:cubicBezTo>
                  <a:cubicBezTo>
                    <a:pt x="4840" y="7206"/>
                    <a:pt x="4087" y="8147"/>
                    <a:pt x="3550" y="9223"/>
                  </a:cubicBezTo>
                  <a:cubicBezTo>
                    <a:pt x="3845" y="11266"/>
                    <a:pt x="4813" y="14412"/>
                    <a:pt x="6158" y="16159"/>
                  </a:cubicBezTo>
                  <a:cubicBezTo>
                    <a:pt x="6158" y="16159"/>
                    <a:pt x="3120" y="14170"/>
                    <a:pt x="2420" y="10567"/>
                  </a:cubicBezTo>
                  <a:cubicBezTo>
                    <a:pt x="2420" y="10567"/>
                    <a:pt x="1" y="13632"/>
                    <a:pt x="1" y="17611"/>
                  </a:cubicBezTo>
                  <a:lnTo>
                    <a:pt x="1" y="17692"/>
                  </a:lnTo>
                  <a:cubicBezTo>
                    <a:pt x="28" y="21080"/>
                    <a:pt x="1157" y="23822"/>
                    <a:pt x="3361" y="25892"/>
                  </a:cubicBezTo>
                  <a:cubicBezTo>
                    <a:pt x="4114" y="26591"/>
                    <a:pt x="5002" y="27210"/>
                    <a:pt x="6023" y="27747"/>
                  </a:cubicBezTo>
                  <a:cubicBezTo>
                    <a:pt x="7502" y="28204"/>
                    <a:pt x="9034" y="28446"/>
                    <a:pt x="10567" y="28446"/>
                  </a:cubicBezTo>
                  <a:cubicBezTo>
                    <a:pt x="11723" y="28446"/>
                    <a:pt x="12879" y="28312"/>
                    <a:pt x="14008" y="28043"/>
                  </a:cubicBezTo>
                  <a:cubicBezTo>
                    <a:pt x="18606" y="27048"/>
                    <a:pt x="21402" y="22773"/>
                    <a:pt x="21402" y="22773"/>
                  </a:cubicBezTo>
                  <a:cubicBezTo>
                    <a:pt x="21402" y="22773"/>
                    <a:pt x="16428" y="20784"/>
                    <a:pt x="13551" y="20596"/>
                  </a:cubicBezTo>
                  <a:cubicBezTo>
                    <a:pt x="13551" y="20596"/>
                    <a:pt x="14573" y="20407"/>
                    <a:pt x="16132" y="20327"/>
                  </a:cubicBezTo>
                  <a:cubicBezTo>
                    <a:pt x="16562" y="20327"/>
                    <a:pt x="17046" y="20300"/>
                    <a:pt x="17557" y="20300"/>
                  </a:cubicBezTo>
                  <a:cubicBezTo>
                    <a:pt x="18498" y="20300"/>
                    <a:pt x="19574" y="20354"/>
                    <a:pt x="20649" y="20488"/>
                  </a:cubicBezTo>
                  <a:cubicBezTo>
                    <a:pt x="21187" y="20569"/>
                    <a:pt x="21698" y="20649"/>
                    <a:pt x="22235" y="20784"/>
                  </a:cubicBezTo>
                  <a:cubicBezTo>
                    <a:pt x="22235" y="20784"/>
                    <a:pt x="23096" y="20461"/>
                    <a:pt x="23741" y="19332"/>
                  </a:cubicBezTo>
                  <a:cubicBezTo>
                    <a:pt x="23902" y="19090"/>
                    <a:pt x="24037" y="18794"/>
                    <a:pt x="24144" y="18472"/>
                  </a:cubicBezTo>
                  <a:cubicBezTo>
                    <a:pt x="24333" y="17907"/>
                    <a:pt x="24440" y="17235"/>
                    <a:pt x="24440" y="16401"/>
                  </a:cubicBezTo>
                  <a:cubicBezTo>
                    <a:pt x="24440" y="16052"/>
                    <a:pt x="24440" y="15702"/>
                    <a:pt x="24386" y="15299"/>
                  </a:cubicBezTo>
                  <a:cubicBezTo>
                    <a:pt x="24386" y="15299"/>
                    <a:pt x="22639" y="14008"/>
                    <a:pt x="18713" y="14008"/>
                  </a:cubicBezTo>
                  <a:cubicBezTo>
                    <a:pt x="17934" y="14008"/>
                    <a:pt x="17073" y="14062"/>
                    <a:pt x="16132" y="14197"/>
                  </a:cubicBezTo>
                  <a:cubicBezTo>
                    <a:pt x="16132" y="14197"/>
                    <a:pt x="17692" y="13067"/>
                    <a:pt x="20542" y="12234"/>
                  </a:cubicBezTo>
                  <a:cubicBezTo>
                    <a:pt x="20757" y="12180"/>
                    <a:pt x="20999" y="12100"/>
                    <a:pt x="21268" y="12046"/>
                  </a:cubicBezTo>
                  <a:cubicBezTo>
                    <a:pt x="22101" y="11831"/>
                    <a:pt x="23042" y="11643"/>
                    <a:pt x="24064" y="11535"/>
                  </a:cubicBezTo>
                  <a:cubicBezTo>
                    <a:pt x="24171" y="11535"/>
                    <a:pt x="24198" y="11185"/>
                    <a:pt x="24198" y="10621"/>
                  </a:cubicBezTo>
                  <a:cubicBezTo>
                    <a:pt x="24198" y="8873"/>
                    <a:pt x="23822" y="5055"/>
                    <a:pt x="23445" y="3093"/>
                  </a:cubicBezTo>
                  <a:cubicBezTo>
                    <a:pt x="23015" y="781"/>
                    <a:pt x="22182" y="1"/>
                    <a:pt x="20568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1842600" y="3230225"/>
              <a:ext cx="384500" cy="642900"/>
            </a:xfrm>
            <a:custGeom>
              <a:avLst/>
              <a:gdLst/>
              <a:ahLst/>
              <a:cxnLst/>
              <a:rect l="l" t="t" r="r" b="b"/>
              <a:pathLst>
                <a:path w="15380" h="25716" extrusionOk="0">
                  <a:moveTo>
                    <a:pt x="15088" y="1"/>
                  </a:moveTo>
                  <a:cubicBezTo>
                    <a:pt x="15041" y="1"/>
                    <a:pt x="14994" y="13"/>
                    <a:pt x="14949" y="40"/>
                  </a:cubicBezTo>
                  <a:cubicBezTo>
                    <a:pt x="10593" y="2809"/>
                    <a:pt x="699" y="16628"/>
                    <a:pt x="0" y="25420"/>
                  </a:cubicBezTo>
                  <a:cubicBezTo>
                    <a:pt x="0" y="25555"/>
                    <a:pt x="108" y="25689"/>
                    <a:pt x="242" y="25716"/>
                  </a:cubicBezTo>
                  <a:lnTo>
                    <a:pt x="350" y="25689"/>
                  </a:lnTo>
                  <a:cubicBezTo>
                    <a:pt x="457" y="25662"/>
                    <a:pt x="511" y="25555"/>
                    <a:pt x="538" y="25474"/>
                  </a:cubicBezTo>
                  <a:cubicBezTo>
                    <a:pt x="1210" y="16790"/>
                    <a:pt x="10943" y="3212"/>
                    <a:pt x="15245" y="497"/>
                  </a:cubicBezTo>
                  <a:cubicBezTo>
                    <a:pt x="15352" y="416"/>
                    <a:pt x="15379" y="255"/>
                    <a:pt x="15325" y="120"/>
                  </a:cubicBezTo>
                  <a:cubicBezTo>
                    <a:pt x="15272" y="49"/>
                    <a:pt x="15182" y="1"/>
                    <a:pt x="15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4065400" y="1161975"/>
              <a:ext cx="611675" cy="904425"/>
            </a:xfrm>
            <a:custGeom>
              <a:avLst/>
              <a:gdLst/>
              <a:ahLst/>
              <a:cxnLst/>
              <a:rect l="l" t="t" r="r" b="b"/>
              <a:pathLst>
                <a:path w="24467" h="36177" extrusionOk="0">
                  <a:moveTo>
                    <a:pt x="8084" y="1"/>
                  </a:moveTo>
                  <a:cubicBezTo>
                    <a:pt x="6964" y="1"/>
                    <a:pt x="5934" y="279"/>
                    <a:pt x="5028" y="821"/>
                  </a:cubicBezTo>
                  <a:lnTo>
                    <a:pt x="0" y="3778"/>
                  </a:lnTo>
                  <a:lnTo>
                    <a:pt x="2232" y="8537"/>
                  </a:lnTo>
                  <a:cubicBezTo>
                    <a:pt x="2232" y="8887"/>
                    <a:pt x="2205" y="9263"/>
                    <a:pt x="2205" y="9613"/>
                  </a:cubicBezTo>
                  <a:cubicBezTo>
                    <a:pt x="2205" y="17894"/>
                    <a:pt x="7044" y="27438"/>
                    <a:pt x="13147" y="31498"/>
                  </a:cubicBezTo>
                  <a:lnTo>
                    <a:pt x="15352" y="36176"/>
                  </a:lnTo>
                  <a:lnTo>
                    <a:pt x="20353" y="33246"/>
                  </a:lnTo>
                  <a:cubicBezTo>
                    <a:pt x="22880" y="31847"/>
                    <a:pt x="24466" y="28514"/>
                    <a:pt x="24466" y="23755"/>
                  </a:cubicBezTo>
                  <a:cubicBezTo>
                    <a:pt x="24466" y="15151"/>
                    <a:pt x="19224" y="5150"/>
                    <a:pt x="12771" y="1412"/>
                  </a:cubicBezTo>
                  <a:cubicBezTo>
                    <a:pt x="11108" y="460"/>
                    <a:pt x="9522" y="1"/>
                    <a:pt x="808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4065400" y="1161650"/>
              <a:ext cx="611675" cy="904750"/>
            </a:xfrm>
            <a:custGeom>
              <a:avLst/>
              <a:gdLst/>
              <a:ahLst/>
              <a:cxnLst/>
              <a:rect l="l" t="t" r="r" b="b"/>
              <a:pathLst>
                <a:path w="24467" h="36190" extrusionOk="0">
                  <a:moveTo>
                    <a:pt x="8093" y="0"/>
                  </a:moveTo>
                  <a:cubicBezTo>
                    <a:pt x="6964" y="0"/>
                    <a:pt x="5942" y="296"/>
                    <a:pt x="5028" y="834"/>
                  </a:cubicBezTo>
                  <a:lnTo>
                    <a:pt x="0" y="3791"/>
                  </a:lnTo>
                  <a:lnTo>
                    <a:pt x="2232" y="8550"/>
                  </a:lnTo>
                  <a:cubicBezTo>
                    <a:pt x="2232" y="8900"/>
                    <a:pt x="2205" y="9276"/>
                    <a:pt x="2205" y="9626"/>
                  </a:cubicBezTo>
                  <a:cubicBezTo>
                    <a:pt x="2205" y="17907"/>
                    <a:pt x="7044" y="27451"/>
                    <a:pt x="13147" y="31511"/>
                  </a:cubicBezTo>
                  <a:lnTo>
                    <a:pt x="15352" y="36189"/>
                  </a:lnTo>
                  <a:lnTo>
                    <a:pt x="20353" y="33259"/>
                  </a:lnTo>
                  <a:cubicBezTo>
                    <a:pt x="22880" y="31860"/>
                    <a:pt x="24466" y="28527"/>
                    <a:pt x="24466" y="23768"/>
                  </a:cubicBezTo>
                  <a:cubicBezTo>
                    <a:pt x="24466" y="15164"/>
                    <a:pt x="19224" y="5163"/>
                    <a:pt x="12771" y="1425"/>
                  </a:cubicBezTo>
                  <a:cubicBezTo>
                    <a:pt x="11104" y="458"/>
                    <a:pt x="9518" y="0"/>
                    <a:pt x="8093" y="0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926250" y="1235075"/>
              <a:ext cx="662775" cy="851975"/>
            </a:xfrm>
            <a:custGeom>
              <a:avLst/>
              <a:gdLst/>
              <a:ahLst/>
              <a:cxnLst/>
              <a:rect l="l" t="t" r="r" b="b"/>
              <a:pathLst>
                <a:path w="26511" h="34079" extrusionOk="0">
                  <a:moveTo>
                    <a:pt x="8610" y="1"/>
                  </a:moveTo>
                  <a:cubicBezTo>
                    <a:pt x="7776" y="1"/>
                    <a:pt x="6971" y="155"/>
                    <a:pt x="6211" y="478"/>
                  </a:cubicBezTo>
                  <a:cubicBezTo>
                    <a:pt x="1049" y="2683"/>
                    <a:pt x="1" y="11878"/>
                    <a:pt x="3899" y="21019"/>
                  </a:cubicBezTo>
                  <a:cubicBezTo>
                    <a:pt x="7227" y="28822"/>
                    <a:pt x="13063" y="34079"/>
                    <a:pt x="17911" y="34079"/>
                  </a:cubicBezTo>
                  <a:cubicBezTo>
                    <a:pt x="18742" y="34079"/>
                    <a:pt x="19544" y="33924"/>
                    <a:pt x="20300" y="33602"/>
                  </a:cubicBezTo>
                  <a:cubicBezTo>
                    <a:pt x="25489" y="31397"/>
                    <a:pt x="26510" y="22202"/>
                    <a:pt x="22639" y="13061"/>
                  </a:cubicBezTo>
                  <a:cubicBezTo>
                    <a:pt x="19311" y="5257"/>
                    <a:pt x="13475" y="1"/>
                    <a:pt x="861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4058000" y="1571000"/>
              <a:ext cx="399950" cy="411150"/>
            </a:xfrm>
            <a:custGeom>
              <a:avLst/>
              <a:gdLst/>
              <a:ahLst/>
              <a:cxnLst/>
              <a:rect l="l" t="t" r="r" b="b"/>
              <a:pathLst>
                <a:path w="15998" h="16446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2581"/>
                    <a:pt x="646" y="5162"/>
                    <a:pt x="1694" y="7528"/>
                  </a:cubicBezTo>
                  <a:cubicBezTo>
                    <a:pt x="3146" y="10970"/>
                    <a:pt x="5431" y="14061"/>
                    <a:pt x="8012" y="15540"/>
                  </a:cubicBezTo>
                  <a:cubicBezTo>
                    <a:pt x="9076" y="16156"/>
                    <a:pt x="10093" y="16445"/>
                    <a:pt x="11022" y="16445"/>
                  </a:cubicBezTo>
                  <a:cubicBezTo>
                    <a:pt x="12325" y="16445"/>
                    <a:pt x="13456" y="15877"/>
                    <a:pt x="14304" y="14841"/>
                  </a:cubicBezTo>
                  <a:cubicBezTo>
                    <a:pt x="15379" y="13578"/>
                    <a:pt x="15998" y="11642"/>
                    <a:pt x="15998" y="92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100350" y="1737650"/>
              <a:ext cx="315250" cy="244500"/>
            </a:xfrm>
            <a:custGeom>
              <a:avLst/>
              <a:gdLst/>
              <a:ahLst/>
              <a:cxnLst/>
              <a:rect l="l" t="t" r="r" b="b"/>
              <a:pathLst>
                <a:path w="12610" h="9780" extrusionOk="0">
                  <a:moveTo>
                    <a:pt x="2724" y="0"/>
                  </a:moveTo>
                  <a:cubicBezTo>
                    <a:pt x="1708" y="0"/>
                    <a:pt x="786" y="295"/>
                    <a:pt x="0" y="862"/>
                  </a:cubicBezTo>
                  <a:cubicBezTo>
                    <a:pt x="1452" y="4304"/>
                    <a:pt x="3737" y="7395"/>
                    <a:pt x="6318" y="8874"/>
                  </a:cubicBezTo>
                  <a:cubicBezTo>
                    <a:pt x="7382" y="9490"/>
                    <a:pt x="8399" y="9779"/>
                    <a:pt x="9328" y="9779"/>
                  </a:cubicBezTo>
                  <a:cubicBezTo>
                    <a:pt x="10631" y="9779"/>
                    <a:pt x="11762" y="9211"/>
                    <a:pt x="12610" y="8175"/>
                  </a:cubicBezTo>
                  <a:cubicBezTo>
                    <a:pt x="10970" y="5083"/>
                    <a:pt x="8765" y="2502"/>
                    <a:pt x="6318" y="1077"/>
                  </a:cubicBezTo>
                  <a:cubicBezTo>
                    <a:pt x="5044" y="349"/>
                    <a:pt x="3828" y="0"/>
                    <a:pt x="272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4321475" y="1570275"/>
              <a:ext cx="141175" cy="139875"/>
            </a:xfrm>
            <a:custGeom>
              <a:avLst/>
              <a:gdLst/>
              <a:ahLst/>
              <a:cxnLst/>
              <a:rect l="l" t="t" r="r" b="b"/>
              <a:pathLst>
                <a:path w="5647" h="5595" extrusionOk="0">
                  <a:moveTo>
                    <a:pt x="3948" y="0"/>
                  </a:moveTo>
                  <a:cubicBezTo>
                    <a:pt x="3931" y="0"/>
                    <a:pt x="3915" y="1"/>
                    <a:pt x="3899" y="2"/>
                  </a:cubicBezTo>
                  <a:lnTo>
                    <a:pt x="673" y="298"/>
                  </a:lnTo>
                  <a:cubicBezTo>
                    <a:pt x="512" y="298"/>
                    <a:pt x="350" y="379"/>
                    <a:pt x="243" y="486"/>
                  </a:cubicBezTo>
                  <a:cubicBezTo>
                    <a:pt x="1" y="755"/>
                    <a:pt x="1" y="1185"/>
                    <a:pt x="270" y="1454"/>
                  </a:cubicBezTo>
                  <a:lnTo>
                    <a:pt x="4437" y="5406"/>
                  </a:lnTo>
                  <a:cubicBezTo>
                    <a:pt x="4571" y="5514"/>
                    <a:pt x="4733" y="5568"/>
                    <a:pt x="4894" y="5594"/>
                  </a:cubicBezTo>
                  <a:lnTo>
                    <a:pt x="4921" y="5594"/>
                  </a:lnTo>
                  <a:cubicBezTo>
                    <a:pt x="5109" y="5568"/>
                    <a:pt x="5270" y="5487"/>
                    <a:pt x="5405" y="5379"/>
                  </a:cubicBezTo>
                  <a:cubicBezTo>
                    <a:pt x="5647" y="5084"/>
                    <a:pt x="5647" y="4680"/>
                    <a:pt x="5378" y="4412"/>
                  </a:cubicBezTo>
                  <a:lnTo>
                    <a:pt x="2286" y="1508"/>
                  </a:lnTo>
                  <a:lnTo>
                    <a:pt x="4007" y="1346"/>
                  </a:lnTo>
                  <a:cubicBezTo>
                    <a:pt x="4383" y="1320"/>
                    <a:pt x="4652" y="997"/>
                    <a:pt x="4625" y="621"/>
                  </a:cubicBezTo>
                  <a:cubicBezTo>
                    <a:pt x="4599" y="262"/>
                    <a:pt x="4280" y="0"/>
                    <a:pt x="39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4057325" y="1385025"/>
              <a:ext cx="140500" cy="134225"/>
            </a:xfrm>
            <a:custGeom>
              <a:avLst/>
              <a:gdLst/>
              <a:ahLst/>
              <a:cxnLst/>
              <a:rect l="l" t="t" r="r" b="b"/>
              <a:pathLst>
                <a:path w="5620" h="5369" extrusionOk="0">
                  <a:moveTo>
                    <a:pt x="1690" y="1"/>
                  </a:moveTo>
                  <a:cubicBezTo>
                    <a:pt x="1540" y="1"/>
                    <a:pt x="1390" y="50"/>
                    <a:pt x="1264" y="153"/>
                  </a:cubicBezTo>
                  <a:cubicBezTo>
                    <a:pt x="968" y="395"/>
                    <a:pt x="942" y="825"/>
                    <a:pt x="1157" y="1121"/>
                  </a:cubicBezTo>
                  <a:lnTo>
                    <a:pt x="3200" y="3648"/>
                  </a:lnTo>
                  <a:lnTo>
                    <a:pt x="888" y="3164"/>
                  </a:lnTo>
                  <a:cubicBezTo>
                    <a:pt x="839" y="3154"/>
                    <a:pt x="789" y="3149"/>
                    <a:pt x="741" y="3149"/>
                  </a:cubicBezTo>
                  <a:cubicBezTo>
                    <a:pt x="418" y="3149"/>
                    <a:pt x="124" y="3371"/>
                    <a:pt x="54" y="3675"/>
                  </a:cubicBezTo>
                  <a:cubicBezTo>
                    <a:pt x="1" y="4051"/>
                    <a:pt x="243" y="4428"/>
                    <a:pt x="592" y="4508"/>
                  </a:cubicBezTo>
                  <a:lnTo>
                    <a:pt x="4759" y="5369"/>
                  </a:lnTo>
                  <a:lnTo>
                    <a:pt x="4894" y="5369"/>
                  </a:lnTo>
                  <a:cubicBezTo>
                    <a:pt x="5136" y="5369"/>
                    <a:pt x="5351" y="5234"/>
                    <a:pt x="5485" y="5046"/>
                  </a:cubicBezTo>
                  <a:cubicBezTo>
                    <a:pt x="5620" y="4777"/>
                    <a:pt x="5620" y="4482"/>
                    <a:pt x="5432" y="4267"/>
                  </a:cubicBezTo>
                  <a:lnTo>
                    <a:pt x="2232" y="260"/>
                  </a:lnTo>
                  <a:cubicBezTo>
                    <a:pt x="2093" y="91"/>
                    <a:pt x="1892" y="1"/>
                    <a:pt x="16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917525" y="1788100"/>
              <a:ext cx="230575" cy="155875"/>
            </a:xfrm>
            <a:custGeom>
              <a:avLst/>
              <a:gdLst/>
              <a:ahLst/>
              <a:cxnLst/>
              <a:rect l="l" t="t" r="r" b="b"/>
              <a:pathLst>
                <a:path w="9223" h="6235" extrusionOk="0">
                  <a:moveTo>
                    <a:pt x="4920" y="0"/>
                  </a:moveTo>
                  <a:cubicBezTo>
                    <a:pt x="4920" y="0"/>
                    <a:pt x="4114" y="3065"/>
                    <a:pt x="457" y="4598"/>
                  </a:cubicBezTo>
                  <a:cubicBezTo>
                    <a:pt x="135" y="4732"/>
                    <a:pt x="0" y="5082"/>
                    <a:pt x="108" y="5431"/>
                  </a:cubicBezTo>
                  <a:cubicBezTo>
                    <a:pt x="188" y="5593"/>
                    <a:pt x="323" y="5727"/>
                    <a:pt x="511" y="5781"/>
                  </a:cubicBezTo>
                  <a:cubicBezTo>
                    <a:pt x="1435" y="6086"/>
                    <a:pt x="2384" y="6234"/>
                    <a:pt x="3325" y="6234"/>
                  </a:cubicBezTo>
                  <a:cubicBezTo>
                    <a:pt x="5454" y="6234"/>
                    <a:pt x="7545" y="5477"/>
                    <a:pt x="9222" y="406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3656725" y="623450"/>
              <a:ext cx="341475" cy="505300"/>
            </a:xfrm>
            <a:custGeom>
              <a:avLst/>
              <a:gdLst/>
              <a:ahLst/>
              <a:cxnLst/>
              <a:rect l="l" t="t" r="r" b="b"/>
              <a:pathLst>
                <a:path w="13659" h="20212" extrusionOk="0">
                  <a:moveTo>
                    <a:pt x="4501" y="0"/>
                  </a:moveTo>
                  <a:cubicBezTo>
                    <a:pt x="3877" y="0"/>
                    <a:pt x="3303" y="155"/>
                    <a:pt x="2797" y="450"/>
                  </a:cubicBezTo>
                  <a:lnTo>
                    <a:pt x="1" y="2117"/>
                  </a:lnTo>
                  <a:lnTo>
                    <a:pt x="1237" y="4778"/>
                  </a:lnTo>
                  <a:lnTo>
                    <a:pt x="1237" y="5370"/>
                  </a:lnTo>
                  <a:cubicBezTo>
                    <a:pt x="1237" y="9994"/>
                    <a:pt x="3926" y="15345"/>
                    <a:pt x="7367" y="17603"/>
                  </a:cubicBezTo>
                  <a:lnTo>
                    <a:pt x="8604" y="20211"/>
                  </a:lnTo>
                  <a:lnTo>
                    <a:pt x="11400" y="18598"/>
                  </a:lnTo>
                  <a:cubicBezTo>
                    <a:pt x="12771" y="17818"/>
                    <a:pt x="13659" y="15936"/>
                    <a:pt x="13659" y="13274"/>
                  </a:cubicBezTo>
                  <a:cubicBezTo>
                    <a:pt x="13659" y="8462"/>
                    <a:pt x="10728" y="2870"/>
                    <a:pt x="7125" y="799"/>
                  </a:cubicBezTo>
                  <a:cubicBezTo>
                    <a:pt x="6189" y="255"/>
                    <a:pt x="5303" y="0"/>
                    <a:pt x="450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656725" y="623250"/>
              <a:ext cx="341475" cy="505500"/>
            </a:xfrm>
            <a:custGeom>
              <a:avLst/>
              <a:gdLst/>
              <a:ahLst/>
              <a:cxnLst/>
              <a:rect l="l" t="t" r="r" b="b"/>
              <a:pathLst>
                <a:path w="13659" h="20220" extrusionOk="0">
                  <a:moveTo>
                    <a:pt x="4517" y="1"/>
                  </a:moveTo>
                  <a:cubicBezTo>
                    <a:pt x="3872" y="1"/>
                    <a:pt x="3307" y="162"/>
                    <a:pt x="2797" y="458"/>
                  </a:cubicBezTo>
                  <a:lnTo>
                    <a:pt x="1" y="2125"/>
                  </a:lnTo>
                  <a:lnTo>
                    <a:pt x="1237" y="4786"/>
                  </a:lnTo>
                  <a:lnTo>
                    <a:pt x="1237" y="5378"/>
                  </a:lnTo>
                  <a:cubicBezTo>
                    <a:pt x="1237" y="10002"/>
                    <a:pt x="3926" y="15353"/>
                    <a:pt x="7367" y="17611"/>
                  </a:cubicBezTo>
                  <a:lnTo>
                    <a:pt x="8604" y="20219"/>
                  </a:lnTo>
                  <a:lnTo>
                    <a:pt x="11400" y="18606"/>
                  </a:lnTo>
                  <a:cubicBezTo>
                    <a:pt x="12771" y="17826"/>
                    <a:pt x="13659" y="15944"/>
                    <a:pt x="13659" y="13282"/>
                  </a:cubicBezTo>
                  <a:cubicBezTo>
                    <a:pt x="13659" y="8470"/>
                    <a:pt x="10728" y="2878"/>
                    <a:pt x="7125" y="807"/>
                  </a:cubicBezTo>
                  <a:cubicBezTo>
                    <a:pt x="6211" y="270"/>
                    <a:pt x="5324" y="1"/>
                    <a:pt x="4517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578750" y="664250"/>
              <a:ext cx="370375" cy="476600"/>
            </a:xfrm>
            <a:custGeom>
              <a:avLst/>
              <a:gdLst/>
              <a:ahLst/>
              <a:cxnLst/>
              <a:rect l="l" t="t" r="r" b="b"/>
              <a:pathLst>
                <a:path w="14815" h="19064" extrusionOk="0">
                  <a:moveTo>
                    <a:pt x="4818" y="1"/>
                  </a:moveTo>
                  <a:cubicBezTo>
                    <a:pt x="4349" y="1"/>
                    <a:pt x="3896" y="88"/>
                    <a:pt x="3469" y="270"/>
                  </a:cubicBezTo>
                  <a:cubicBezTo>
                    <a:pt x="592" y="1506"/>
                    <a:pt x="1" y="6642"/>
                    <a:pt x="2178" y="11750"/>
                  </a:cubicBezTo>
                  <a:cubicBezTo>
                    <a:pt x="4036" y="16130"/>
                    <a:pt x="7302" y="19063"/>
                    <a:pt x="10008" y="19063"/>
                  </a:cubicBezTo>
                  <a:cubicBezTo>
                    <a:pt x="10474" y="19063"/>
                    <a:pt x="10924" y="18976"/>
                    <a:pt x="11347" y="18794"/>
                  </a:cubicBezTo>
                  <a:cubicBezTo>
                    <a:pt x="14250" y="17557"/>
                    <a:pt x="14815" y="12422"/>
                    <a:pt x="12637" y="7314"/>
                  </a:cubicBezTo>
                  <a:cubicBezTo>
                    <a:pt x="10802" y="2933"/>
                    <a:pt x="7540" y="1"/>
                    <a:pt x="481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652025" y="851775"/>
              <a:ext cx="225850" cy="230450"/>
            </a:xfrm>
            <a:custGeom>
              <a:avLst/>
              <a:gdLst/>
              <a:ahLst/>
              <a:cxnLst/>
              <a:rect l="l" t="t" r="r" b="b"/>
              <a:pathLst>
                <a:path w="9034" h="9218" extrusionOk="0">
                  <a:moveTo>
                    <a:pt x="0" y="1"/>
                  </a:moveTo>
                  <a:cubicBezTo>
                    <a:pt x="54" y="1453"/>
                    <a:pt x="377" y="2905"/>
                    <a:pt x="968" y="4222"/>
                  </a:cubicBezTo>
                  <a:cubicBezTo>
                    <a:pt x="1775" y="6158"/>
                    <a:pt x="3065" y="7879"/>
                    <a:pt x="4490" y="8712"/>
                  </a:cubicBezTo>
                  <a:cubicBezTo>
                    <a:pt x="5090" y="9056"/>
                    <a:pt x="5658" y="9217"/>
                    <a:pt x="6176" y="9217"/>
                  </a:cubicBezTo>
                  <a:cubicBezTo>
                    <a:pt x="6913" y="9217"/>
                    <a:pt x="7550" y="8893"/>
                    <a:pt x="8039" y="8309"/>
                  </a:cubicBezTo>
                  <a:cubicBezTo>
                    <a:pt x="8711" y="7422"/>
                    <a:pt x="9034" y="6292"/>
                    <a:pt x="8980" y="51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675550" y="945025"/>
              <a:ext cx="176800" cy="137200"/>
            </a:xfrm>
            <a:custGeom>
              <a:avLst/>
              <a:gdLst/>
              <a:ahLst/>
              <a:cxnLst/>
              <a:rect l="l" t="t" r="r" b="b"/>
              <a:pathLst>
                <a:path w="7072" h="5488" extrusionOk="0">
                  <a:moveTo>
                    <a:pt x="1537" y="1"/>
                  </a:moveTo>
                  <a:cubicBezTo>
                    <a:pt x="962" y="1"/>
                    <a:pt x="440" y="168"/>
                    <a:pt x="0" y="492"/>
                  </a:cubicBezTo>
                  <a:cubicBezTo>
                    <a:pt x="834" y="2428"/>
                    <a:pt x="2124" y="4149"/>
                    <a:pt x="3549" y="4982"/>
                  </a:cubicBezTo>
                  <a:cubicBezTo>
                    <a:pt x="4138" y="5326"/>
                    <a:pt x="4699" y="5487"/>
                    <a:pt x="5214" y="5487"/>
                  </a:cubicBezTo>
                  <a:cubicBezTo>
                    <a:pt x="5945" y="5487"/>
                    <a:pt x="6582" y="5163"/>
                    <a:pt x="7071" y="4579"/>
                  </a:cubicBezTo>
                  <a:cubicBezTo>
                    <a:pt x="6265" y="2966"/>
                    <a:pt x="5055" y="1594"/>
                    <a:pt x="3549" y="600"/>
                  </a:cubicBezTo>
                  <a:cubicBezTo>
                    <a:pt x="2838" y="195"/>
                    <a:pt x="2156" y="1"/>
                    <a:pt x="15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816025" y="847250"/>
              <a:ext cx="33625" cy="54050"/>
            </a:xfrm>
            <a:custGeom>
              <a:avLst/>
              <a:gdLst/>
              <a:ahLst/>
              <a:cxnLst/>
              <a:rect l="l" t="t" r="r" b="b"/>
              <a:pathLst>
                <a:path w="1345" h="2162" extrusionOk="0">
                  <a:moveTo>
                    <a:pt x="440" y="1"/>
                  </a:moveTo>
                  <a:cubicBezTo>
                    <a:pt x="201" y="1"/>
                    <a:pt x="27" y="260"/>
                    <a:pt x="27" y="693"/>
                  </a:cubicBezTo>
                  <a:cubicBezTo>
                    <a:pt x="0" y="1231"/>
                    <a:pt x="242" y="1741"/>
                    <a:pt x="673" y="2091"/>
                  </a:cubicBezTo>
                  <a:cubicBezTo>
                    <a:pt x="757" y="2139"/>
                    <a:pt x="837" y="2162"/>
                    <a:pt x="911" y="2162"/>
                  </a:cubicBezTo>
                  <a:cubicBezTo>
                    <a:pt x="1167" y="2162"/>
                    <a:pt x="1345" y="1890"/>
                    <a:pt x="1345" y="1473"/>
                  </a:cubicBezTo>
                  <a:cubicBezTo>
                    <a:pt x="1345" y="908"/>
                    <a:pt x="1103" y="397"/>
                    <a:pt x="673" y="74"/>
                  </a:cubicBezTo>
                  <a:cubicBezTo>
                    <a:pt x="591" y="24"/>
                    <a:pt x="513" y="1"/>
                    <a:pt x="4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678900" y="770375"/>
              <a:ext cx="33650" cy="54375"/>
            </a:xfrm>
            <a:custGeom>
              <a:avLst/>
              <a:gdLst/>
              <a:ahLst/>
              <a:cxnLst/>
              <a:rect l="l" t="t" r="r" b="b"/>
              <a:pathLst>
                <a:path w="1346" h="2175" extrusionOk="0">
                  <a:moveTo>
                    <a:pt x="468" y="1"/>
                  </a:moveTo>
                  <a:cubicBezTo>
                    <a:pt x="215" y="1"/>
                    <a:pt x="28" y="280"/>
                    <a:pt x="28" y="730"/>
                  </a:cubicBezTo>
                  <a:cubicBezTo>
                    <a:pt x="1" y="1267"/>
                    <a:pt x="243" y="1778"/>
                    <a:pt x="673" y="2101"/>
                  </a:cubicBezTo>
                  <a:cubicBezTo>
                    <a:pt x="761" y="2151"/>
                    <a:pt x="844" y="2175"/>
                    <a:pt x="920" y="2175"/>
                  </a:cubicBezTo>
                  <a:cubicBezTo>
                    <a:pt x="1171" y="2175"/>
                    <a:pt x="1345" y="1916"/>
                    <a:pt x="1345" y="1482"/>
                  </a:cubicBezTo>
                  <a:cubicBezTo>
                    <a:pt x="1345" y="918"/>
                    <a:pt x="1103" y="407"/>
                    <a:pt x="673" y="58"/>
                  </a:cubicBezTo>
                  <a:cubicBezTo>
                    <a:pt x="602" y="19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573375" y="973450"/>
              <a:ext cx="129075" cy="87375"/>
            </a:xfrm>
            <a:custGeom>
              <a:avLst/>
              <a:gdLst/>
              <a:ahLst/>
              <a:cxnLst/>
              <a:rect l="l" t="t" r="r" b="b"/>
              <a:pathLst>
                <a:path w="5163" h="3495" extrusionOk="0">
                  <a:moveTo>
                    <a:pt x="2770" y="0"/>
                  </a:moveTo>
                  <a:cubicBezTo>
                    <a:pt x="2367" y="1183"/>
                    <a:pt x="1452" y="2124"/>
                    <a:pt x="270" y="2581"/>
                  </a:cubicBezTo>
                  <a:cubicBezTo>
                    <a:pt x="81" y="2662"/>
                    <a:pt x="1" y="2850"/>
                    <a:pt x="81" y="3038"/>
                  </a:cubicBezTo>
                  <a:cubicBezTo>
                    <a:pt x="108" y="3146"/>
                    <a:pt x="189" y="3200"/>
                    <a:pt x="270" y="3254"/>
                  </a:cubicBezTo>
                  <a:cubicBezTo>
                    <a:pt x="779" y="3415"/>
                    <a:pt x="1303" y="3494"/>
                    <a:pt x="1823" y="3494"/>
                  </a:cubicBezTo>
                  <a:cubicBezTo>
                    <a:pt x="3033" y="3494"/>
                    <a:pt x="4223" y="3067"/>
                    <a:pt x="5163" y="2259"/>
                  </a:cubicBezTo>
                  <a:lnTo>
                    <a:pt x="277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446850" y="1954125"/>
              <a:ext cx="2068225" cy="2349175"/>
            </a:xfrm>
            <a:custGeom>
              <a:avLst/>
              <a:gdLst/>
              <a:ahLst/>
              <a:cxnLst/>
              <a:rect l="l" t="t" r="r" b="b"/>
              <a:pathLst>
                <a:path w="82729" h="93967" extrusionOk="0">
                  <a:moveTo>
                    <a:pt x="37991" y="0"/>
                  </a:moveTo>
                  <a:cubicBezTo>
                    <a:pt x="35329" y="0"/>
                    <a:pt x="33474" y="807"/>
                    <a:pt x="33474" y="807"/>
                  </a:cubicBezTo>
                  <a:cubicBezTo>
                    <a:pt x="33474" y="807"/>
                    <a:pt x="10406" y="7582"/>
                    <a:pt x="6830" y="18336"/>
                  </a:cubicBezTo>
                  <a:cubicBezTo>
                    <a:pt x="6104" y="20568"/>
                    <a:pt x="5808" y="22961"/>
                    <a:pt x="5808" y="25381"/>
                  </a:cubicBezTo>
                  <a:cubicBezTo>
                    <a:pt x="5781" y="32478"/>
                    <a:pt x="8389" y="39926"/>
                    <a:pt x="10540" y="44873"/>
                  </a:cubicBezTo>
                  <a:cubicBezTo>
                    <a:pt x="11804" y="47884"/>
                    <a:pt x="13524" y="50707"/>
                    <a:pt x="15622" y="53208"/>
                  </a:cubicBezTo>
                  <a:cubicBezTo>
                    <a:pt x="14519" y="52966"/>
                    <a:pt x="13444" y="52885"/>
                    <a:pt x="12395" y="52885"/>
                  </a:cubicBezTo>
                  <a:cubicBezTo>
                    <a:pt x="5270" y="52885"/>
                    <a:pt x="1" y="57348"/>
                    <a:pt x="1" y="57348"/>
                  </a:cubicBezTo>
                  <a:cubicBezTo>
                    <a:pt x="1" y="57348"/>
                    <a:pt x="2555" y="56138"/>
                    <a:pt x="7126" y="56138"/>
                  </a:cubicBezTo>
                  <a:cubicBezTo>
                    <a:pt x="10298" y="56138"/>
                    <a:pt x="14439" y="56730"/>
                    <a:pt x="19386" y="58692"/>
                  </a:cubicBezTo>
                  <a:cubicBezTo>
                    <a:pt x="26510" y="61569"/>
                    <a:pt x="32076" y="67215"/>
                    <a:pt x="39658" y="69447"/>
                  </a:cubicBezTo>
                  <a:cubicBezTo>
                    <a:pt x="45546" y="71168"/>
                    <a:pt x="51487" y="72915"/>
                    <a:pt x="56354" y="76841"/>
                  </a:cubicBezTo>
                  <a:cubicBezTo>
                    <a:pt x="60790" y="80416"/>
                    <a:pt x="63694" y="85525"/>
                    <a:pt x="64473" y="91144"/>
                  </a:cubicBezTo>
                  <a:cubicBezTo>
                    <a:pt x="64527" y="92112"/>
                    <a:pt x="64769" y="93080"/>
                    <a:pt x="65119" y="93967"/>
                  </a:cubicBezTo>
                  <a:cubicBezTo>
                    <a:pt x="68022" y="92488"/>
                    <a:pt x="70684" y="90983"/>
                    <a:pt x="73131" y="89423"/>
                  </a:cubicBezTo>
                  <a:cubicBezTo>
                    <a:pt x="72996" y="89262"/>
                    <a:pt x="72835" y="89127"/>
                    <a:pt x="72700" y="88966"/>
                  </a:cubicBezTo>
                  <a:cubicBezTo>
                    <a:pt x="67296" y="83105"/>
                    <a:pt x="64742" y="77970"/>
                    <a:pt x="64151" y="74609"/>
                  </a:cubicBezTo>
                  <a:cubicBezTo>
                    <a:pt x="63559" y="71221"/>
                    <a:pt x="63102" y="70200"/>
                    <a:pt x="61166" y="69877"/>
                  </a:cubicBezTo>
                  <a:cubicBezTo>
                    <a:pt x="60118" y="69716"/>
                    <a:pt x="56730" y="68828"/>
                    <a:pt x="52778" y="67753"/>
                  </a:cubicBezTo>
                  <a:lnTo>
                    <a:pt x="52778" y="67753"/>
                  </a:lnTo>
                  <a:cubicBezTo>
                    <a:pt x="52859" y="67941"/>
                    <a:pt x="52912" y="68022"/>
                    <a:pt x="52912" y="68022"/>
                  </a:cubicBezTo>
                  <a:cubicBezTo>
                    <a:pt x="52912" y="68022"/>
                    <a:pt x="41029" y="65495"/>
                    <a:pt x="32076" y="61704"/>
                  </a:cubicBezTo>
                  <a:cubicBezTo>
                    <a:pt x="19789" y="56515"/>
                    <a:pt x="19896" y="48234"/>
                    <a:pt x="18606" y="42722"/>
                  </a:cubicBezTo>
                  <a:lnTo>
                    <a:pt x="19896" y="42346"/>
                  </a:lnTo>
                  <a:lnTo>
                    <a:pt x="19896" y="42184"/>
                  </a:lnTo>
                  <a:lnTo>
                    <a:pt x="49444" y="33769"/>
                  </a:lnTo>
                  <a:cubicBezTo>
                    <a:pt x="49767" y="33877"/>
                    <a:pt x="63909" y="39146"/>
                    <a:pt x="70684" y="42937"/>
                  </a:cubicBezTo>
                  <a:cubicBezTo>
                    <a:pt x="76115" y="45545"/>
                    <a:pt x="81035" y="48099"/>
                    <a:pt x="82729" y="50412"/>
                  </a:cubicBezTo>
                  <a:cubicBezTo>
                    <a:pt x="80417" y="42131"/>
                    <a:pt x="74394" y="42050"/>
                    <a:pt x="68076" y="38528"/>
                  </a:cubicBezTo>
                  <a:cubicBezTo>
                    <a:pt x="60467" y="34334"/>
                    <a:pt x="58989" y="29709"/>
                    <a:pt x="52402" y="12556"/>
                  </a:cubicBezTo>
                  <a:cubicBezTo>
                    <a:pt x="48369" y="2017"/>
                    <a:pt x="42185" y="0"/>
                    <a:pt x="37991" y="0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4526475" y="3764225"/>
              <a:ext cx="15500" cy="219150"/>
            </a:xfrm>
            <a:custGeom>
              <a:avLst/>
              <a:gdLst/>
              <a:ahLst/>
              <a:cxnLst/>
              <a:rect l="l" t="t" r="r" b="b"/>
              <a:pathLst>
                <a:path w="620" h="8766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04" y="3038"/>
                    <a:pt x="189" y="6238"/>
                    <a:pt x="1" y="8765"/>
                  </a:cubicBezTo>
                  <a:cubicBezTo>
                    <a:pt x="162" y="8604"/>
                    <a:pt x="297" y="8443"/>
                    <a:pt x="458" y="8281"/>
                  </a:cubicBezTo>
                  <a:cubicBezTo>
                    <a:pt x="512" y="7502"/>
                    <a:pt x="539" y="6722"/>
                    <a:pt x="539" y="5942"/>
                  </a:cubicBezTo>
                  <a:lnTo>
                    <a:pt x="539" y="4141"/>
                  </a:lnTo>
                  <a:lnTo>
                    <a:pt x="539" y="3092"/>
                  </a:lnTo>
                  <a:cubicBezTo>
                    <a:pt x="566" y="2071"/>
                    <a:pt x="592" y="1022"/>
                    <a:pt x="619" y="0"/>
                  </a:cubicBezTo>
                  <a:close/>
                </a:path>
              </a:pathLst>
            </a:custGeom>
            <a:solidFill>
              <a:srgbClr val="F2D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349400" y="1212825"/>
              <a:ext cx="421350" cy="775900"/>
            </a:xfrm>
            <a:custGeom>
              <a:avLst/>
              <a:gdLst/>
              <a:ahLst/>
              <a:cxnLst/>
              <a:rect l="l" t="t" r="r" b="b"/>
              <a:pathLst>
                <a:path w="16854" h="31036" extrusionOk="0">
                  <a:moveTo>
                    <a:pt x="11373" y="1"/>
                  </a:moveTo>
                  <a:cubicBezTo>
                    <a:pt x="8280" y="1"/>
                    <a:pt x="5381" y="1572"/>
                    <a:pt x="3711" y="4245"/>
                  </a:cubicBezTo>
                  <a:cubicBezTo>
                    <a:pt x="2124" y="6933"/>
                    <a:pt x="2044" y="10240"/>
                    <a:pt x="2581" y="13305"/>
                  </a:cubicBezTo>
                  <a:cubicBezTo>
                    <a:pt x="3092" y="16370"/>
                    <a:pt x="4168" y="19328"/>
                    <a:pt x="4678" y="22393"/>
                  </a:cubicBezTo>
                  <a:cubicBezTo>
                    <a:pt x="5136" y="25108"/>
                    <a:pt x="2447" y="27609"/>
                    <a:pt x="672" y="29303"/>
                  </a:cubicBezTo>
                  <a:cubicBezTo>
                    <a:pt x="350" y="29625"/>
                    <a:pt x="0" y="30055"/>
                    <a:pt x="215" y="30459"/>
                  </a:cubicBezTo>
                  <a:cubicBezTo>
                    <a:pt x="377" y="30701"/>
                    <a:pt x="646" y="30862"/>
                    <a:pt x="941" y="30889"/>
                  </a:cubicBezTo>
                  <a:cubicBezTo>
                    <a:pt x="1476" y="30987"/>
                    <a:pt x="2013" y="31035"/>
                    <a:pt x="2544" y="31035"/>
                  </a:cubicBezTo>
                  <a:cubicBezTo>
                    <a:pt x="5353" y="31035"/>
                    <a:pt x="8033" y="29695"/>
                    <a:pt x="9706" y="27367"/>
                  </a:cubicBezTo>
                  <a:lnTo>
                    <a:pt x="9948" y="29679"/>
                  </a:lnTo>
                  <a:cubicBezTo>
                    <a:pt x="11212" y="29329"/>
                    <a:pt x="12233" y="28469"/>
                    <a:pt x="12744" y="27286"/>
                  </a:cubicBezTo>
                  <a:cubicBezTo>
                    <a:pt x="13255" y="26130"/>
                    <a:pt x="13470" y="24866"/>
                    <a:pt x="13443" y="23603"/>
                  </a:cubicBezTo>
                  <a:cubicBezTo>
                    <a:pt x="13497" y="19355"/>
                    <a:pt x="11857" y="15483"/>
                    <a:pt x="11400" y="11370"/>
                  </a:cubicBezTo>
                  <a:cubicBezTo>
                    <a:pt x="10907" y="6882"/>
                    <a:pt x="12091" y="3370"/>
                    <a:pt x="14855" y="3370"/>
                  </a:cubicBezTo>
                  <a:cubicBezTo>
                    <a:pt x="14956" y="3370"/>
                    <a:pt x="15059" y="3375"/>
                    <a:pt x="15164" y="3384"/>
                  </a:cubicBezTo>
                  <a:cubicBezTo>
                    <a:pt x="15279" y="3395"/>
                    <a:pt x="15389" y="3400"/>
                    <a:pt x="15492" y="3400"/>
                  </a:cubicBezTo>
                  <a:cubicBezTo>
                    <a:pt x="16468" y="3400"/>
                    <a:pt x="16854" y="2940"/>
                    <a:pt x="16051" y="2040"/>
                  </a:cubicBezTo>
                  <a:cubicBezTo>
                    <a:pt x="15863" y="1798"/>
                    <a:pt x="15648" y="1583"/>
                    <a:pt x="15433" y="1395"/>
                  </a:cubicBezTo>
                  <a:cubicBezTo>
                    <a:pt x="14599" y="696"/>
                    <a:pt x="13605" y="239"/>
                    <a:pt x="12556" y="77"/>
                  </a:cubicBezTo>
                  <a:cubicBezTo>
                    <a:pt x="12160" y="26"/>
                    <a:pt x="11765" y="1"/>
                    <a:pt x="113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659925" y="1031650"/>
              <a:ext cx="129750" cy="235550"/>
            </a:xfrm>
            <a:custGeom>
              <a:avLst/>
              <a:gdLst/>
              <a:ahLst/>
              <a:cxnLst/>
              <a:rect l="l" t="t" r="r" b="b"/>
              <a:pathLst>
                <a:path w="5190" h="9422" extrusionOk="0">
                  <a:moveTo>
                    <a:pt x="3208" y="0"/>
                  </a:moveTo>
                  <a:cubicBezTo>
                    <a:pt x="2687" y="0"/>
                    <a:pt x="2097" y="471"/>
                    <a:pt x="1506" y="1651"/>
                  </a:cubicBezTo>
                  <a:cubicBezTo>
                    <a:pt x="1" y="4717"/>
                    <a:pt x="2017" y="9260"/>
                    <a:pt x="2232" y="9422"/>
                  </a:cubicBezTo>
                  <a:cubicBezTo>
                    <a:pt x="4195" y="7728"/>
                    <a:pt x="5190" y="5200"/>
                    <a:pt x="4894" y="2619"/>
                  </a:cubicBezTo>
                  <a:cubicBezTo>
                    <a:pt x="4696" y="1198"/>
                    <a:pt x="4040" y="0"/>
                    <a:pt x="320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2489025" y="1162150"/>
              <a:ext cx="246875" cy="118175"/>
            </a:xfrm>
            <a:custGeom>
              <a:avLst/>
              <a:gdLst/>
              <a:ahLst/>
              <a:cxnLst/>
              <a:rect l="l" t="t" r="r" b="b"/>
              <a:pathLst>
                <a:path w="9875" h="4727" extrusionOk="0">
                  <a:moveTo>
                    <a:pt x="3248" y="1"/>
                  </a:moveTo>
                  <a:cubicBezTo>
                    <a:pt x="1331" y="1"/>
                    <a:pt x="0" y="995"/>
                    <a:pt x="2212" y="3019"/>
                  </a:cubicBezTo>
                  <a:cubicBezTo>
                    <a:pt x="3715" y="4409"/>
                    <a:pt x="6063" y="4726"/>
                    <a:pt x="7766" y="4726"/>
                  </a:cubicBezTo>
                  <a:cubicBezTo>
                    <a:pt x="8927" y="4726"/>
                    <a:pt x="9788" y="4579"/>
                    <a:pt x="9875" y="4524"/>
                  </a:cubicBezTo>
                  <a:cubicBezTo>
                    <a:pt x="8826" y="2158"/>
                    <a:pt x="6648" y="491"/>
                    <a:pt x="4094" y="61"/>
                  </a:cubicBezTo>
                  <a:cubicBezTo>
                    <a:pt x="3806" y="21"/>
                    <a:pt x="3521" y="1"/>
                    <a:pt x="32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149400" y="4073400"/>
              <a:ext cx="460200" cy="603800"/>
            </a:xfrm>
            <a:custGeom>
              <a:avLst/>
              <a:gdLst/>
              <a:ahLst/>
              <a:cxnLst/>
              <a:rect l="l" t="t" r="r" b="b"/>
              <a:pathLst>
                <a:path w="18408" h="24152" extrusionOk="0">
                  <a:moveTo>
                    <a:pt x="1130" y="1"/>
                  </a:moveTo>
                  <a:cubicBezTo>
                    <a:pt x="619" y="619"/>
                    <a:pt x="1" y="1318"/>
                    <a:pt x="108" y="2044"/>
                  </a:cubicBezTo>
                  <a:cubicBezTo>
                    <a:pt x="377" y="3577"/>
                    <a:pt x="1157" y="5002"/>
                    <a:pt x="2286" y="6077"/>
                  </a:cubicBezTo>
                  <a:cubicBezTo>
                    <a:pt x="3872" y="7663"/>
                    <a:pt x="5029" y="10755"/>
                    <a:pt x="5405" y="12906"/>
                  </a:cubicBezTo>
                  <a:cubicBezTo>
                    <a:pt x="5808" y="15030"/>
                    <a:pt x="6238" y="20461"/>
                    <a:pt x="9061" y="22505"/>
                  </a:cubicBezTo>
                  <a:cubicBezTo>
                    <a:pt x="10406" y="23474"/>
                    <a:pt x="12638" y="24151"/>
                    <a:pt x="14574" y="24151"/>
                  </a:cubicBezTo>
                  <a:cubicBezTo>
                    <a:pt x="16664" y="24151"/>
                    <a:pt x="18408" y="23361"/>
                    <a:pt x="18310" y="21295"/>
                  </a:cubicBezTo>
                  <a:cubicBezTo>
                    <a:pt x="18149" y="17316"/>
                    <a:pt x="9572" y="2367"/>
                    <a:pt x="9572" y="2367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4271750" y="4132550"/>
              <a:ext cx="259100" cy="375400"/>
            </a:xfrm>
            <a:custGeom>
              <a:avLst/>
              <a:gdLst/>
              <a:ahLst/>
              <a:cxnLst/>
              <a:rect l="l" t="t" r="r" b="b"/>
              <a:pathLst>
                <a:path w="10364" h="15016" extrusionOk="0">
                  <a:moveTo>
                    <a:pt x="4678" y="1"/>
                  </a:moveTo>
                  <a:lnTo>
                    <a:pt x="0" y="28"/>
                  </a:lnTo>
                  <a:cubicBezTo>
                    <a:pt x="1237" y="2770"/>
                    <a:pt x="2259" y="5593"/>
                    <a:pt x="3065" y="8470"/>
                  </a:cubicBezTo>
                  <a:cubicBezTo>
                    <a:pt x="3872" y="11616"/>
                    <a:pt x="4920" y="13847"/>
                    <a:pt x="6587" y="14627"/>
                  </a:cubicBezTo>
                  <a:cubicBezTo>
                    <a:pt x="7146" y="14875"/>
                    <a:pt x="7784" y="15015"/>
                    <a:pt x="8351" y="15015"/>
                  </a:cubicBezTo>
                  <a:cubicBezTo>
                    <a:pt x="9503" y="15015"/>
                    <a:pt x="10364" y="14437"/>
                    <a:pt x="9679" y="13014"/>
                  </a:cubicBezTo>
                  <a:cubicBezTo>
                    <a:pt x="8657" y="10863"/>
                    <a:pt x="4678" y="1"/>
                    <a:pt x="467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547825" y="2798350"/>
              <a:ext cx="1012300" cy="1301300"/>
            </a:xfrm>
            <a:custGeom>
              <a:avLst/>
              <a:gdLst/>
              <a:ahLst/>
              <a:cxnLst/>
              <a:rect l="l" t="t" r="r" b="b"/>
              <a:pathLst>
                <a:path w="40492" h="52052" extrusionOk="0">
                  <a:moveTo>
                    <a:pt x="5378" y="0"/>
                  </a:moveTo>
                  <a:lnTo>
                    <a:pt x="1" y="13900"/>
                  </a:lnTo>
                  <a:lnTo>
                    <a:pt x="19090" y="25273"/>
                  </a:lnTo>
                  <a:lnTo>
                    <a:pt x="38797" y="52051"/>
                  </a:lnTo>
                  <a:cubicBezTo>
                    <a:pt x="38797" y="52051"/>
                    <a:pt x="39712" y="40141"/>
                    <a:pt x="40088" y="33500"/>
                  </a:cubicBezTo>
                  <a:cubicBezTo>
                    <a:pt x="40464" y="26886"/>
                    <a:pt x="40491" y="20003"/>
                    <a:pt x="39039" y="17180"/>
                  </a:cubicBezTo>
                  <a:cubicBezTo>
                    <a:pt x="37641" y="14519"/>
                    <a:pt x="31511" y="11480"/>
                    <a:pt x="25059" y="8415"/>
                  </a:cubicBezTo>
                  <a:cubicBezTo>
                    <a:pt x="18606" y="5323"/>
                    <a:pt x="5378" y="0"/>
                    <a:pt x="537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547825" y="2798350"/>
              <a:ext cx="666125" cy="586125"/>
            </a:xfrm>
            <a:custGeom>
              <a:avLst/>
              <a:gdLst/>
              <a:ahLst/>
              <a:cxnLst/>
              <a:rect l="l" t="t" r="r" b="b"/>
              <a:pathLst>
                <a:path w="26645" h="23445" extrusionOk="0">
                  <a:moveTo>
                    <a:pt x="5378" y="0"/>
                  </a:moveTo>
                  <a:lnTo>
                    <a:pt x="1" y="15513"/>
                  </a:lnTo>
                  <a:lnTo>
                    <a:pt x="16724" y="23445"/>
                  </a:lnTo>
                  <a:cubicBezTo>
                    <a:pt x="17342" y="20460"/>
                    <a:pt x="18552" y="17637"/>
                    <a:pt x="20300" y="15164"/>
                  </a:cubicBezTo>
                  <a:cubicBezTo>
                    <a:pt x="22074" y="12825"/>
                    <a:pt x="24225" y="10781"/>
                    <a:pt x="26645" y="9168"/>
                  </a:cubicBezTo>
                  <a:cubicBezTo>
                    <a:pt x="19789" y="5323"/>
                    <a:pt x="5378" y="0"/>
                    <a:pt x="537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682950" y="2798350"/>
              <a:ext cx="531000" cy="447675"/>
            </a:xfrm>
            <a:custGeom>
              <a:avLst/>
              <a:gdLst/>
              <a:ahLst/>
              <a:cxnLst/>
              <a:rect l="l" t="t" r="r" b="b"/>
              <a:pathLst>
                <a:path w="21240" h="17907" extrusionOk="0">
                  <a:moveTo>
                    <a:pt x="0" y="0"/>
                  </a:moveTo>
                  <a:lnTo>
                    <a:pt x="27" y="108"/>
                  </a:lnTo>
                  <a:cubicBezTo>
                    <a:pt x="1049" y="2796"/>
                    <a:pt x="1371" y="5135"/>
                    <a:pt x="1371" y="7071"/>
                  </a:cubicBezTo>
                  <a:cubicBezTo>
                    <a:pt x="1371" y="9437"/>
                    <a:pt x="887" y="11158"/>
                    <a:pt x="565" y="12018"/>
                  </a:cubicBezTo>
                  <a:cubicBezTo>
                    <a:pt x="887" y="11319"/>
                    <a:pt x="1371" y="10002"/>
                    <a:pt x="1855" y="7770"/>
                  </a:cubicBezTo>
                  <a:cubicBezTo>
                    <a:pt x="2339" y="9141"/>
                    <a:pt x="2420" y="10647"/>
                    <a:pt x="2043" y="12072"/>
                  </a:cubicBezTo>
                  <a:cubicBezTo>
                    <a:pt x="4463" y="13309"/>
                    <a:pt x="9733" y="16024"/>
                    <a:pt x="13255" y="17906"/>
                  </a:cubicBezTo>
                  <a:cubicBezTo>
                    <a:pt x="13739" y="16965"/>
                    <a:pt x="14277" y="16051"/>
                    <a:pt x="14895" y="15164"/>
                  </a:cubicBezTo>
                  <a:cubicBezTo>
                    <a:pt x="16669" y="12825"/>
                    <a:pt x="18820" y="10781"/>
                    <a:pt x="21240" y="9168"/>
                  </a:cubicBezTo>
                  <a:cubicBezTo>
                    <a:pt x="14465" y="5377"/>
                    <a:pt x="323" y="108"/>
                    <a:pt x="0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524475" y="4010900"/>
              <a:ext cx="700" cy="2050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0" y="0"/>
                  </a:moveTo>
                  <a:lnTo>
                    <a:pt x="0" y="27"/>
                  </a:lnTo>
                  <a:lnTo>
                    <a:pt x="27" y="81"/>
                  </a:lnTo>
                  <a:cubicBezTo>
                    <a:pt x="27" y="81"/>
                    <a:pt x="27" y="54"/>
                    <a:pt x="0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997500" y="3246000"/>
              <a:ext cx="527000" cy="765600"/>
            </a:xfrm>
            <a:custGeom>
              <a:avLst/>
              <a:gdLst/>
              <a:ahLst/>
              <a:cxnLst/>
              <a:rect l="l" t="t" r="r" b="b"/>
              <a:pathLst>
                <a:path w="21080" h="30624" extrusionOk="0">
                  <a:moveTo>
                    <a:pt x="673" y="0"/>
                  </a:moveTo>
                  <a:cubicBezTo>
                    <a:pt x="431" y="484"/>
                    <a:pt x="216" y="968"/>
                    <a:pt x="1" y="1452"/>
                  </a:cubicBezTo>
                  <a:cubicBezTo>
                    <a:pt x="4518" y="4060"/>
                    <a:pt x="8766" y="6829"/>
                    <a:pt x="9868" y="8523"/>
                  </a:cubicBezTo>
                  <a:cubicBezTo>
                    <a:pt x="11212" y="10593"/>
                    <a:pt x="16428" y="21106"/>
                    <a:pt x="21079" y="30623"/>
                  </a:cubicBezTo>
                  <a:lnTo>
                    <a:pt x="21079" y="30596"/>
                  </a:lnTo>
                  <a:cubicBezTo>
                    <a:pt x="20595" y="29360"/>
                    <a:pt x="14600" y="14008"/>
                    <a:pt x="12664" y="10029"/>
                  </a:cubicBezTo>
                  <a:cubicBezTo>
                    <a:pt x="10648" y="5888"/>
                    <a:pt x="6561" y="3253"/>
                    <a:pt x="2743" y="1129"/>
                  </a:cubicBezTo>
                  <a:cubicBezTo>
                    <a:pt x="2178" y="807"/>
                    <a:pt x="1479" y="430"/>
                    <a:pt x="673" y="0"/>
                  </a:cubicBezTo>
                  <a:close/>
                </a:path>
              </a:pathLst>
            </a:custGeom>
            <a:solidFill>
              <a:srgbClr val="D98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690325" y="2992600"/>
              <a:ext cx="324000" cy="289700"/>
            </a:xfrm>
            <a:custGeom>
              <a:avLst/>
              <a:gdLst/>
              <a:ahLst/>
              <a:cxnLst/>
              <a:rect l="l" t="t" r="r" b="b"/>
              <a:pathLst>
                <a:path w="12960" h="11588" extrusionOk="0">
                  <a:moveTo>
                    <a:pt x="1560" y="0"/>
                  </a:moveTo>
                  <a:cubicBezTo>
                    <a:pt x="1076" y="2232"/>
                    <a:pt x="592" y="3549"/>
                    <a:pt x="270" y="4248"/>
                  </a:cubicBezTo>
                  <a:cubicBezTo>
                    <a:pt x="135" y="4651"/>
                    <a:pt x="1" y="4866"/>
                    <a:pt x="1" y="4866"/>
                  </a:cubicBezTo>
                  <a:lnTo>
                    <a:pt x="11669" y="11104"/>
                  </a:lnTo>
                  <a:cubicBezTo>
                    <a:pt x="11616" y="11104"/>
                    <a:pt x="11562" y="11131"/>
                    <a:pt x="11508" y="11131"/>
                  </a:cubicBezTo>
                  <a:cubicBezTo>
                    <a:pt x="11750" y="11292"/>
                    <a:pt x="12019" y="11427"/>
                    <a:pt x="12288" y="11588"/>
                  </a:cubicBezTo>
                  <a:cubicBezTo>
                    <a:pt x="12503" y="11104"/>
                    <a:pt x="12718" y="10620"/>
                    <a:pt x="12960" y="10136"/>
                  </a:cubicBezTo>
                  <a:cubicBezTo>
                    <a:pt x="9438" y="8254"/>
                    <a:pt x="4168" y="5539"/>
                    <a:pt x="1748" y="4302"/>
                  </a:cubicBezTo>
                  <a:cubicBezTo>
                    <a:pt x="2125" y="2877"/>
                    <a:pt x="2044" y="1371"/>
                    <a:pt x="1560" y="0"/>
                  </a:cubicBezTo>
                  <a:close/>
                </a:path>
              </a:pathLst>
            </a:custGeom>
            <a:solidFill>
              <a:srgbClr val="976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4560775" y="4614500"/>
              <a:ext cx="693675" cy="383150"/>
            </a:xfrm>
            <a:custGeom>
              <a:avLst/>
              <a:gdLst/>
              <a:ahLst/>
              <a:cxnLst/>
              <a:rect l="l" t="t" r="r" b="b"/>
              <a:pathLst>
                <a:path w="27747" h="15326" extrusionOk="0">
                  <a:moveTo>
                    <a:pt x="834" y="0"/>
                  </a:moveTo>
                  <a:cubicBezTo>
                    <a:pt x="296" y="377"/>
                    <a:pt x="430" y="1694"/>
                    <a:pt x="538" y="2662"/>
                  </a:cubicBezTo>
                  <a:cubicBezTo>
                    <a:pt x="645" y="3630"/>
                    <a:pt x="0" y="4893"/>
                    <a:pt x="1479" y="6345"/>
                  </a:cubicBezTo>
                  <a:cubicBezTo>
                    <a:pt x="2931" y="7797"/>
                    <a:pt x="5324" y="7797"/>
                    <a:pt x="7313" y="9733"/>
                  </a:cubicBezTo>
                  <a:cubicBezTo>
                    <a:pt x="9330" y="11696"/>
                    <a:pt x="12448" y="15298"/>
                    <a:pt x="17718" y="15325"/>
                  </a:cubicBezTo>
                  <a:cubicBezTo>
                    <a:pt x="17746" y="15325"/>
                    <a:pt x="17775" y="15325"/>
                    <a:pt x="17803" y="15325"/>
                  </a:cubicBezTo>
                  <a:cubicBezTo>
                    <a:pt x="23026" y="15325"/>
                    <a:pt x="26513" y="12869"/>
                    <a:pt x="27128" y="11185"/>
                  </a:cubicBezTo>
                  <a:cubicBezTo>
                    <a:pt x="27746" y="9491"/>
                    <a:pt x="26617" y="8227"/>
                    <a:pt x="23015" y="7071"/>
                  </a:cubicBezTo>
                  <a:cubicBezTo>
                    <a:pt x="19170" y="5808"/>
                    <a:pt x="18067" y="5431"/>
                    <a:pt x="18067" y="5431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4492200" y="4326800"/>
              <a:ext cx="612350" cy="541950"/>
            </a:xfrm>
            <a:custGeom>
              <a:avLst/>
              <a:gdLst/>
              <a:ahLst/>
              <a:cxnLst/>
              <a:rect l="l" t="t" r="r" b="b"/>
              <a:pathLst>
                <a:path w="24494" h="21678" extrusionOk="0">
                  <a:moveTo>
                    <a:pt x="6857" y="1"/>
                  </a:moveTo>
                  <a:lnTo>
                    <a:pt x="1" y="4356"/>
                  </a:lnTo>
                  <a:cubicBezTo>
                    <a:pt x="1" y="4356"/>
                    <a:pt x="3523" y="9949"/>
                    <a:pt x="3550" y="11535"/>
                  </a:cubicBezTo>
                  <a:lnTo>
                    <a:pt x="3550" y="12288"/>
                  </a:lnTo>
                  <a:cubicBezTo>
                    <a:pt x="3550" y="13041"/>
                    <a:pt x="3953" y="13740"/>
                    <a:pt x="4571" y="14143"/>
                  </a:cubicBezTo>
                  <a:cubicBezTo>
                    <a:pt x="5244" y="14573"/>
                    <a:pt x="6158" y="15111"/>
                    <a:pt x="7152" y="15702"/>
                  </a:cubicBezTo>
                  <a:cubicBezTo>
                    <a:pt x="9088" y="16859"/>
                    <a:pt x="12583" y="19897"/>
                    <a:pt x="15648" y="21187"/>
                  </a:cubicBezTo>
                  <a:cubicBezTo>
                    <a:pt x="16496" y="21533"/>
                    <a:pt x="17452" y="21678"/>
                    <a:pt x="18411" y="21678"/>
                  </a:cubicBezTo>
                  <a:cubicBezTo>
                    <a:pt x="20952" y="21678"/>
                    <a:pt x="23512" y="20665"/>
                    <a:pt x="24117" y="19708"/>
                  </a:cubicBezTo>
                  <a:cubicBezTo>
                    <a:pt x="24144" y="19655"/>
                    <a:pt x="24198" y="19601"/>
                    <a:pt x="24225" y="19547"/>
                  </a:cubicBezTo>
                  <a:cubicBezTo>
                    <a:pt x="24494" y="19063"/>
                    <a:pt x="24306" y="18472"/>
                    <a:pt x="23822" y="18203"/>
                  </a:cubicBezTo>
                  <a:cubicBezTo>
                    <a:pt x="23257" y="17826"/>
                    <a:pt x="21752" y="16993"/>
                    <a:pt x="21079" y="16509"/>
                  </a:cubicBezTo>
                  <a:cubicBezTo>
                    <a:pt x="17907" y="14304"/>
                    <a:pt x="14949" y="11831"/>
                    <a:pt x="12825" y="9062"/>
                  </a:cubicBezTo>
                  <a:cubicBezTo>
                    <a:pt x="10701" y="6292"/>
                    <a:pt x="6857" y="1"/>
                    <a:pt x="685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2944250" y="2798350"/>
              <a:ext cx="1779200" cy="1721400"/>
            </a:xfrm>
            <a:custGeom>
              <a:avLst/>
              <a:gdLst/>
              <a:ahLst/>
              <a:cxnLst/>
              <a:rect l="l" t="t" r="r" b="b"/>
              <a:pathLst>
                <a:path w="71168" h="68856" extrusionOk="0">
                  <a:moveTo>
                    <a:pt x="29548" y="0"/>
                  </a:moveTo>
                  <a:lnTo>
                    <a:pt x="0" y="8415"/>
                  </a:lnTo>
                  <a:cubicBezTo>
                    <a:pt x="511" y="13766"/>
                    <a:pt x="807" y="16696"/>
                    <a:pt x="4087" y="21401"/>
                  </a:cubicBezTo>
                  <a:cubicBezTo>
                    <a:pt x="7260" y="25945"/>
                    <a:pt x="14761" y="28903"/>
                    <a:pt x="22827" y="31188"/>
                  </a:cubicBezTo>
                  <a:cubicBezTo>
                    <a:pt x="29521" y="33097"/>
                    <a:pt x="39335" y="35812"/>
                    <a:pt x="41270" y="36108"/>
                  </a:cubicBezTo>
                  <a:cubicBezTo>
                    <a:pt x="43206" y="36431"/>
                    <a:pt x="43663" y="37452"/>
                    <a:pt x="44255" y="40840"/>
                  </a:cubicBezTo>
                  <a:cubicBezTo>
                    <a:pt x="44846" y="44201"/>
                    <a:pt x="47400" y="49336"/>
                    <a:pt x="52804" y="55197"/>
                  </a:cubicBezTo>
                  <a:cubicBezTo>
                    <a:pt x="56757" y="59553"/>
                    <a:pt x="60467" y="64096"/>
                    <a:pt x="63908" y="68855"/>
                  </a:cubicBezTo>
                  <a:cubicBezTo>
                    <a:pt x="63908" y="68855"/>
                    <a:pt x="69286" y="68613"/>
                    <a:pt x="71168" y="64930"/>
                  </a:cubicBezTo>
                  <a:cubicBezTo>
                    <a:pt x="71168" y="64930"/>
                    <a:pt x="54579" y="30381"/>
                    <a:pt x="51998" y="26429"/>
                  </a:cubicBezTo>
                  <a:cubicBezTo>
                    <a:pt x="49417" y="22477"/>
                    <a:pt x="29548" y="12610"/>
                    <a:pt x="29548" y="12610"/>
                  </a:cubicBezTo>
                  <a:cubicBezTo>
                    <a:pt x="30677" y="8496"/>
                    <a:pt x="30677" y="4114"/>
                    <a:pt x="295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2911975" y="2798350"/>
              <a:ext cx="1070100" cy="856325"/>
            </a:xfrm>
            <a:custGeom>
              <a:avLst/>
              <a:gdLst/>
              <a:ahLst/>
              <a:cxnLst/>
              <a:rect l="l" t="t" r="r" b="b"/>
              <a:pathLst>
                <a:path w="42804" h="34253" extrusionOk="0">
                  <a:moveTo>
                    <a:pt x="30812" y="0"/>
                  </a:moveTo>
                  <a:lnTo>
                    <a:pt x="1" y="8953"/>
                  </a:lnTo>
                  <a:cubicBezTo>
                    <a:pt x="1291" y="14465"/>
                    <a:pt x="1184" y="22746"/>
                    <a:pt x="13471" y="27935"/>
                  </a:cubicBezTo>
                  <a:cubicBezTo>
                    <a:pt x="22424" y="31726"/>
                    <a:pt x="34307" y="34253"/>
                    <a:pt x="34307" y="34253"/>
                  </a:cubicBezTo>
                  <a:cubicBezTo>
                    <a:pt x="34307" y="34253"/>
                    <a:pt x="32533" y="31564"/>
                    <a:pt x="34522" y="26805"/>
                  </a:cubicBezTo>
                  <a:cubicBezTo>
                    <a:pt x="36404" y="22423"/>
                    <a:pt x="40357" y="19304"/>
                    <a:pt x="42803" y="18874"/>
                  </a:cubicBezTo>
                  <a:lnTo>
                    <a:pt x="31135" y="12636"/>
                  </a:lnTo>
                  <a:cubicBezTo>
                    <a:pt x="31135" y="12636"/>
                    <a:pt x="33770" y="7528"/>
                    <a:pt x="3081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911975" y="2798350"/>
              <a:ext cx="1070100" cy="856325"/>
            </a:xfrm>
            <a:custGeom>
              <a:avLst/>
              <a:gdLst/>
              <a:ahLst/>
              <a:cxnLst/>
              <a:rect l="l" t="t" r="r" b="b"/>
              <a:pathLst>
                <a:path w="42804" h="34253" extrusionOk="0">
                  <a:moveTo>
                    <a:pt x="30812" y="0"/>
                  </a:moveTo>
                  <a:lnTo>
                    <a:pt x="1" y="8953"/>
                  </a:lnTo>
                  <a:cubicBezTo>
                    <a:pt x="1291" y="14465"/>
                    <a:pt x="1184" y="22746"/>
                    <a:pt x="13471" y="27935"/>
                  </a:cubicBezTo>
                  <a:cubicBezTo>
                    <a:pt x="22424" y="31726"/>
                    <a:pt x="34307" y="34253"/>
                    <a:pt x="34307" y="34253"/>
                  </a:cubicBezTo>
                  <a:cubicBezTo>
                    <a:pt x="34307" y="34253"/>
                    <a:pt x="33581" y="33151"/>
                    <a:pt x="33581" y="31107"/>
                  </a:cubicBezTo>
                  <a:cubicBezTo>
                    <a:pt x="33581" y="29951"/>
                    <a:pt x="33797" y="28526"/>
                    <a:pt x="34522" y="26805"/>
                  </a:cubicBezTo>
                  <a:cubicBezTo>
                    <a:pt x="36404" y="22423"/>
                    <a:pt x="40357" y="19304"/>
                    <a:pt x="42803" y="18874"/>
                  </a:cubicBezTo>
                  <a:lnTo>
                    <a:pt x="31135" y="12636"/>
                  </a:lnTo>
                  <a:cubicBezTo>
                    <a:pt x="31135" y="12636"/>
                    <a:pt x="32210" y="10539"/>
                    <a:pt x="32210" y="7071"/>
                  </a:cubicBezTo>
                  <a:cubicBezTo>
                    <a:pt x="32210" y="5108"/>
                    <a:pt x="31888" y="2716"/>
                    <a:pt x="30812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275625" y="1892500"/>
              <a:ext cx="509650" cy="828050"/>
            </a:xfrm>
            <a:custGeom>
              <a:avLst/>
              <a:gdLst/>
              <a:ahLst/>
              <a:cxnLst/>
              <a:rect l="l" t="t" r="r" b="b"/>
              <a:pathLst>
                <a:path w="20386" h="33122" extrusionOk="0">
                  <a:moveTo>
                    <a:pt x="1806" y="1"/>
                  </a:moveTo>
                  <a:cubicBezTo>
                    <a:pt x="1176" y="1"/>
                    <a:pt x="567" y="27"/>
                    <a:pt x="0" y="72"/>
                  </a:cubicBezTo>
                  <a:cubicBezTo>
                    <a:pt x="0" y="72"/>
                    <a:pt x="6480" y="23732"/>
                    <a:pt x="12771" y="31744"/>
                  </a:cubicBezTo>
                  <a:cubicBezTo>
                    <a:pt x="13538" y="32726"/>
                    <a:pt x="14346" y="33122"/>
                    <a:pt x="15134" y="33122"/>
                  </a:cubicBezTo>
                  <a:cubicBezTo>
                    <a:pt x="17882" y="33122"/>
                    <a:pt x="20385" y="28313"/>
                    <a:pt x="20030" y="26851"/>
                  </a:cubicBezTo>
                  <a:cubicBezTo>
                    <a:pt x="18256" y="19968"/>
                    <a:pt x="12852" y="6149"/>
                    <a:pt x="10190" y="2761"/>
                  </a:cubicBezTo>
                  <a:cubicBezTo>
                    <a:pt x="8536" y="638"/>
                    <a:pt x="4913" y="1"/>
                    <a:pt x="180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2838725" y="1894300"/>
              <a:ext cx="891300" cy="1263900"/>
            </a:xfrm>
            <a:custGeom>
              <a:avLst/>
              <a:gdLst/>
              <a:ahLst/>
              <a:cxnLst/>
              <a:rect l="l" t="t" r="r" b="b"/>
              <a:pathLst>
                <a:path w="35652" h="50556" extrusionOk="0">
                  <a:moveTo>
                    <a:pt x="17476" y="0"/>
                  </a:moveTo>
                  <a:cubicBezTo>
                    <a:pt x="15809" y="135"/>
                    <a:pt x="14546" y="350"/>
                    <a:pt x="14546" y="350"/>
                  </a:cubicBezTo>
                  <a:lnTo>
                    <a:pt x="4894" y="2850"/>
                  </a:lnTo>
                  <a:lnTo>
                    <a:pt x="672" y="4705"/>
                  </a:lnTo>
                  <a:cubicBezTo>
                    <a:pt x="3334" y="7421"/>
                    <a:pt x="4678" y="12637"/>
                    <a:pt x="3845" y="17584"/>
                  </a:cubicBezTo>
                  <a:cubicBezTo>
                    <a:pt x="3012" y="22504"/>
                    <a:pt x="565" y="23391"/>
                    <a:pt x="565" y="23391"/>
                  </a:cubicBezTo>
                  <a:lnTo>
                    <a:pt x="350" y="26107"/>
                  </a:lnTo>
                  <a:cubicBezTo>
                    <a:pt x="350" y="26107"/>
                    <a:pt x="0" y="30785"/>
                    <a:pt x="807" y="34441"/>
                  </a:cubicBezTo>
                  <a:cubicBezTo>
                    <a:pt x="2071" y="39953"/>
                    <a:pt x="2071" y="43905"/>
                    <a:pt x="3872" y="50062"/>
                  </a:cubicBezTo>
                  <a:cubicBezTo>
                    <a:pt x="5504" y="50387"/>
                    <a:pt x="7398" y="50555"/>
                    <a:pt x="9429" y="50555"/>
                  </a:cubicBezTo>
                  <a:cubicBezTo>
                    <a:pt x="15965" y="50555"/>
                    <a:pt x="23909" y="48816"/>
                    <a:pt x="29037" y="44981"/>
                  </a:cubicBezTo>
                  <a:cubicBezTo>
                    <a:pt x="35651" y="40061"/>
                    <a:pt x="35060" y="36323"/>
                    <a:pt x="35060" y="36323"/>
                  </a:cubicBezTo>
                  <a:lnTo>
                    <a:pt x="31161" y="32344"/>
                  </a:lnTo>
                  <a:lnTo>
                    <a:pt x="28956" y="28553"/>
                  </a:lnTo>
                  <a:lnTo>
                    <a:pt x="27827" y="23015"/>
                  </a:lnTo>
                  <a:cubicBezTo>
                    <a:pt x="31457" y="19735"/>
                    <a:pt x="32183" y="14546"/>
                    <a:pt x="29978" y="10970"/>
                  </a:cubicBezTo>
                  <a:cubicBezTo>
                    <a:pt x="28473" y="8523"/>
                    <a:pt x="26564" y="6372"/>
                    <a:pt x="24332" y="4544"/>
                  </a:cubicBezTo>
                  <a:cubicBezTo>
                    <a:pt x="20568" y="1371"/>
                    <a:pt x="18794" y="404"/>
                    <a:pt x="174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674875" y="2356800"/>
              <a:ext cx="401975" cy="568525"/>
            </a:xfrm>
            <a:custGeom>
              <a:avLst/>
              <a:gdLst/>
              <a:ahLst/>
              <a:cxnLst/>
              <a:rect l="l" t="t" r="r" b="b"/>
              <a:pathLst>
                <a:path w="16079" h="22741" extrusionOk="0">
                  <a:moveTo>
                    <a:pt x="14605" y="1"/>
                  </a:moveTo>
                  <a:cubicBezTo>
                    <a:pt x="14484" y="1"/>
                    <a:pt x="14364" y="28"/>
                    <a:pt x="14250" y="79"/>
                  </a:cubicBezTo>
                  <a:lnTo>
                    <a:pt x="6480" y="2686"/>
                  </a:lnTo>
                  <a:cubicBezTo>
                    <a:pt x="5700" y="3009"/>
                    <a:pt x="5082" y="3654"/>
                    <a:pt x="4813" y="4461"/>
                  </a:cubicBezTo>
                  <a:lnTo>
                    <a:pt x="108" y="21211"/>
                  </a:lnTo>
                  <a:cubicBezTo>
                    <a:pt x="0" y="21480"/>
                    <a:pt x="54" y="21802"/>
                    <a:pt x="269" y="22018"/>
                  </a:cubicBezTo>
                  <a:lnTo>
                    <a:pt x="1076" y="22636"/>
                  </a:lnTo>
                  <a:cubicBezTo>
                    <a:pt x="1189" y="22707"/>
                    <a:pt x="1325" y="22740"/>
                    <a:pt x="1464" y="22740"/>
                  </a:cubicBezTo>
                  <a:cubicBezTo>
                    <a:pt x="1588" y="22740"/>
                    <a:pt x="1714" y="22714"/>
                    <a:pt x="1829" y="22663"/>
                  </a:cubicBezTo>
                  <a:lnTo>
                    <a:pt x="9599" y="20055"/>
                  </a:lnTo>
                  <a:cubicBezTo>
                    <a:pt x="10378" y="19732"/>
                    <a:pt x="10997" y="19087"/>
                    <a:pt x="11266" y="18280"/>
                  </a:cubicBezTo>
                  <a:cubicBezTo>
                    <a:pt x="12180" y="15000"/>
                    <a:pt x="15030" y="4837"/>
                    <a:pt x="15944" y="1530"/>
                  </a:cubicBezTo>
                  <a:cubicBezTo>
                    <a:pt x="16078" y="1127"/>
                    <a:pt x="15998" y="858"/>
                    <a:pt x="15756" y="697"/>
                  </a:cubicBezTo>
                  <a:lnTo>
                    <a:pt x="15003" y="105"/>
                  </a:lnTo>
                  <a:cubicBezTo>
                    <a:pt x="14875" y="34"/>
                    <a:pt x="14740" y="1"/>
                    <a:pt x="14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674875" y="2439400"/>
              <a:ext cx="160675" cy="483300"/>
            </a:xfrm>
            <a:custGeom>
              <a:avLst/>
              <a:gdLst/>
              <a:ahLst/>
              <a:cxnLst/>
              <a:rect l="l" t="t" r="r" b="b"/>
              <a:pathLst>
                <a:path w="6427" h="19332" extrusionOk="0">
                  <a:moveTo>
                    <a:pt x="5593" y="1"/>
                  </a:moveTo>
                  <a:cubicBezTo>
                    <a:pt x="5216" y="324"/>
                    <a:pt x="4947" y="727"/>
                    <a:pt x="4813" y="1184"/>
                  </a:cubicBezTo>
                  <a:lnTo>
                    <a:pt x="108" y="17934"/>
                  </a:lnTo>
                  <a:cubicBezTo>
                    <a:pt x="0" y="18203"/>
                    <a:pt x="54" y="18525"/>
                    <a:pt x="269" y="18740"/>
                  </a:cubicBezTo>
                  <a:lnTo>
                    <a:pt x="1022" y="19332"/>
                  </a:lnTo>
                  <a:cubicBezTo>
                    <a:pt x="834" y="19090"/>
                    <a:pt x="780" y="18767"/>
                    <a:pt x="888" y="18498"/>
                  </a:cubicBezTo>
                  <a:lnTo>
                    <a:pt x="5593" y="1775"/>
                  </a:lnTo>
                  <a:cubicBezTo>
                    <a:pt x="5754" y="1291"/>
                    <a:pt x="6050" y="861"/>
                    <a:pt x="6426" y="512"/>
                  </a:cubicBezTo>
                  <a:lnTo>
                    <a:pt x="5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693200" y="2372375"/>
              <a:ext cx="384700" cy="553800"/>
            </a:xfrm>
            <a:custGeom>
              <a:avLst/>
              <a:gdLst/>
              <a:ahLst/>
              <a:cxnLst/>
              <a:rect l="l" t="t" r="r" b="b"/>
              <a:pathLst>
                <a:path w="15388" h="22152" extrusionOk="0">
                  <a:moveTo>
                    <a:pt x="14698" y="1"/>
                  </a:moveTo>
                  <a:cubicBezTo>
                    <a:pt x="14579" y="1"/>
                    <a:pt x="14445" y="25"/>
                    <a:pt x="14297" y="74"/>
                  </a:cubicBezTo>
                  <a:lnTo>
                    <a:pt x="6527" y="2682"/>
                  </a:lnTo>
                  <a:cubicBezTo>
                    <a:pt x="5720" y="3005"/>
                    <a:pt x="5129" y="3650"/>
                    <a:pt x="4833" y="4456"/>
                  </a:cubicBezTo>
                  <a:lnTo>
                    <a:pt x="155" y="21179"/>
                  </a:lnTo>
                  <a:cubicBezTo>
                    <a:pt x="1" y="21773"/>
                    <a:pt x="243" y="22151"/>
                    <a:pt x="733" y="22151"/>
                  </a:cubicBezTo>
                  <a:cubicBezTo>
                    <a:pt x="842" y="22151"/>
                    <a:pt x="964" y="22133"/>
                    <a:pt x="1096" y="22094"/>
                  </a:cubicBezTo>
                  <a:lnTo>
                    <a:pt x="8866" y="19459"/>
                  </a:lnTo>
                  <a:cubicBezTo>
                    <a:pt x="9645" y="19136"/>
                    <a:pt x="10264" y="18518"/>
                    <a:pt x="10533" y="17711"/>
                  </a:cubicBezTo>
                  <a:cubicBezTo>
                    <a:pt x="11474" y="14404"/>
                    <a:pt x="14297" y="4241"/>
                    <a:pt x="15238" y="961"/>
                  </a:cubicBezTo>
                  <a:cubicBezTo>
                    <a:pt x="15388" y="362"/>
                    <a:pt x="15162" y="1"/>
                    <a:pt x="146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884575" y="2529150"/>
              <a:ext cx="206825" cy="251300"/>
            </a:xfrm>
            <a:custGeom>
              <a:avLst/>
              <a:gdLst/>
              <a:ahLst/>
              <a:cxnLst/>
              <a:rect l="l" t="t" r="r" b="b"/>
              <a:pathLst>
                <a:path w="8273" h="10052" extrusionOk="0">
                  <a:moveTo>
                    <a:pt x="6481" y="1"/>
                  </a:moveTo>
                  <a:cubicBezTo>
                    <a:pt x="6343" y="1"/>
                    <a:pt x="6200" y="23"/>
                    <a:pt x="6050" y="67"/>
                  </a:cubicBezTo>
                  <a:lnTo>
                    <a:pt x="5324" y="2648"/>
                  </a:lnTo>
                  <a:cubicBezTo>
                    <a:pt x="5324" y="2648"/>
                    <a:pt x="4383" y="3697"/>
                    <a:pt x="1614" y="5713"/>
                  </a:cubicBezTo>
                  <a:cubicBezTo>
                    <a:pt x="1" y="6870"/>
                    <a:pt x="1130" y="9424"/>
                    <a:pt x="2689" y="9881"/>
                  </a:cubicBezTo>
                  <a:cubicBezTo>
                    <a:pt x="3097" y="9997"/>
                    <a:pt x="3479" y="10051"/>
                    <a:pt x="3835" y="10051"/>
                  </a:cubicBezTo>
                  <a:cubicBezTo>
                    <a:pt x="6932" y="10051"/>
                    <a:pt x="8129" y="5988"/>
                    <a:pt x="8201" y="3697"/>
                  </a:cubicBezTo>
                  <a:cubicBezTo>
                    <a:pt x="8273" y="1403"/>
                    <a:pt x="7580" y="1"/>
                    <a:pt x="648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2647150" y="2011250"/>
              <a:ext cx="1393700" cy="1075675"/>
            </a:xfrm>
            <a:custGeom>
              <a:avLst/>
              <a:gdLst/>
              <a:ahLst/>
              <a:cxnLst/>
              <a:rect l="l" t="t" r="r" b="b"/>
              <a:pathLst>
                <a:path w="55748" h="43027" extrusionOk="0">
                  <a:moveTo>
                    <a:pt x="8335" y="0"/>
                  </a:moveTo>
                  <a:cubicBezTo>
                    <a:pt x="646" y="2528"/>
                    <a:pt x="1" y="6856"/>
                    <a:pt x="1426" y="17638"/>
                  </a:cubicBezTo>
                  <a:cubicBezTo>
                    <a:pt x="2474" y="25623"/>
                    <a:pt x="5351" y="33635"/>
                    <a:pt x="6991" y="36915"/>
                  </a:cubicBezTo>
                  <a:cubicBezTo>
                    <a:pt x="9348" y="41648"/>
                    <a:pt x="10713" y="43026"/>
                    <a:pt x="14234" y="43026"/>
                  </a:cubicBezTo>
                  <a:cubicBezTo>
                    <a:pt x="15493" y="43026"/>
                    <a:pt x="17028" y="42850"/>
                    <a:pt x="18982" y="42588"/>
                  </a:cubicBezTo>
                  <a:cubicBezTo>
                    <a:pt x="25946" y="41647"/>
                    <a:pt x="42803" y="34280"/>
                    <a:pt x="42803" y="34280"/>
                  </a:cubicBezTo>
                  <a:cubicBezTo>
                    <a:pt x="44658" y="33393"/>
                    <a:pt x="51245" y="32640"/>
                    <a:pt x="53020" y="31108"/>
                  </a:cubicBezTo>
                  <a:cubicBezTo>
                    <a:pt x="54794" y="29575"/>
                    <a:pt x="55278" y="27317"/>
                    <a:pt x="55520" y="26107"/>
                  </a:cubicBezTo>
                  <a:cubicBezTo>
                    <a:pt x="55748" y="24999"/>
                    <a:pt x="55466" y="24637"/>
                    <a:pt x="54850" y="24637"/>
                  </a:cubicBezTo>
                  <a:cubicBezTo>
                    <a:pt x="53791" y="24637"/>
                    <a:pt x="51747" y="25705"/>
                    <a:pt x="49605" y="25892"/>
                  </a:cubicBezTo>
                  <a:cubicBezTo>
                    <a:pt x="49266" y="25920"/>
                    <a:pt x="48926" y="25934"/>
                    <a:pt x="48586" y="25934"/>
                  </a:cubicBezTo>
                  <a:cubicBezTo>
                    <a:pt x="47306" y="25934"/>
                    <a:pt x="46024" y="25736"/>
                    <a:pt x="44793" y="25354"/>
                  </a:cubicBezTo>
                  <a:cubicBezTo>
                    <a:pt x="44578" y="25273"/>
                    <a:pt x="44121" y="25246"/>
                    <a:pt x="44040" y="25031"/>
                  </a:cubicBezTo>
                  <a:lnTo>
                    <a:pt x="45008" y="21536"/>
                  </a:lnTo>
                  <a:lnTo>
                    <a:pt x="45008" y="21536"/>
                  </a:lnTo>
                  <a:cubicBezTo>
                    <a:pt x="44309" y="21939"/>
                    <a:pt x="43449" y="22289"/>
                    <a:pt x="42454" y="22827"/>
                  </a:cubicBezTo>
                  <a:cubicBezTo>
                    <a:pt x="41647" y="23284"/>
                    <a:pt x="40975" y="23902"/>
                    <a:pt x="40491" y="24682"/>
                  </a:cubicBezTo>
                  <a:cubicBezTo>
                    <a:pt x="40007" y="25327"/>
                    <a:pt x="39174" y="26537"/>
                    <a:pt x="38394" y="26967"/>
                  </a:cubicBezTo>
                  <a:cubicBezTo>
                    <a:pt x="36942" y="27774"/>
                    <a:pt x="23660" y="32076"/>
                    <a:pt x="16374" y="32129"/>
                  </a:cubicBezTo>
                  <a:cubicBezTo>
                    <a:pt x="15245" y="29279"/>
                    <a:pt x="13524" y="21617"/>
                    <a:pt x="12476" y="17100"/>
                  </a:cubicBezTo>
                  <a:cubicBezTo>
                    <a:pt x="12476" y="17100"/>
                    <a:pt x="14035" y="4947"/>
                    <a:pt x="83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2644475" y="1058350"/>
              <a:ext cx="827425" cy="800350"/>
            </a:xfrm>
            <a:custGeom>
              <a:avLst/>
              <a:gdLst/>
              <a:ahLst/>
              <a:cxnLst/>
              <a:rect l="l" t="t" r="r" b="b"/>
              <a:pathLst>
                <a:path w="33097" h="32014" extrusionOk="0">
                  <a:moveTo>
                    <a:pt x="27780" y="1"/>
                  </a:moveTo>
                  <a:cubicBezTo>
                    <a:pt x="27471" y="1"/>
                    <a:pt x="27161" y="21"/>
                    <a:pt x="26859" y="46"/>
                  </a:cubicBezTo>
                  <a:lnTo>
                    <a:pt x="26617" y="46"/>
                  </a:lnTo>
                  <a:cubicBezTo>
                    <a:pt x="25649" y="126"/>
                    <a:pt x="24682" y="234"/>
                    <a:pt x="23687" y="368"/>
                  </a:cubicBezTo>
                  <a:cubicBezTo>
                    <a:pt x="23203" y="449"/>
                    <a:pt x="22719" y="557"/>
                    <a:pt x="22262" y="610"/>
                  </a:cubicBezTo>
                  <a:cubicBezTo>
                    <a:pt x="22108" y="631"/>
                    <a:pt x="21954" y="640"/>
                    <a:pt x="21800" y="640"/>
                  </a:cubicBezTo>
                  <a:cubicBezTo>
                    <a:pt x="21550" y="640"/>
                    <a:pt x="21301" y="617"/>
                    <a:pt x="21052" y="583"/>
                  </a:cubicBezTo>
                  <a:cubicBezTo>
                    <a:pt x="19493" y="234"/>
                    <a:pt x="17906" y="73"/>
                    <a:pt x="16320" y="73"/>
                  </a:cubicBezTo>
                  <a:cubicBezTo>
                    <a:pt x="13605" y="73"/>
                    <a:pt x="10943" y="691"/>
                    <a:pt x="8550" y="1928"/>
                  </a:cubicBezTo>
                  <a:cubicBezTo>
                    <a:pt x="4436" y="4079"/>
                    <a:pt x="1587" y="8031"/>
                    <a:pt x="834" y="12602"/>
                  </a:cubicBezTo>
                  <a:cubicBezTo>
                    <a:pt x="0" y="17791"/>
                    <a:pt x="2447" y="23168"/>
                    <a:pt x="5754" y="26609"/>
                  </a:cubicBezTo>
                  <a:cubicBezTo>
                    <a:pt x="7475" y="28384"/>
                    <a:pt x="8174" y="29190"/>
                    <a:pt x="9464" y="30185"/>
                  </a:cubicBezTo>
                  <a:cubicBezTo>
                    <a:pt x="10782" y="31180"/>
                    <a:pt x="12045" y="31986"/>
                    <a:pt x="12852" y="32013"/>
                  </a:cubicBezTo>
                  <a:lnTo>
                    <a:pt x="12368" y="28599"/>
                  </a:lnTo>
                  <a:lnTo>
                    <a:pt x="12368" y="28599"/>
                  </a:lnTo>
                  <a:cubicBezTo>
                    <a:pt x="13702" y="29101"/>
                    <a:pt x="15133" y="29368"/>
                    <a:pt x="16562" y="29368"/>
                  </a:cubicBezTo>
                  <a:cubicBezTo>
                    <a:pt x="17120" y="29368"/>
                    <a:pt x="17678" y="29327"/>
                    <a:pt x="18229" y="29244"/>
                  </a:cubicBezTo>
                  <a:cubicBezTo>
                    <a:pt x="20165" y="28975"/>
                    <a:pt x="22101" y="29029"/>
                    <a:pt x="23821" y="28061"/>
                  </a:cubicBezTo>
                  <a:cubicBezTo>
                    <a:pt x="25811" y="26959"/>
                    <a:pt x="27209" y="25023"/>
                    <a:pt x="27639" y="22791"/>
                  </a:cubicBezTo>
                  <a:cubicBezTo>
                    <a:pt x="27720" y="22039"/>
                    <a:pt x="27854" y="21313"/>
                    <a:pt x="28096" y="20614"/>
                  </a:cubicBezTo>
                  <a:cubicBezTo>
                    <a:pt x="28499" y="19888"/>
                    <a:pt x="29010" y="19242"/>
                    <a:pt x="29629" y="18678"/>
                  </a:cubicBezTo>
                  <a:cubicBezTo>
                    <a:pt x="31699" y="16419"/>
                    <a:pt x="32909" y="13516"/>
                    <a:pt x="33016" y="10451"/>
                  </a:cubicBezTo>
                  <a:cubicBezTo>
                    <a:pt x="33097" y="9510"/>
                    <a:pt x="32936" y="8596"/>
                    <a:pt x="32505" y="7789"/>
                  </a:cubicBezTo>
                  <a:cubicBezTo>
                    <a:pt x="32101" y="7052"/>
                    <a:pt x="31361" y="6610"/>
                    <a:pt x="30545" y="6610"/>
                  </a:cubicBezTo>
                  <a:cubicBezTo>
                    <a:pt x="30438" y="6610"/>
                    <a:pt x="30329" y="6617"/>
                    <a:pt x="30220" y="6633"/>
                  </a:cubicBezTo>
                  <a:cubicBezTo>
                    <a:pt x="30704" y="5611"/>
                    <a:pt x="30973" y="4509"/>
                    <a:pt x="31080" y="3380"/>
                  </a:cubicBezTo>
                  <a:cubicBezTo>
                    <a:pt x="31107" y="2250"/>
                    <a:pt x="30677" y="1041"/>
                    <a:pt x="29709" y="449"/>
                  </a:cubicBezTo>
                  <a:cubicBezTo>
                    <a:pt x="29136" y="98"/>
                    <a:pt x="28461" y="1"/>
                    <a:pt x="277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2750675" y="1208700"/>
              <a:ext cx="672175" cy="918875"/>
            </a:xfrm>
            <a:custGeom>
              <a:avLst/>
              <a:gdLst/>
              <a:ahLst/>
              <a:cxnLst/>
              <a:rect l="l" t="t" r="r" b="b"/>
              <a:pathLst>
                <a:path w="26887" h="36755" extrusionOk="0">
                  <a:moveTo>
                    <a:pt x="20514" y="0"/>
                  </a:moveTo>
                  <a:cubicBezTo>
                    <a:pt x="19869" y="3738"/>
                    <a:pt x="18982" y="6211"/>
                    <a:pt x="14330" y="9733"/>
                  </a:cubicBezTo>
                  <a:cubicBezTo>
                    <a:pt x="9679" y="13228"/>
                    <a:pt x="6507" y="13632"/>
                    <a:pt x="6507" y="13632"/>
                  </a:cubicBezTo>
                  <a:cubicBezTo>
                    <a:pt x="5782" y="12836"/>
                    <a:pt x="4727" y="12371"/>
                    <a:pt x="3703" y="12371"/>
                  </a:cubicBezTo>
                  <a:cubicBezTo>
                    <a:pt x="2789" y="12371"/>
                    <a:pt x="1899" y="12741"/>
                    <a:pt x="1291" y="13578"/>
                  </a:cubicBezTo>
                  <a:cubicBezTo>
                    <a:pt x="0" y="15352"/>
                    <a:pt x="861" y="18283"/>
                    <a:pt x="2823" y="20138"/>
                  </a:cubicBezTo>
                  <a:cubicBezTo>
                    <a:pt x="3537" y="20810"/>
                    <a:pt x="4291" y="21014"/>
                    <a:pt x="4946" y="21014"/>
                  </a:cubicBezTo>
                  <a:cubicBezTo>
                    <a:pt x="5969" y="21014"/>
                    <a:pt x="6749" y="20515"/>
                    <a:pt x="6749" y="20515"/>
                  </a:cubicBezTo>
                  <a:lnTo>
                    <a:pt x="8012" y="30785"/>
                  </a:lnTo>
                  <a:cubicBezTo>
                    <a:pt x="8093" y="31400"/>
                    <a:pt x="14003" y="36754"/>
                    <a:pt x="20869" y="36754"/>
                  </a:cubicBezTo>
                  <a:cubicBezTo>
                    <a:pt x="20903" y="36754"/>
                    <a:pt x="20937" y="36754"/>
                    <a:pt x="20971" y="36754"/>
                  </a:cubicBezTo>
                  <a:cubicBezTo>
                    <a:pt x="26429" y="36700"/>
                    <a:pt x="24440" y="31699"/>
                    <a:pt x="18121" y="28043"/>
                  </a:cubicBezTo>
                  <a:lnTo>
                    <a:pt x="17960" y="24763"/>
                  </a:lnTo>
                  <a:lnTo>
                    <a:pt x="17960" y="24763"/>
                  </a:lnTo>
                  <a:cubicBezTo>
                    <a:pt x="18294" y="24770"/>
                    <a:pt x="18619" y="24774"/>
                    <a:pt x="18933" y="24774"/>
                  </a:cubicBezTo>
                  <a:cubicBezTo>
                    <a:pt x="20894" y="24774"/>
                    <a:pt x="22456" y="24605"/>
                    <a:pt x="23499" y="23956"/>
                  </a:cubicBezTo>
                  <a:cubicBezTo>
                    <a:pt x="24708" y="23230"/>
                    <a:pt x="26886" y="20515"/>
                    <a:pt x="26187" y="12852"/>
                  </a:cubicBezTo>
                  <a:cubicBezTo>
                    <a:pt x="25327" y="3603"/>
                    <a:pt x="22396" y="780"/>
                    <a:pt x="205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2914000" y="1459400"/>
              <a:ext cx="71950" cy="182850"/>
            </a:xfrm>
            <a:custGeom>
              <a:avLst/>
              <a:gdLst/>
              <a:ahLst/>
              <a:cxnLst/>
              <a:rect l="l" t="t" r="r" b="b"/>
              <a:pathLst>
                <a:path w="2878" h="7314" extrusionOk="0">
                  <a:moveTo>
                    <a:pt x="2340" y="1"/>
                  </a:moveTo>
                  <a:lnTo>
                    <a:pt x="1" y="3604"/>
                  </a:lnTo>
                  <a:lnTo>
                    <a:pt x="350" y="7314"/>
                  </a:lnTo>
                  <a:cubicBezTo>
                    <a:pt x="1802" y="7180"/>
                    <a:pt x="2877" y="5889"/>
                    <a:pt x="2743" y="4437"/>
                  </a:cubicBezTo>
                  <a:lnTo>
                    <a:pt x="23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308550" y="1364675"/>
              <a:ext cx="63200" cy="38975"/>
            </a:xfrm>
            <a:custGeom>
              <a:avLst/>
              <a:gdLst/>
              <a:ahLst/>
              <a:cxnLst/>
              <a:rect l="l" t="t" r="r" b="b"/>
              <a:pathLst>
                <a:path w="2528" h="1559" extrusionOk="0">
                  <a:moveTo>
                    <a:pt x="1150" y="0"/>
                  </a:moveTo>
                  <a:cubicBezTo>
                    <a:pt x="601" y="0"/>
                    <a:pt x="118" y="378"/>
                    <a:pt x="1" y="940"/>
                  </a:cubicBezTo>
                  <a:lnTo>
                    <a:pt x="2367" y="1558"/>
                  </a:lnTo>
                  <a:cubicBezTo>
                    <a:pt x="2528" y="913"/>
                    <a:pt x="2125" y="241"/>
                    <a:pt x="1452" y="53"/>
                  </a:cubicBezTo>
                  <a:lnTo>
                    <a:pt x="1399" y="26"/>
                  </a:lnTo>
                  <a:cubicBezTo>
                    <a:pt x="1315" y="9"/>
                    <a:pt x="1232" y="0"/>
                    <a:pt x="1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152625" y="1669125"/>
              <a:ext cx="123025" cy="67300"/>
            </a:xfrm>
            <a:custGeom>
              <a:avLst/>
              <a:gdLst/>
              <a:ahLst/>
              <a:cxnLst/>
              <a:rect l="l" t="t" r="r" b="b"/>
              <a:pathLst>
                <a:path w="4921" h="2692" extrusionOk="0">
                  <a:moveTo>
                    <a:pt x="81" y="0"/>
                  </a:moveTo>
                  <a:cubicBezTo>
                    <a:pt x="0" y="1372"/>
                    <a:pt x="995" y="2555"/>
                    <a:pt x="2366" y="2689"/>
                  </a:cubicBezTo>
                  <a:lnTo>
                    <a:pt x="2500" y="2689"/>
                  </a:lnTo>
                  <a:cubicBezTo>
                    <a:pt x="2533" y="2690"/>
                    <a:pt x="2565" y="2691"/>
                    <a:pt x="2598" y="2691"/>
                  </a:cubicBezTo>
                  <a:cubicBezTo>
                    <a:pt x="3845" y="2691"/>
                    <a:pt x="4868" y="1689"/>
                    <a:pt x="4920" y="458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238650" y="1469500"/>
              <a:ext cx="91425" cy="161325"/>
            </a:xfrm>
            <a:custGeom>
              <a:avLst/>
              <a:gdLst/>
              <a:ahLst/>
              <a:cxnLst/>
              <a:rect l="l" t="t" r="r" b="b"/>
              <a:pathLst>
                <a:path w="3657" h="6453" extrusionOk="0">
                  <a:moveTo>
                    <a:pt x="0" y="0"/>
                  </a:moveTo>
                  <a:lnTo>
                    <a:pt x="619" y="6453"/>
                  </a:lnTo>
                  <a:lnTo>
                    <a:pt x="3657" y="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2974500" y="1761875"/>
              <a:ext cx="227875" cy="110925"/>
            </a:xfrm>
            <a:custGeom>
              <a:avLst/>
              <a:gdLst/>
              <a:ahLst/>
              <a:cxnLst/>
              <a:rect l="l" t="t" r="r" b="b"/>
              <a:pathLst>
                <a:path w="9115" h="4437" extrusionOk="0">
                  <a:moveTo>
                    <a:pt x="0" y="1"/>
                  </a:moveTo>
                  <a:cubicBezTo>
                    <a:pt x="0" y="1"/>
                    <a:pt x="431" y="1238"/>
                    <a:pt x="2178" y="2340"/>
                  </a:cubicBezTo>
                  <a:cubicBezTo>
                    <a:pt x="3926" y="3442"/>
                    <a:pt x="9115" y="4437"/>
                    <a:pt x="9115" y="4437"/>
                  </a:cubicBezTo>
                  <a:lnTo>
                    <a:pt x="9034" y="2609"/>
                  </a:lnTo>
                  <a:cubicBezTo>
                    <a:pt x="8949" y="2610"/>
                    <a:pt x="8862" y="2611"/>
                    <a:pt x="8771" y="2611"/>
                  </a:cubicBezTo>
                  <a:cubicBezTo>
                    <a:pt x="6129" y="2611"/>
                    <a:pt x="1066" y="184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165375" y="1690425"/>
              <a:ext cx="86750" cy="45525"/>
            </a:xfrm>
            <a:custGeom>
              <a:avLst/>
              <a:gdLst/>
              <a:ahLst/>
              <a:cxnLst/>
              <a:rect l="l" t="t" r="r" b="b"/>
              <a:pathLst>
                <a:path w="3470" h="1821" extrusionOk="0">
                  <a:moveTo>
                    <a:pt x="1559" y="0"/>
                  </a:moveTo>
                  <a:cubicBezTo>
                    <a:pt x="984" y="0"/>
                    <a:pt x="412" y="238"/>
                    <a:pt x="1" y="708"/>
                  </a:cubicBezTo>
                  <a:cubicBezTo>
                    <a:pt x="431" y="1326"/>
                    <a:pt x="1103" y="1730"/>
                    <a:pt x="1856" y="1810"/>
                  </a:cubicBezTo>
                  <a:cubicBezTo>
                    <a:pt x="1927" y="1817"/>
                    <a:pt x="1999" y="1820"/>
                    <a:pt x="2070" y="1820"/>
                  </a:cubicBezTo>
                  <a:cubicBezTo>
                    <a:pt x="2568" y="1820"/>
                    <a:pt x="3070" y="1659"/>
                    <a:pt x="3469" y="1353"/>
                  </a:cubicBezTo>
                  <a:cubicBezTo>
                    <a:pt x="3362" y="1030"/>
                    <a:pt x="3147" y="735"/>
                    <a:pt x="2905" y="493"/>
                  </a:cubicBezTo>
                  <a:cubicBezTo>
                    <a:pt x="2514" y="164"/>
                    <a:pt x="2036" y="0"/>
                    <a:pt x="155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117000" y="1504400"/>
              <a:ext cx="73950" cy="40400"/>
            </a:xfrm>
            <a:custGeom>
              <a:avLst/>
              <a:gdLst/>
              <a:ahLst/>
              <a:cxnLst/>
              <a:rect l="l" t="t" r="r" b="b"/>
              <a:pathLst>
                <a:path w="2958" h="1616" extrusionOk="0">
                  <a:moveTo>
                    <a:pt x="1601" y="1"/>
                  </a:moveTo>
                  <a:cubicBezTo>
                    <a:pt x="1578" y="1"/>
                    <a:pt x="1556" y="1"/>
                    <a:pt x="1533" y="2"/>
                  </a:cubicBezTo>
                  <a:cubicBezTo>
                    <a:pt x="672" y="29"/>
                    <a:pt x="0" y="755"/>
                    <a:pt x="27" y="1616"/>
                  </a:cubicBezTo>
                  <a:cubicBezTo>
                    <a:pt x="323" y="1158"/>
                    <a:pt x="807" y="809"/>
                    <a:pt x="1344" y="648"/>
                  </a:cubicBezTo>
                  <a:cubicBezTo>
                    <a:pt x="1536" y="600"/>
                    <a:pt x="1735" y="576"/>
                    <a:pt x="1934" y="576"/>
                  </a:cubicBezTo>
                  <a:cubicBezTo>
                    <a:pt x="2291" y="576"/>
                    <a:pt x="2646" y="653"/>
                    <a:pt x="2958" y="809"/>
                  </a:cubicBezTo>
                  <a:cubicBezTo>
                    <a:pt x="2699" y="318"/>
                    <a:pt x="2167" y="1"/>
                    <a:pt x="1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301825" y="1472550"/>
              <a:ext cx="75975" cy="34600"/>
            </a:xfrm>
            <a:custGeom>
              <a:avLst/>
              <a:gdLst/>
              <a:ahLst/>
              <a:cxnLst/>
              <a:rect l="l" t="t" r="r" b="b"/>
              <a:pathLst>
                <a:path w="3039" h="1384" extrusionOk="0">
                  <a:moveTo>
                    <a:pt x="1554" y="1"/>
                  </a:moveTo>
                  <a:cubicBezTo>
                    <a:pt x="773" y="1"/>
                    <a:pt x="100" y="589"/>
                    <a:pt x="1" y="1384"/>
                  </a:cubicBezTo>
                  <a:cubicBezTo>
                    <a:pt x="377" y="981"/>
                    <a:pt x="915" y="712"/>
                    <a:pt x="1479" y="658"/>
                  </a:cubicBezTo>
                  <a:cubicBezTo>
                    <a:pt x="1556" y="650"/>
                    <a:pt x="1634" y="646"/>
                    <a:pt x="1711" y="646"/>
                  </a:cubicBezTo>
                  <a:cubicBezTo>
                    <a:pt x="2176" y="646"/>
                    <a:pt x="2647" y="785"/>
                    <a:pt x="3039" y="1061"/>
                  </a:cubicBezTo>
                  <a:cubicBezTo>
                    <a:pt x="2824" y="497"/>
                    <a:pt x="2340" y="93"/>
                    <a:pt x="1748" y="13"/>
                  </a:cubicBezTo>
                  <a:cubicBezTo>
                    <a:pt x="1683" y="5"/>
                    <a:pt x="1618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092800" y="2477050"/>
              <a:ext cx="302475" cy="107450"/>
            </a:xfrm>
            <a:custGeom>
              <a:avLst/>
              <a:gdLst/>
              <a:ahLst/>
              <a:cxnLst/>
              <a:rect l="l" t="t" r="r" b="b"/>
              <a:pathLst>
                <a:path w="12099" h="4298" extrusionOk="0">
                  <a:moveTo>
                    <a:pt x="12099" y="0"/>
                  </a:moveTo>
                  <a:cubicBezTo>
                    <a:pt x="10453" y="1399"/>
                    <a:pt x="8002" y="2716"/>
                    <a:pt x="5024" y="2716"/>
                  </a:cubicBezTo>
                  <a:cubicBezTo>
                    <a:pt x="3479" y="2716"/>
                    <a:pt x="1791" y="2361"/>
                    <a:pt x="0" y="1479"/>
                  </a:cubicBezTo>
                  <a:lnTo>
                    <a:pt x="0" y="1479"/>
                  </a:lnTo>
                  <a:cubicBezTo>
                    <a:pt x="0" y="1479"/>
                    <a:pt x="2050" y="4298"/>
                    <a:pt x="5651" y="4298"/>
                  </a:cubicBezTo>
                  <a:cubicBezTo>
                    <a:pt x="5919" y="4298"/>
                    <a:pt x="6195" y="4282"/>
                    <a:pt x="6480" y="4248"/>
                  </a:cubicBezTo>
                  <a:cubicBezTo>
                    <a:pt x="11615" y="3630"/>
                    <a:pt x="12099" y="1"/>
                    <a:pt x="1209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2583975" y="842375"/>
              <a:ext cx="78000" cy="81350"/>
            </a:xfrm>
            <a:custGeom>
              <a:avLst/>
              <a:gdLst/>
              <a:ahLst/>
              <a:cxnLst/>
              <a:rect l="l" t="t" r="r" b="b"/>
              <a:pathLst>
                <a:path w="3120" h="3254" extrusionOk="0">
                  <a:moveTo>
                    <a:pt x="1506" y="1"/>
                  </a:moveTo>
                  <a:lnTo>
                    <a:pt x="1" y="861"/>
                  </a:lnTo>
                  <a:lnTo>
                    <a:pt x="458" y="1694"/>
                  </a:lnTo>
                  <a:lnTo>
                    <a:pt x="565" y="1802"/>
                  </a:lnTo>
                  <a:lnTo>
                    <a:pt x="3119" y="3254"/>
                  </a:lnTo>
                  <a:lnTo>
                    <a:pt x="1452" y="135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2615575" y="785925"/>
              <a:ext cx="102175" cy="138775"/>
            </a:xfrm>
            <a:custGeom>
              <a:avLst/>
              <a:gdLst/>
              <a:ahLst/>
              <a:cxnLst/>
              <a:rect l="l" t="t" r="r" b="b"/>
              <a:pathLst>
                <a:path w="4087" h="5551" extrusionOk="0">
                  <a:moveTo>
                    <a:pt x="4087" y="0"/>
                  </a:moveTo>
                  <a:lnTo>
                    <a:pt x="0" y="2393"/>
                  </a:lnTo>
                  <a:lnTo>
                    <a:pt x="1748" y="5431"/>
                  </a:lnTo>
                  <a:cubicBezTo>
                    <a:pt x="1802" y="5503"/>
                    <a:pt x="1891" y="5551"/>
                    <a:pt x="1985" y="5551"/>
                  </a:cubicBezTo>
                  <a:cubicBezTo>
                    <a:pt x="2032" y="5551"/>
                    <a:pt x="2079" y="5539"/>
                    <a:pt x="2124" y="5512"/>
                  </a:cubicBezTo>
                  <a:cubicBezTo>
                    <a:pt x="2178" y="5485"/>
                    <a:pt x="2205" y="5431"/>
                    <a:pt x="2232" y="5377"/>
                  </a:cubicBezTo>
                  <a:lnTo>
                    <a:pt x="408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2178000" y="364825"/>
              <a:ext cx="645275" cy="673500"/>
            </a:xfrm>
            <a:custGeom>
              <a:avLst/>
              <a:gdLst/>
              <a:ahLst/>
              <a:cxnLst/>
              <a:rect l="l" t="t" r="r" b="b"/>
              <a:pathLst>
                <a:path w="25811" h="26940" extrusionOk="0">
                  <a:moveTo>
                    <a:pt x="22343" y="0"/>
                  </a:moveTo>
                  <a:cubicBezTo>
                    <a:pt x="21919" y="0"/>
                    <a:pt x="21496" y="94"/>
                    <a:pt x="21106" y="282"/>
                  </a:cubicBezTo>
                  <a:lnTo>
                    <a:pt x="1237" y="11763"/>
                  </a:lnTo>
                  <a:cubicBezTo>
                    <a:pt x="511" y="12220"/>
                    <a:pt x="54" y="13026"/>
                    <a:pt x="0" y="13887"/>
                  </a:cubicBezTo>
                  <a:lnTo>
                    <a:pt x="0" y="23942"/>
                  </a:lnTo>
                  <a:cubicBezTo>
                    <a:pt x="54" y="24802"/>
                    <a:pt x="511" y="25609"/>
                    <a:pt x="1237" y="26066"/>
                  </a:cubicBezTo>
                  <a:lnTo>
                    <a:pt x="2232" y="26658"/>
                  </a:lnTo>
                  <a:cubicBezTo>
                    <a:pt x="2622" y="26846"/>
                    <a:pt x="3045" y="26940"/>
                    <a:pt x="3465" y="26940"/>
                  </a:cubicBezTo>
                  <a:cubicBezTo>
                    <a:pt x="3885" y="26940"/>
                    <a:pt x="4302" y="26846"/>
                    <a:pt x="4679" y="26658"/>
                  </a:cubicBezTo>
                  <a:lnTo>
                    <a:pt x="24682" y="15097"/>
                  </a:lnTo>
                  <a:cubicBezTo>
                    <a:pt x="25784" y="14478"/>
                    <a:pt x="25784" y="13833"/>
                    <a:pt x="25784" y="13053"/>
                  </a:cubicBezTo>
                  <a:lnTo>
                    <a:pt x="25811" y="2998"/>
                  </a:lnTo>
                  <a:cubicBezTo>
                    <a:pt x="25757" y="2137"/>
                    <a:pt x="25300" y="1331"/>
                    <a:pt x="24574" y="874"/>
                  </a:cubicBezTo>
                  <a:lnTo>
                    <a:pt x="23579" y="282"/>
                  </a:lnTo>
                  <a:cubicBezTo>
                    <a:pt x="23190" y="94"/>
                    <a:pt x="22766" y="0"/>
                    <a:pt x="2234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2178000" y="681725"/>
              <a:ext cx="111600" cy="356750"/>
            </a:xfrm>
            <a:custGeom>
              <a:avLst/>
              <a:gdLst/>
              <a:ahLst/>
              <a:cxnLst/>
              <a:rect l="l" t="t" r="r" b="b"/>
              <a:pathLst>
                <a:path w="4464" h="14270" extrusionOk="0">
                  <a:moveTo>
                    <a:pt x="4463" y="14089"/>
                  </a:moveTo>
                  <a:cubicBezTo>
                    <a:pt x="4453" y="14093"/>
                    <a:pt x="4442" y="14097"/>
                    <a:pt x="4432" y="14101"/>
                  </a:cubicBezTo>
                  <a:lnTo>
                    <a:pt x="4432" y="14101"/>
                  </a:lnTo>
                  <a:cubicBezTo>
                    <a:pt x="4442" y="14097"/>
                    <a:pt x="4453" y="14093"/>
                    <a:pt x="4463" y="14089"/>
                  </a:cubicBezTo>
                  <a:close/>
                  <a:moveTo>
                    <a:pt x="377" y="1"/>
                  </a:moveTo>
                  <a:cubicBezTo>
                    <a:pt x="135" y="350"/>
                    <a:pt x="27" y="781"/>
                    <a:pt x="0" y="1211"/>
                  </a:cubicBezTo>
                  <a:lnTo>
                    <a:pt x="0" y="11266"/>
                  </a:lnTo>
                  <a:cubicBezTo>
                    <a:pt x="54" y="12126"/>
                    <a:pt x="511" y="12933"/>
                    <a:pt x="1237" y="13390"/>
                  </a:cubicBezTo>
                  <a:lnTo>
                    <a:pt x="2232" y="13982"/>
                  </a:lnTo>
                  <a:cubicBezTo>
                    <a:pt x="2620" y="14175"/>
                    <a:pt x="3040" y="14270"/>
                    <a:pt x="3462" y="14270"/>
                  </a:cubicBezTo>
                  <a:cubicBezTo>
                    <a:pt x="3790" y="14270"/>
                    <a:pt x="4118" y="14213"/>
                    <a:pt x="4432" y="14101"/>
                  </a:cubicBezTo>
                  <a:lnTo>
                    <a:pt x="4432" y="14101"/>
                  </a:lnTo>
                  <a:cubicBezTo>
                    <a:pt x="4332" y="14135"/>
                    <a:pt x="4236" y="14152"/>
                    <a:pt x="4146" y="14152"/>
                  </a:cubicBezTo>
                  <a:cubicBezTo>
                    <a:pt x="3745" y="14152"/>
                    <a:pt x="3469" y="13816"/>
                    <a:pt x="3469" y="13256"/>
                  </a:cubicBezTo>
                  <a:lnTo>
                    <a:pt x="3469" y="3200"/>
                  </a:lnTo>
                  <a:cubicBezTo>
                    <a:pt x="3469" y="2770"/>
                    <a:pt x="3603" y="2367"/>
                    <a:pt x="3818" y="1990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187400" y="364825"/>
              <a:ext cx="634550" cy="366000"/>
            </a:xfrm>
            <a:custGeom>
              <a:avLst/>
              <a:gdLst/>
              <a:ahLst/>
              <a:cxnLst/>
              <a:rect l="l" t="t" r="r" b="b"/>
              <a:pathLst>
                <a:path w="25382" h="14640" extrusionOk="0">
                  <a:moveTo>
                    <a:pt x="21963" y="0"/>
                  </a:moveTo>
                  <a:cubicBezTo>
                    <a:pt x="21543" y="0"/>
                    <a:pt x="21120" y="94"/>
                    <a:pt x="20730" y="282"/>
                  </a:cubicBezTo>
                  <a:lnTo>
                    <a:pt x="861" y="11763"/>
                  </a:lnTo>
                  <a:cubicBezTo>
                    <a:pt x="512" y="11978"/>
                    <a:pt x="189" y="12274"/>
                    <a:pt x="1" y="12650"/>
                  </a:cubicBezTo>
                  <a:lnTo>
                    <a:pt x="3442" y="14639"/>
                  </a:lnTo>
                  <a:cubicBezTo>
                    <a:pt x="3657" y="14290"/>
                    <a:pt x="3953" y="13967"/>
                    <a:pt x="4303" y="13752"/>
                  </a:cubicBezTo>
                  <a:lnTo>
                    <a:pt x="24198" y="2272"/>
                  </a:lnTo>
                  <a:cubicBezTo>
                    <a:pt x="24388" y="2163"/>
                    <a:pt x="24566" y="2113"/>
                    <a:pt x="24725" y="2113"/>
                  </a:cubicBezTo>
                  <a:cubicBezTo>
                    <a:pt x="25037" y="2113"/>
                    <a:pt x="25274" y="2309"/>
                    <a:pt x="25381" y="2648"/>
                  </a:cubicBezTo>
                  <a:cubicBezTo>
                    <a:pt x="25247" y="1922"/>
                    <a:pt x="24817" y="1277"/>
                    <a:pt x="24198" y="874"/>
                  </a:cubicBezTo>
                  <a:lnTo>
                    <a:pt x="23176" y="282"/>
                  </a:lnTo>
                  <a:cubicBezTo>
                    <a:pt x="22800" y="94"/>
                    <a:pt x="22383" y="0"/>
                    <a:pt x="219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328550" y="570950"/>
              <a:ext cx="391900" cy="245775"/>
            </a:xfrm>
            <a:custGeom>
              <a:avLst/>
              <a:gdLst/>
              <a:ahLst/>
              <a:cxnLst/>
              <a:rect l="l" t="t" r="r" b="b"/>
              <a:pathLst>
                <a:path w="15676" h="9831" extrusionOk="0">
                  <a:moveTo>
                    <a:pt x="15336" y="1"/>
                  </a:moveTo>
                  <a:cubicBezTo>
                    <a:pt x="15219" y="1"/>
                    <a:pt x="15078" y="43"/>
                    <a:pt x="14923" y="130"/>
                  </a:cubicBezTo>
                  <a:lnTo>
                    <a:pt x="727" y="8357"/>
                  </a:lnTo>
                  <a:cubicBezTo>
                    <a:pt x="323" y="8599"/>
                    <a:pt x="55" y="9002"/>
                    <a:pt x="1" y="9459"/>
                  </a:cubicBezTo>
                  <a:cubicBezTo>
                    <a:pt x="1" y="9700"/>
                    <a:pt x="132" y="9831"/>
                    <a:pt x="333" y="9831"/>
                  </a:cubicBezTo>
                  <a:cubicBezTo>
                    <a:pt x="446" y="9831"/>
                    <a:pt x="581" y="9789"/>
                    <a:pt x="727" y="9701"/>
                  </a:cubicBezTo>
                  <a:lnTo>
                    <a:pt x="14923" y="1474"/>
                  </a:lnTo>
                  <a:cubicBezTo>
                    <a:pt x="15353" y="1232"/>
                    <a:pt x="15622" y="829"/>
                    <a:pt x="15675" y="372"/>
                  </a:cubicBezTo>
                  <a:cubicBezTo>
                    <a:pt x="15675" y="132"/>
                    <a:pt x="15544" y="1"/>
                    <a:pt x="1533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2328550" y="654975"/>
              <a:ext cx="391900" cy="245775"/>
            </a:xfrm>
            <a:custGeom>
              <a:avLst/>
              <a:gdLst/>
              <a:ahLst/>
              <a:cxnLst/>
              <a:rect l="l" t="t" r="r" b="b"/>
              <a:pathLst>
                <a:path w="15676" h="9831" extrusionOk="0">
                  <a:moveTo>
                    <a:pt x="15336" y="1"/>
                  </a:moveTo>
                  <a:cubicBezTo>
                    <a:pt x="15219" y="1"/>
                    <a:pt x="15078" y="42"/>
                    <a:pt x="14923" y="130"/>
                  </a:cubicBezTo>
                  <a:lnTo>
                    <a:pt x="727" y="8384"/>
                  </a:lnTo>
                  <a:cubicBezTo>
                    <a:pt x="323" y="8599"/>
                    <a:pt x="55" y="9002"/>
                    <a:pt x="1" y="9459"/>
                  </a:cubicBezTo>
                  <a:cubicBezTo>
                    <a:pt x="1" y="9700"/>
                    <a:pt x="132" y="9830"/>
                    <a:pt x="333" y="9830"/>
                  </a:cubicBezTo>
                  <a:cubicBezTo>
                    <a:pt x="446" y="9830"/>
                    <a:pt x="581" y="9789"/>
                    <a:pt x="727" y="9701"/>
                  </a:cubicBezTo>
                  <a:lnTo>
                    <a:pt x="14923" y="1474"/>
                  </a:lnTo>
                  <a:cubicBezTo>
                    <a:pt x="15353" y="1259"/>
                    <a:pt x="15622" y="829"/>
                    <a:pt x="15675" y="372"/>
                  </a:cubicBezTo>
                  <a:cubicBezTo>
                    <a:pt x="15675" y="131"/>
                    <a:pt x="15544" y="1"/>
                    <a:pt x="1533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772025" y="934450"/>
              <a:ext cx="77325" cy="82050"/>
            </a:xfrm>
            <a:custGeom>
              <a:avLst/>
              <a:gdLst/>
              <a:ahLst/>
              <a:cxnLst/>
              <a:rect l="l" t="t" r="r" b="b"/>
              <a:pathLst>
                <a:path w="3093" h="3282" extrusionOk="0">
                  <a:moveTo>
                    <a:pt x="1506" y="1"/>
                  </a:moveTo>
                  <a:lnTo>
                    <a:pt x="0" y="915"/>
                  </a:lnTo>
                  <a:lnTo>
                    <a:pt x="430" y="1722"/>
                  </a:lnTo>
                  <a:cubicBezTo>
                    <a:pt x="457" y="1775"/>
                    <a:pt x="511" y="1802"/>
                    <a:pt x="565" y="1829"/>
                  </a:cubicBezTo>
                  <a:lnTo>
                    <a:pt x="3092" y="3281"/>
                  </a:lnTo>
                  <a:lnTo>
                    <a:pt x="1452" y="135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772025" y="935125"/>
              <a:ext cx="77325" cy="81375"/>
            </a:xfrm>
            <a:custGeom>
              <a:avLst/>
              <a:gdLst/>
              <a:ahLst/>
              <a:cxnLst/>
              <a:rect l="l" t="t" r="r" b="b"/>
              <a:pathLst>
                <a:path w="3093" h="3255" extrusionOk="0">
                  <a:moveTo>
                    <a:pt x="1506" y="1"/>
                  </a:moveTo>
                  <a:lnTo>
                    <a:pt x="941" y="323"/>
                  </a:lnTo>
                  <a:lnTo>
                    <a:pt x="0" y="888"/>
                  </a:lnTo>
                  <a:lnTo>
                    <a:pt x="430" y="1695"/>
                  </a:lnTo>
                  <a:cubicBezTo>
                    <a:pt x="457" y="1748"/>
                    <a:pt x="511" y="1775"/>
                    <a:pt x="565" y="1802"/>
                  </a:cubicBezTo>
                  <a:lnTo>
                    <a:pt x="3092" y="3254"/>
                  </a:lnTo>
                  <a:lnTo>
                    <a:pt x="1452" y="10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803600" y="878675"/>
              <a:ext cx="102200" cy="138775"/>
            </a:xfrm>
            <a:custGeom>
              <a:avLst/>
              <a:gdLst/>
              <a:ahLst/>
              <a:cxnLst/>
              <a:rect l="l" t="t" r="r" b="b"/>
              <a:pathLst>
                <a:path w="4088" h="5551" extrusionOk="0">
                  <a:moveTo>
                    <a:pt x="4088" y="0"/>
                  </a:moveTo>
                  <a:lnTo>
                    <a:pt x="1" y="2393"/>
                  </a:lnTo>
                  <a:lnTo>
                    <a:pt x="1775" y="5431"/>
                  </a:lnTo>
                  <a:cubicBezTo>
                    <a:pt x="1811" y="5503"/>
                    <a:pt x="1895" y="5551"/>
                    <a:pt x="1986" y="5551"/>
                  </a:cubicBezTo>
                  <a:cubicBezTo>
                    <a:pt x="2032" y="5551"/>
                    <a:pt x="2080" y="5539"/>
                    <a:pt x="2125" y="5512"/>
                  </a:cubicBezTo>
                  <a:cubicBezTo>
                    <a:pt x="2179" y="5485"/>
                    <a:pt x="2232" y="5431"/>
                    <a:pt x="2232" y="5378"/>
                  </a:cubicBezTo>
                  <a:lnTo>
                    <a:pt x="4088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586500" y="237950"/>
              <a:ext cx="738050" cy="765425"/>
            </a:xfrm>
            <a:custGeom>
              <a:avLst/>
              <a:gdLst/>
              <a:ahLst/>
              <a:cxnLst/>
              <a:rect l="l" t="t" r="r" b="b"/>
              <a:pathLst>
                <a:path w="29522" h="30617" extrusionOk="0">
                  <a:moveTo>
                    <a:pt x="26053" y="0"/>
                  </a:moveTo>
                  <a:cubicBezTo>
                    <a:pt x="25630" y="0"/>
                    <a:pt x="25206" y="101"/>
                    <a:pt x="24816" y="303"/>
                  </a:cubicBezTo>
                  <a:lnTo>
                    <a:pt x="1237" y="13907"/>
                  </a:lnTo>
                  <a:cubicBezTo>
                    <a:pt x="512" y="14391"/>
                    <a:pt x="55" y="15171"/>
                    <a:pt x="1" y="16031"/>
                  </a:cubicBezTo>
                  <a:lnTo>
                    <a:pt x="1" y="27646"/>
                  </a:lnTo>
                  <a:cubicBezTo>
                    <a:pt x="55" y="28506"/>
                    <a:pt x="512" y="29286"/>
                    <a:pt x="1237" y="29770"/>
                  </a:cubicBezTo>
                  <a:lnTo>
                    <a:pt x="2232" y="30334"/>
                  </a:lnTo>
                  <a:cubicBezTo>
                    <a:pt x="2622" y="30523"/>
                    <a:pt x="3039" y="30617"/>
                    <a:pt x="3456" y="30617"/>
                  </a:cubicBezTo>
                  <a:cubicBezTo>
                    <a:pt x="3872" y="30617"/>
                    <a:pt x="4289" y="30523"/>
                    <a:pt x="4679" y="30334"/>
                  </a:cubicBezTo>
                  <a:lnTo>
                    <a:pt x="28419" y="16623"/>
                  </a:lnTo>
                  <a:cubicBezTo>
                    <a:pt x="29522" y="15977"/>
                    <a:pt x="29522" y="15359"/>
                    <a:pt x="29522" y="14579"/>
                  </a:cubicBezTo>
                  <a:lnTo>
                    <a:pt x="29522" y="2991"/>
                  </a:lnTo>
                  <a:cubicBezTo>
                    <a:pt x="29468" y="2131"/>
                    <a:pt x="29011" y="1324"/>
                    <a:pt x="28285" y="867"/>
                  </a:cubicBezTo>
                  <a:lnTo>
                    <a:pt x="27290" y="303"/>
                  </a:lnTo>
                  <a:cubicBezTo>
                    <a:pt x="26900" y="101"/>
                    <a:pt x="26477" y="0"/>
                    <a:pt x="2605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586500" y="608475"/>
              <a:ext cx="111600" cy="394575"/>
            </a:xfrm>
            <a:custGeom>
              <a:avLst/>
              <a:gdLst/>
              <a:ahLst/>
              <a:cxnLst/>
              <a:rect l="l" t="t" r="r" b="b"/>
              <a:pathLst>
                <a:path w="4464" h="15783" extrusionOk="0">
                  <a:moveTo>
                    <a:pt x="350" y="0"/>
                  </a:moveTo>
                  <a:lnTo>
                    <a:pt x="350" y="0"/>
                  </a:lnTo>
                  <a:cubicBezTo>
                    <a:pt x="135" y="377"/>
                    <a:pt x="1" y="780"/>
                    <a:pt x="1" y="1210"/>
                  </a:cubicBezTo>
                  <a:cubicBezTo>
                    <a:pt x="28" y="780"/>
                    <a:pt x="162" y="377"/>
                    <a:pt x="350" y="0"/>
                  </a:cubicBezTo>
                  <a:close/>
                  <a:moveTo>
                    <a:pt x="4464" y="15621"/>
                  </a:moveTo>
                  <a:cubicBezTo>
                    <a:pt x="4437" y="15621"/>
                    <a:pt x="4410" y="15621"/>
                    <a:pt x="4356" y="15648"/>
                  </a:cubicBezTo>
                  <a:cubicBezTo>
                    <a:pt x="4114" y="15729"/>
                    <a:pt x="3845" y="15782"/>
                    <a:pt x="3577" y="15782"/>
                  </a:cubicBezTo>
                  <a:cubicBezTo>
                    <a:pt x="3872" y="15782"/>
                    <a:pt x="4195" y="15729"/>
                    <a:pt x="4464" y="1562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586500" y="608475"/>
              <a:ext cx="108925" cy="395250"/>
            </a:xfrm>
            <a:custGeom>
              <a:avLst/>
              <a:gdLst/>
              <a:ahLst/>
              <a:cxnLst/>
              <a:rect l="l" t="t" r="r" b="b"/>
              <a:pathLst>
                <a:path w="4357" h="15810" extrusionOk="0">
                  <a:moveTo>
                    <a:pt x="350" y="0"/>
                  </a:moveTo>
                  <a:cubicBezTo>
                    <a:pt x="162" y="377"/>
                    <a:pt x="28" y="780"/>
                    <a:pt x="1" y="1210"/>
                  </a:cubicBezTo>
                  <a:lnTo>
                    <a:pt x="1" y="12825"/>
                  </a:lnTo>
                  <a:cubicBezTo>
                    <a:pt x="55" y="13685"/>
                    <a:pt x="512" y="14465"/>
                    <a:pt x="1237" y="14949"/>
                  </a:cubicBezTo>
                  <a:lnTo>
                    <a:pt x="2232" y="15513"/>
                  </a:lnTo>
                  <a:cubicBezTo>
                    <a:pt x="2609" y="15702"/>
                    <a:pt x="3039" y="15809"/>
                    <a:pt x="3469" y="15809"/>
                  </a:cubicBezTo>
                  <a:cubicBezTo>
                    <a:pt x="3496" y="15809"/>
                    <a:pt x="3550" y="15782"/>
                    <a:pt x="3577" y="15782"/>
                  </a:cubicBezTo>
                  <a:cubicBezTo>
                    <a:pt x="3845" y="15782"/>
                    <a:pt x="4114" y="15729"/>
                    <a:pt x="4356" y="15648"/>
                  </a:cubicBezTo>
                  <a:lnTo>
                    <a:pt x="4356" y="15648"/>
                  </a:lnTo>
                  <a:cubicBezTo>
                    <a:pt x="4276" y="15675"/>
                    <a:pt x="4195" y="15675"/>
                    <a:pt x="4141" y="15675"/>
                  </a:cubicBezTo>
                  <a:cubicBezTo>
                    <a:pt x="3738" y="15675"/>
                    <a:pt x="3442" y="15352"/>
                    <a:pt x="3442" y="14788"/>
                  </a:cubicBezTo>
                  <a:lnTo>
                    <a:pt x="3442" y="3227"/>
                  </a:lnTo>
                  <a:cubicBezTo>
                    <a:pt x="3469" y="2796"/>
                    <a:pt x="3577" y="2366"/>
                    <a:pt x="3819" y="2017"/>
                  </a:cubicBezTo>
                  <a:lnTo>
                    <a:pt x="350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319150" y="289200"/>
              <a:ext cx="4050" cy="14800"/>
            </a:xfrm>
            <a:custGeom>
              <a:avLst/>
              <a:gdLst/>
              <a:ahLst/>
              <a:cxnLst/>
              <a:rect l="l" t="t" r="r" b="b"/>
              <a:pathLst>
                <a:path w="162" h="592" extrusionOk="0">
                  <a:moveTo>
                    <a:pt x="0" y="0"/>
                  </a:moveTo>
                  <a:lnTo>
                    <a:pt x="155" y="540"/>
                  </a:lnTo>
                  <a:lnTo>
                    <a:pt x="155" y="540"/>
                  </a:lnTo>
                  <a:cubicBezTo>
                    <a:pt x="126" y="346"/>
                    <a:pt x="75" y="173"/>
                    <a:pt x="0" y="0"/>
                  </a:cubicBezTo>
                  <a:close/>
                  <a:moveTo>
                    <a:pt x="155" y="540"/>
                  </a:moveTo>
                  <a:cubicBezTo>
                    <a:pt x="157" y="557"/>
                    <a:pt x="160" y="575"/>
                    <a:pt x="162" y="592"/>
                  </a:cubicBezTo>
                  <a:lnTo>
                    <a:pt x="162" y="565"/>
                  </a:lnTo>
                  <a:lnTo>
                    <a:pt x="155" y="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595925" y="238125"/>
              <a:ext cx="727275" cy="420100"/>
            </a:xfrm>
            <a:custGeom>
              <a:avLst/>
              <a:gdLst/>
              <a:ahLst/>
              <a:cxnLst/>
              <a:rect l="l" t="t" r="r" b="b"/>
              <a:pathLst>
                <a:path w="29091" h="16804" extrusionOk="0">
                  <a:moveTo>
                    <a:pt x="25676" y="0"/>
                  </a:moveTo>
                  <a:cubicBezTo>
                    <a:pt x="25246" y="0"/>
                    <a:pt x="24843" y="108"/>
                    <a:pt x="24439" y="296"/>
                  </a:cubicBezTo>
                  <a:lnTo>
                    <a:pt x="860" y="13900"/>
                  </a:lnTo>
                  <a:cubicBezTo>
                    <a:pt x="834" y="13927"/>
                    <a:pt x="807" y="13927"/>
                    <a:pt x="807" y="13954"/>
                  </a:cubicBezTo>
                  <a:cubicBezTo>
                    <a:pt x="457" y="14169"/>
                    <a:pt x="188" y="14465"/>
                    <a:pt x="0" y="14814"/>
                  </a:cubicBezTo>
                  <a:lnTo>
                    <a:pt x="3442" y="16804"/>
                  </a:lnTo>
                  <a:cubicBezTo>
                    <a:pt x="3657" y="16427"/>
                    <a:pt x="3952" y="16132"/>
                    <a:pt x="4302" y="15890"/>
                  </a:cubicBezTo>
                  <a:lnTo>
                    <a:pt x="27908" y="2258"/>
                  </a:lnTo>
                  <a:cubicBezTo>
                    <a:pt x="28096" y="2151"/>
                    <a:pt x="28284" y="2097"/>
                    <a:pt x="28445" y="2097"/>
                  </a:cubicBezTo>
                  <a:cubicBezTo>
                    <a:pt x="28768" y="2097"/>
                    <a:pt x="28983" y="2285"/>
                    <a:pt x="29091" y="2608"/>
                  </a:cubicBezTo>
                  <a:lnTo>
                    <a:pt x="28929" y="2043"/>
                  </a:lnTo>
                  <a:cubicBezTo>
                    <a:pt x="28714" y="1586"/>
                    <a:pt x="28365" y="1156"/>
                    <a:pt x="27908" y="887"/>
                  </a:cubicBezTo>
                  <a:lnTo>
                    <a:pt x="26913" y="296"/>
                  </a:lnTo>
                  <a:cubicBezTo>
                    <a:pt x="26510" y="108"/>
                    <a:pt x="26106" y="0"/>
                    <a:pt x="25676" y="0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737075" y="582375"/>
              <a:ext cx="356250" cy="224275"/>
            </a:xfrm>
            <a:custGeom>
              <a:avLst/>
              <a:gdLst/>
              <a:ahLst/>
              <a:cxnLst/>
              <a:rect l="l" t="t" r="r" b="b"/>
              <a:pathLst>
                <a:path w="14250" h="8971" extrusionOk="0">
                  <a:moveTo>
                    <a:pt x="13899" y="1"/>
                  </a:moveTo>
                  <a:cubicBezTo>
                    <a:pt x="13781" y="1"/>
                    <a:pt x="13643" y="43"/>
                    <a:pt x="13497" y="130"/>
                  </a:cubicBezTo>
                  <a:lnTo>
                    <a:pt x="726" y="7497"/>
                  </a:lnTo>
                  <a:cubicBezTo>
                    <a:pt x="323" y="7739"/>
                    <a:pt x="54" y="8142"/>
                    <a:pt x="0" y="8599"/>
                  </a:cubicBezTo>
                  <a:cubicBezTo>
                    <a:pt x="0" y="8840"/>
                    <a:pt x="132" y="8970"/>
                    <a:pt x="332" y="8970"/>
                  </a:cubicBezTo>
                  <a:cubicBezTo>
                    <a:pt x="445" y="8970"/>
                    <a:pt x="580" y="8929"/>
                    <a:pt x="726" y="8841"/>
                  </a:cubicBezTo>
                  <a:lnTo>
                    <a:pt x="13497" y="1474"/>
                  </a:lnTo>
                  <a:cubicBezTo>
                    <a:pt x="13900" y="1232"/>
                    <a:pt x="14169" y="829"/>
                    <a:pt x="14250" y="372"/>
                  </a:cubicBezTo>
                  <a:cubicBezTo>
                    <a:pt x="14250" y="132"/>
                    <a:pt x="14107" y="1"/>
                    <a:pt x="13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737075" y="591125"/>
              <a:ext cx="485300" cy="300225"/>
            </a:xfrm>
            <a:custGeom>
              <a:avLst/>
              <a:gdLst/>
              <a:ahLst/>
              <a:cxnLst/>
              <a:rect l="l" t="t" r="r" b="b"/>
              <a:pathLst>
                <a:path w="19412" h="12009" extrusionOk="0">
                  <a:moveTo>
                    <a:pt x="19061" y="0"/>
                  </a:moveTo>
                  <a:cubicBezTo>
                    <a:pt x="18943" y="0"/>
                    <a:pt x="18805" y="42"/>
                    <a:pt x="18659" y="130"/>
                  </a:cubicBezTo>
                  <a:lnTo>
                    <a:pt x="726" y="10535"/>
                  </a:lnTo>
                  <a:cubicBezTo>
                    <a:pt x="323" y="10750"/>
                    <a:pt x="54" y="11180"/>
                    <a:pt x="0" y="11637"/>
                  </a:cubicBezTo>
                  <a:cubicBezTo>
                    <a:pt x="0" y="11877"/>
                    <a:pt x="132" y="12008"/>
                    <a:pt x="332" y="12008"/>
                  </a:cubicBezTo>
                  <a:cubicBezTo>
                    <a:pt x="445" y="12008"/>
                    <a:pt x="580" y="11966"/>
                    <a:pt x="726" y="11879"/>
                  </a:cubicBezTo>
                  <a:lnTo>
                    <a:pt x="18659" y="1474"/>
                  </a:lnTo>
                  <a:cubicBezTo>
                    <a:pt x="19062" y="1232"/>
                    <a:pt x="19331" y="829"/>
                    <a:pt x="19412" y="372"/>
                  </a:cubicBezTo>
                  <a:cubicBezTo>
                    <a:pt x="19412" y="131"/>
                    <a:pt x="19269" y="0"/>
                    <a:pt x="19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737075" y="418375"/>
              <a:ext cx="485300" cy="300225"/>
            </a:xfrm>
            <a:custGeom>
              <a:avLst/>
              <a:gdLst/>
              <a:ahLst/>
              <a:cxnLst/>
              <a:rect l="l" t="t" r="r" b="b"/>
              <a:pathLst>
                <a:path w="19412" h="12009" extrusionOk="0">
                  <a:moveTo>
                    <a:pt x="19061" y="1"/>
                  </a:moveTo>
                  <a:cubicBezTo>
                    <a:pt x="18943" y="1"/>
                    <a:pt x="18805" y="42"/>
                    <a:pt x="18659" y="130"/>
                  </a:cubicBezTo>
                  <a:lnTo>
                    <a:pt x="726" y="10535"/>
                  </a:lnTo>
                  <a:cubicBezTo>
                    <a:pt x="323" y="10750"/>
                    <a:pt x="54" y="11153"/>
                    <a:pt x="0" y="11637"/>
                  </a:cubicBezTo>
                  <a:cubicBezTo>
                    <a:pt x="0" y="11878"/>
                    <a:pt x="132" y="12008"/>
                    <a:pt x="332" y="12008"/>
                  </a:cubicBezTo>
                  <a:cubicBezTo>
                    <a:pt x="445" y="12008"/>
                    <a:pt x="580" y="11967"/>
                    <a:pt x="726" y="11879"/>
                  </a:cubicBezTo>
                  <a:lnTo>
                    <a:pt x="18659" y="1474"/>
                  </a:lnTo>
                  <a:cubicBezTo>
                    <a:pt x="19062" y="1232"/>
                    <a:pt x="19331" y="829"/>
                    <a:pt x="19412" y="372"/>
                  </a:cubicBezTo>
                  <a:cubicBezTo>
                    <a:pt x="19412" y="131"/>
                    <a:pt x="19269" y="1"/>
                    <a:pt x="1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5"/>
          <p:cNvSpPr txBox="1"/>
          <p:nvPr/>
        </p:nvSpPr>
        <p:spPr>
          <a:xfrm>
            <a:off x="5075350" y="4312200"/>
            <a:ext cx="3449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W241 Experiment and Causal Inference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4,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5"/>
          <p:cNvSpPr txBox="1">
            <a:spLocks noGrp="1"/>
          </p:cNvSpPr>
          <p:nvPr>
            <p:ph type="title"/>
          </p:nvPr>
        </p:nvSpPr>
        <p:spPr>
          <a:xfrm>
            <a:off x="97600" y="1989750"/>
            <a:ext cx="44283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unbiased views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a time-lapse</a:t>
            </a:r>
            <a:endParaRPr/>
          </a:p>
        </p:txBody>
      </p:sp>
      <p:sp>
        <p:nvSpPr>
          <p:cNvPr id="933" name="Google Shape;933;p45"/>
          <p:cNvSpPr txBox="1">
            <a:spLocks noGrp="1"/>
          </p:cNvSpPr>
          <p:nvPr>
            <p:ph type="subTitle" idx="1"/>
          </p:nvPr>
        </p:nvSpPr>
        <p:spPr>
          <a:xfrm>
            <a:off x="0" y="1559450"/>
            <a:ext cx="44283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Warning &amp; Distraction Questions</a:t>
            </a:r>
            <a:endParaRPr/>
          </a:p>
        </p:txBody>
      </p:sp>
      <p:pic>
        <p:nvPicPr>
          <p:cNvPr id="934" name="Google Shape;9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600" y="261050"/>
            <a:ext cx="2945601" cy="143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0975"/>
            <a:ext cx="2888725" cy="3185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6" name="Google Shape;936;p45"/>
          <p:cNvGrpSpPr/>
          <p:nvPr/>
        </p:nvGrpSpPr>
        <p:grpSpPr>
          <a:xfrm>
            <a:off x="4329555" y="1699474"/>
            <a:ext cx="3373608" cy="206239"/>
            <a:chOff x="106648" y="895722"/>
            <a:chExt cx="4481413" cy="374300"/>
          </a:xfrm>
        </p:grpSpPr>
        <p:grpSp>
          <p:nvGrpSpPr>
            <p:cNvPr id="937" name="Google Shape;937;p45"/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</p:grpSpPr>
          <p:sp>
            <p:nvSpPr>
              <p:cNvPr id="938" name="Google Shape;938;p45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9" name="Google Shape;939;p4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40" name="Google Shape;940;p4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41" name="Google Shape;941;p4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2" name="Google Shape;942;p45"/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</p:grpSpPr>
          <p:sp>
            <p:nvSpPr>
              <p:cNvPr id="943" name="Google Shape;943;p45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4" name="Google Shape;944;p4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45" name="Google Shape;945;p4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46" name="Google Shape;946;p4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7" name="Google Shape;947;p45"/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</p:grpSpPr>
          <p:sp>
            <p:nvSpPr>
              <p:cNvPr id="948" name="Google Shape;948;p45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9" name="Google Shape;949;p4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950" name="Google Shape;950;p4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51" name="Google Shape;951;p4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52" name="Google Shape;952;p45"/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</p:grpSpPr>
          <p:sp>
            <p:nvSpPr>
              <p:cNvPr id="953" name="Google Shape;953;p45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4" name="Google Shape;954;p4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955" name="Google Shape;955;p4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56" name="Google Shape;956;p4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6"/>
          <p:cNvSpPr txBox="1">
            <a:spLocks noGrp="1"/>
          </p:cNvSpPr>
          <p:nvPr>
            <p:ph type="title"/>
          </p:nvPr>
        </p:nvSpPr>
        <p:spPr>
          <a:xfrm>
            <a:off x="726225" y="365150"/>
            <a:ext cx="81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62" name="Google Shape;962;p46"/>
          <p:cNvSpPr txBox="1">
            <a:spLocks noGrp="1"/>
          </p:cNvSpPr>
          <p:nvPr>
            <p:ph type="subTitle" idx="1"/>
          </p:nvPr>
        </p:nvSpPr>
        <p:spPr>
          <a:xfrm>
            <a:off x="759750" y="969650"/>
            <a:ext cx="7691700" cy="3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 b="1"/>
              <a:t>Participant Selection</a:t>
            </a:r>
            <a:endParaRPr sz="12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Chose to use </a:t>
            </a:r>
            <a:r>
              <a:rPr lang="en" i="1" u="sng"/>
              <a:t>our social network</a:t>
            </a:r>
            <a:r>
              <a:rPr lang="en"/>
              <a:t> to solicit participants (over MTurk, </a:t>
            </a:r>
            <a:r>
              <a:rPr lang="en" i="1" u="sng"/>
              <a:t>Qualtrics </a:t>
            </a:r>
            <a:r>
              <a:rPr lang="en"/>
              <a:t>Service)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Cost effective option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Provided better ability to control the randomization for the factorial design to ensure near equal distribution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Incentivised Participants with a potential </a:t>
            </a:r>
            <a:r>
              <a:rPr lang="en" i="1" u="sng"/>
              <a:t>raffle prize</a:t>
            </a:r>
            <a:endParaRPr i="1" u="sng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 b="1"/>
              <a:t>Survey Design</a:t>
            </a:r>
            <a:endParaRPr sz="12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Four sections: </a:t>
            </a:r>
            <a:r>
              <a:rPr lang="en" i="1" u="sng"/>
              <a:t>demographic data</a:t>
            </a:r>
            <a:r>
              <a:rPr lang="en" u="sng"/>
              <a:t>, </a:t>
            </a:r>
            <a:r>
              <a:rPr lang="en" i="1" u="sng"/>
              <a:t>treatment tweets, distraction questions, treatment questions.</a:t>
            </a:r>
            <a:endParaRPr i="1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u="sng"/>
              <a:t>Randomized the treatment question</a:t>
            </a:r>
            <a:r>
              <a:rPr lang="en"/>
              <a:t> display so it did not align with the tweet sequence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Recorded timing, pre-treatment abandonment and post-treatment abandonment, attention check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 b="1"/>
              <a:t>Measures</a:t>
            </a:r>
            <a:endParaRPr sz="12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Treatment Outcome: Total </a:t>
            </a:r>
            <a:r>
              <a:rPr lang="en" i="1" u="sng"/>
              <a:t>Correct Responses </a:t>
            </a:r>
            <a:r>
              <a:rPr lang="en"/>
              <a:t>count (Max =7) for the survey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Treatment Conditions: </a:t>
            </a:r>
            <a:r>
              <a:rPr lang="en" i="1" u="sng"/>
              <a:t>Truthfulness </a:t>
            </a:r>
            <a:r>
              <a:rPr lang="en"/>
              <a:t>(False/True) and </a:t>
            </a:r>
            <a:r>
              <a:rPr lang="en" i="1" u="sng"/>
              <a:t>Sentiment </a:t>
            </a:r>
            <a:r>
              <a:rPr lang="en"/>
              <a:t>(Positive/Negative)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Demographic Data: </a:t>
            </a:r>
            <a:r>
              <a:rPr lang="en" i="1" u="sng"/>
              <a:t>Age, Education, and Gender</a:t>
            </a:r>
            <a:endParaRPr i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7"/>
          <p:cNvSpPr txBox="1">
            <a:spLocks noGrp="1"/>
          </p:cNvSpPr>
          <p:nvPr>
            <p:ph type="title"/>
          </p:nvPr>
        </p:nvSpPr>
        <p:spPr>
          <a:xfrm>
            <a:off x="197225" y="1736250"/>
            <a:ext cx="5438700" cy="1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Assumptions &amp; Generalizability</a:t>
            </a:r>
            <a:endParaRPr sz="2900"/>
          </a:p>
        </p:txBody>
      </p:sp>
      <p:sp>
        <p:nvSpPr>
          <p:cNvPr id="968" name="Google Shape;968;p47"/>
          <p:cNvSpPr txBox="1">
            <a:spLocks noGrp="1"/>
          </p:cNvSpPr>
          <p:nvPr>
            <p:ph type="title" idx="2"/>
          </p:nvPr>
        </p:nvSpPr>
        <p:spPr>
          <a:xfrm>
            <a:off x="4136900" y="909008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9" name="Google Shape;969;p47"/>
          <p:cNvSpPr txBox="1">
            <a:spLocks noGrp="1"/>
          </p:cNvSpPr>
          <p:nvPr>
            <p:ph type="subTitle" idx="1"/>
          </p:nvPr>
        </p:nvSpPr>
        <p:spPr>
          <a:xfrm>
            <a:off x="1618100" y="2977475"/>
            <a:ext cx="37785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Notes for readers</a:t>
            </a:r>
            <a:endParaRPr/>
          </a:p>
        </p:txBody>
      </p:sp>
      <p:grpSp>
        <p:nvGrpSpPr>
          <p:cNvPr id="970" name="Google Shape;970;p47"/>
          <p:cNvGrpSpPr/>
          <p:nvPr/>
        </p:nvGrpSpPr>
        <p:grpSpPr>
          <a:xfrm>
            <a:off x="5719913" y="1224314"/>
            <a:ext cx="2828651" cy="2775565"/>
            <a:chOff x="1321575" y="758725"/>
            <a:chExt cx="5014450" cy="4487575"/>
          </a:xfrm>
        </p:grpSpPr>
        <p:sp>
          <p:nvSpPr>
            <p:cNvPr id="971" name="Google Shape;971;p47"/>
            <p:cNvSpPr/>
            <p:nvPr/>
          </p:nvSpPr>
          <p:spPr>
            <a:xfrm>
              <a:off x="1321575" y="2684250"/>
              <a:ext cx="5014450" cy="2562050"/>
            </a:xfrm>
            <a:custGeom>
              <a:avLst/>
              <a:gdLst/>
              <a:ahLst/>
              <a:cxnLst/>
              <a:rect l="l" t="t" r="r" b="b"/>
              <a:pathLst>
                <a:path w="200578" h="102482" extrusionOk="0">
                  <a:moveTo>
                    <a:pt x="100276" y="0"/>
                  </a:moveTo>
                  <a:cubicBezTo>
                    <a:pt x="44913" y="0"/>
                    <a:pt x="0" y="22933"/>
                    <a:pt x="0" y="51228"/>
                  </a:cubicBezTo>
                  <a:cubicBezTo>
                    <a:pt x="0" y="79524"/>
                    <a:pt x="44913" y="102482"/>
                    <a:pt x="100276" y="102482"/>
                  </a:cubicBezTo>
                  <a:cubicBezTo>
                    <a:pt x="155665" y="102482"/>
                    <a:pt x="200578" y="79524"/>
                    <a:pt x="200578" y="51228"/>
                  </a:cubicBezTo>
                  <a:cubicBezTo>
                    <a:pt x="200578" y="22933"/>
                    <a:pt x="155665" y="0"/>
                    <a:pt x="10027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1411175" y="3719750"/>
              <a:ext cx="961800" cy="505375"/>
            </a:xfrm>
            <a:custGeom>
              <a:avLst/>
              <a:gdLst/>
              <a:ahLst/>
              <a:cxnLst/>
              <a:rect l="l" t="t" r="r" b="b"/>
              <a:pathLst>
                <a:path w="38472" h="20215" extrusionOk="0">
                  <a:moveTo>
                    <a:pt x="19478" y="1"/>
                  </a:moveTo>
                  <a:cubicBezTo>
                    <a:pt x="14884" y="1"/>
                    <a:pt x="10275" y="1036"/>
                    <a:pt x="6792" y="3092"/>
                  </a:cubicBezTo>
                  <a:cubicBezTo>
                    <a:pt x="0" y="7102"/>
                    <a:pt x="75" y="13518"/>
                    <a:pt x="6942" y="17377"/>
                  </a:cubicBezTo>
                  <a:cubicBezTo>
                    <a:pt x="10294" y="19274"/>
                    <a:pt x="14655" y="20214"/>
                    <a:pt x="19032" y="20214"/>
                  </a:cubicBezTo>
                  <a:cubicBezTo>
                    <a:pt x="23621" y="20214"/>
                    <a:pt x="28228" y="19180"/>
                    <a:pt x="31705" y="17127"/>
                  </a:cubicBezTo>
                  <a:cubicBezTo>
                    <a:pt x="38471" y="13092"/>
                    <a:pt x="38421" y="6701"/>
                    <a:pt x="31554" y="2816"/>
                  </a:cubicBezTo>
                  <a:cubicBezTo>
                    <a:pt x="28196" y="935"/>
                    <a:pt x="23844" y="1"/>
                    <a:pt x="1947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5163075" y="3879600"/>
              <a:ext cx="1035100" cy="544150"/>
            </a:xfrm>
            <a:custGeom>
              <a:avLst/>
              <a:gdLst/>
              <a:ahLst/>
              <a:cxnLst/>
              <a:rect l="l" t="t" r="r" b="b"/>
              <a:pathLst>
                <a:path w="41404" h="21766" extrusionOk="0">
                  <a:moveTo>
                    <a:pt x="20949" y="1"/>
                  </a:moveTo>
                  <a:cubicBezTo>
                    <a:pt x="16007" y="1"/>
                    <a:pt x="11044" y="1117"/>
                    <a:pt x="7293" y="3339"/>
                  </a:cubicBezTo>
                  <a:cubicBezTo>
                    <a:pt x="0" y="7675"/>
                    <a:pt x="75" y="14567"/>
                    <a:pt x="7469" y="18728"/>
                  </a:cubicBezTo>
                  <a:cubicBezTo>
                    <a:pt x="11073" y="20756"/>
                    <a:pt x="15755" y="21766"/>
                    <a:pt x="20455" y="21766"/>
                  </a:cubicBezTo>
                  <a:cubicBezTo>
                    <a:pt x="25397" y="21766"/>
                    <a:pt x="30360" y="20649"/>
                    <a:pt x="34111" y="18427"/>
                  </a:cubicBezTo>
                  <a:cubicBezTo>
                    <a:pt x="41404" y="14116"/>
                    <a:pt x="41329" y="7224"/>
                    <a:pt x="33935" y="3039"/>
                  </a:cubicBezTo>
                  <a:cubicBezTo>
                    <a:pt x="30331" y="1010"/>
                    <a:pt x="25649" y="1"/>
                    <a:pt x="2094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4586625" y="758725"/>
              <a:ext cx="315800" cy="428675"/>
            </a:xfrm>
            <a:custGeom>
              <a:avLst/>
              <a:gdLst/>
              <a:ahLst/>
              <a:cxnLst/>
              <a:rect l="l" t="t" r="r" b="b"/>
              <a:pathLst>
                <a:path w="12632" h="17147" extrusionOk="0">
                  <a:moveTo>
                    <a:pt x="7394" y="5141"/>
                  </a:moveTo>
                  <a:cubicBezTo>
                    <a:pt x="7519" y="5141"/>
                    <a:pt x="7644" y="5166"/>
                    <a:pt x="7745" y="5191"/>
                  </a:cubicBezTo>
                  <a:cubicBezTo>
                    <a:pt x="8221" y="5367"/>
                    <a:pt x="8572" y="5793"/>
                    <a:pt x="8647" y="6294"/>
                  </a:cubicBezTo>
                  <a:cubicBezTo>
                    <a:pt x="8998" y="7773"/>
                    <a:pt x="8196" y="9953"/>
                    <a:pt x="6842" y="11181"/>
                  </a:cubicBezTo>
                  <a:cubicBezTo>
                    <a:pt x="6287" y="11677"/>
                    <a:pt x="5716" y="11938"/>
                    <a:pt x="5216" y="11938"/>
                  </a:cubicBezTo>
                  <a:cubicBezTo>
                    <a:pt x="5084" y="11938"/>
                    <a:pt x="4958" y="11920"/>
                    <a:pt x="4837" y="11883"/>
                  </a:cubicBezTo>
                  <a:cubicBezTo>
                    <a:pt x="4361" y="11708"/>
                    <a:pt x="4035" y="11281"/>
                    <a:pt x="3960" y="10780"/>
                  </a:cubicBezTo>
                  <a:cubicBezTo>
                    <a:pt x="3609" y="9301"/>
                    <a:pt x="4411" y="7121"/>
                    <a:pt x="5765" y="5918"/>
                  </a:cubicBezTo>
                  <a:cubicBezTo>
                    <a:pt x="6191" y="5467"/>
                    <a:pt x="6792" y="5191"/>
                    <a:pt x="7394" y="5141"/>
                  </a:cubicBezTo>
                  <a:close/>
                  <a:moveTo>
                    <a:pt x="7402" y="4742"/>
                  </a:moveTo>
                  <a:cubicBezTo>
                    <a:pt x="6798" y="4742"/>
                    <a:pt x="6141" y="5049"/>
                    <a:pt x="5514" y="5617"/>
                  </a:cubicBezTo>
                  <a:cubicBezTo>
                    <a:pt x="4061" y="6921"/>
                    <a:pt x="3183" y="9276"/>
                    <a:pt x="3559" y="10880"/>
                  </a:cubicBezTo>
                  <a:cubicBezTo>
                    <a:pt x="3685" y="11532"/>
                    <a:pt x="4111" y="12058"/>
                    <a:pt x="4737" y="12284"/>
                  </a:cubicBezTo>
                  <a:cubicBezTo>
                    <a:pt x="4888" y="12334"/>
                    <a:pt x="5063" y="12359"/>
                    <a:pt x="5213" y="12359"/>
                  </a:cubicBezTo>
                  <a:cubicBezTo>
                    <a:pt x="5940" y="12309"/>
                    <a:pt x="6617" y="12008"/>
                    <a:pt x="7118" y="11482"/>
                  </a:cubicBezTo>
                  <a:cubicBezTo>
                    <a:pt x="8572" y="10179"/>
                    <a:pt x="9449" y="7823"/>
                    <a:pt x="9048" y="6219"/>
                  </a:cubicBezTo>
                  <a:cubicBezTo>
                    <a:pt x="8948" y="5567"/>
                    <a:pt x="8497" y="5041"/>
                    <a:pt x="7895" y="4815"/>
                  </a:cubicBezTo>
                  <a:cubicBezTo>
                    <a:pt x="7736" y="4766"/>
                    <a:pt x="7571" y="4742"/>
                    <a:pt x="7402" y="4742"/>
                  </a:cubicBezTo>
                  <a:close/>
                  <a:moveTo>
                    <a:pt x="8898" y="354"/>
                  </a:moveTo>
                  <a:lnTo>
                    <a:pt x="9825" y="504"/>
                  </a:lnTo>
                  <a:lnTo>
                    <a:pt x="9900" y="555"/>
                  </a:lnTo>
                  <a:lnTo>
                    <a:pt x="9900" y="630"/>
                  </a:lnTo>
                  <a:lnTo>
                    <a:pt x="9399" y="2359"/>
                  </a:lnTo>
                  <a:cubicBezTo>
                    <a:pt x="9324" y="2635"/>
                    <a:pt x="9424" y="2936"/>
                    <a:pt x="9624" y="3136"/>
                  </a:cubicBezTo>
                  <a:cubicBezTo>
                    <a:pt x="9700" y="3211"/>
                    <a:pt x="9800" y="3286"/>
                    <a:pt x="9850" y="3387"/>
                  </a:cubicBezTo>
                  <a:lnTo>
                    <a:pt x="9875" y="3387"/>
                  </a:lnTo>
                  <a:cubicBezTo>
                    <a:pt x="9977" y="3533"/>
                    <a:pt x="10139" y="3611"/>
                    <a:pt x="10301" y="3611"/>
                  </a:cubicBezTo>
                  <a:cubicBezTo>
                    <a:pt x="10417" y="3611"/>
                    <a:pt x="10533" y="3571"/>
                    <a:pt x="10627" y="3487"/>
                  </a:cubicBezTo>
                  <a:lnTo>
                    <a:pt x="11805" y="2610"/>
                  </a:lnTo>
                  <a:lnTo>
                    <a:pt x="11830" y="2610"/>
                  </a:lnTo>
                  <a:lnTo>
                    <a:pt x="11830" y="2660"/>
                  </a:lnTo>
                  <a:lnTo>
                    <a:pt x="12131" y="3963"/>
                  </a:lnTo>
                  <a:cubicBezTo>
                    <a:pt x="12156" y="4113"/>
                    <a:pt x="12131" y="4264"/>
                    <a:pt x="12030" y="4389"/>
                  </a:cubicBezTo>
                  <a:lnTo>
                    <a:pt x="10903" y="5592"/>
                  </a:lnTo>
                  <a:cubicBezTo>
                    <a:pt x="10702" y="5793"/>
                    <a:pt x="10602" y="6068"/>
                    <a:pt x="10577" y="6344"/>
                  </a:cubicBezTo>
                  <a:cubicBezTo>
                    <a:pt x="10552" y="6620"/>
                    <a:pt x="10527" y="6921"/>
                    <a:pt x="10477" y="7221"/>
                  </a:cubicBezTo>
                  <a:cubicBezTo>
                    <a:pt x="10452" y="7522"/>
                    <a:pt x="10627" y="7798"/>
                    <a:pt x="10903" y="7923"/>
                  </a:cubicBezTo>
                  <a:lnTo>
                    <a:pt x="11629" y="8174"/>
                  </a:lnTo>
                  <a:cubicBezTo>
                    <a:pt x="11680" y="8174"/>
                    <a:pt x="11705" y="8199"/>
                    <a:pt x="11730" y="8249"/>
                  </a:cubicBezTo>
                  <a:lnTo>
                    <a:pt x="11730" y="8349"/>
                  </a:lnTo>
                  <a:lnTo>
                    <a:pt x="11028" y="10279"/>
                  </a:lnTo>
                  <a:cubicBezTo>
                    <a:pt x="10978" y="10379"/>
                    <a:pt x="10853" y="10454"/>
                    <a:pt x="10727" y="10479"/>
                  </a:cubicBezTo>
                  <a:lnTo>
                    <a:pt x="9850" y="10479"/>
                  </a:lnTo>
                  <a:cubicBezTo>
                    <a:pt x="9549" y="10504"/>
                    <a:pt x="9299" y="10655"/>
                    <a:pt x="9123" y="10905"/>
                  </a:cubicBezTo>
                  <a:cubicBezTo>
                    <a:pt x="8948" y="11206"/>
                    <a:pt x="8747" y="11482"/>
                    <a:pt x="8572" y="11758"/>
                  </a:cubicBezTo>
                  <a:cubicBezTo>
                    <a:pt x="8396" y="11983"/>
                    <a:pt x="8321" y="12259"/>
                    <a:pt x="8346" y="12560"/>
                  </a:cubicBezTo>
                  <a:lnTo>
                    <a:pt x="8522" y="13838"/>
                  </a:lnTo>
                  <a:cubicBezTo>
                    <a:pt x="8522" y="14013"/>
                    <a:pt x="8472" y="14164"/>
                    <a:pt x="8371" y="14264"/>
                  </a:cubicBezTo>
                  <a:lnTo>
                    <a:pt x="7043" y="15467"/>
                  </a:lnTo>
                  <a:lnTo>
                    <a:pt x="6993" y="15492"/>
                  </a:lnTo>
                  <a:lnTo>
                    <a:pt x="6968" y="15442"/>
                  </a:lnTo>
                  <a:lnTo>
                    <a:pt x="6592" y="14439"/>
                  </a:lnTo>
                  <a:cubicBezTo>
                    <a:pt x="6542" y="14289"/>
                    <a:pt x="6441" y="14189"/>
                    <a:pt x="6316" y="14139"/>
                  </a:cubicBezTo>
                  <a:cubicBezTo>
                    <a:pt x="6249" y="14116"/>
                    <a:pt x="6181" y="14104"/>
                    <a:pt x="6116" y="14104"/>
                  </a:cubicBezTo>
                  <a:cubicBezTo>
                    <a:pt x="6036" y="14104"/>
                    <a:pt x="5959" y="14122"/>
                    <a:pt x="5890" y="14164"/>
                  </a:cubicBezTo>
                  <a:cubicBezTo>
                    <a:pt x="5715" y="14239"/>
                    <a:pt x="5539" y="14314"/>
                    <a:pt x="5364" y="14364"/>
                  </a:cubicBezTo>
                  <a:cubicBezTo>
                    <a:pt x="5113" y="14464"/>
                    <a:pt x="4888" y="14640"/>
                    <a:pt x="4762" y="14916"/>
                  </a:cubicBezTo>
                  <a:lnTo>
                    <a:pt x="4010" y="16570"/>
                  </a:lnTo>
                  <a:cubicBezTo>
                    <a:pt x="3945" y="16657"/>
                    <a:pt x="3861" y="16725"/>
                    <a:pt x="3758" y="16725"/>
                  </a:cubicBezTo>
                  <a:cubicBezTo>
                    <a:pt x="3742" y="16725"/>
                    <a:pt x="3726" y="16723"/>
                    <a:pt x="3710" y="16720"/>
                  </a:cubicBezTo>
                  <a:lnTo>
                    <a:pt x="2782" y="16595"/>
                  </a:lnTo>
                  <a:lnTo>
                    <a:pt x="2707" y="16545"/>
                  </a:lnTo>
                  <a:lnTo>
                    <a:pt x="2707" y="16444"/>
                  </a:lnTo>
                  <a:lnTo>
                    <a:pt x="3208" y="14740"/>
                  </a:lnTo>
                  <a:cubicBezTo>
                    <a:pt x="3284" y="14439"/>
                    <a:pt x="3183" y="14164"/>
                    <a:pt x="2983" y="13963"/>
                  </a:cubicBezTo>
                  <a:cubicBezTo>
                    <a:pt x="2908" y="13888"/>
                    <a:pt x="2832" y="13788"/>
                    <a:pt x="2757" y="13713"/>
                  </a:cubicBezTo>
                  <a:cubicBezTo>
                    <a:pt x="2632" y="13562"/>
                    <a:pt x="2482" y="13487"/>
                    <a:pt x="2306" y="13487"/>
                  </a:cubicBezTo>
                  <a:cubicBezTo>
                    <a:pt x="2181" y="13487"/>
                    <a:pt x="2081" y="13512"/>
                    <a:pt x="1980" y="13562"/>
                  </a:cubicBezTo>
                  <a:lnTo>
                    <a:pt x="827" y="14439"/>
                  </a:lnTo>
                  <a:lnTo>
                    <a:pt x="802" y="14464"/>
                  </a:lnTo>
                  <a:lnTo>
                    <a:pt x="802" y="14414"/>
                  </a:lnTo>
                  <a:lnTo>
                    <a:pt x="477" y="13111"/>
                  </a:lnTo>
                  <a:cubicBezTo>
                    <a:pt x="451" y="12961"/>
                    <a:pt x="502" y="12810"/>
                    <a:pt x="602" y="12685"/>
                  </a:cubicBezTo>
                  <a:lnTo>
                    <a:pt x="1730" y="11507"/>
                  </a:lnTo>
                  <a:cubicBezTo>
                    <a:pt x="1930" y="11281"/>
                    <a:pt x="2030" y="11031"/>
                    <a:pt x="2055" y="10755"/>
                  </a:cubicBezTo>
                  <a:cubicBezTo>
                    <a:pt x="2055" y="10454"/>
                    <a:pt x="2106" y="10154"/>
                    <a:pt x="2131" y="9878"/>
                  </a:cubicBezTo>
                  <a:cubicBezTo>
                    <a:pt x="2181" y="9577"/>
                    <a:pt x="2005" y="9276"/>
                    <a:pt x="1730" y="9176"/>
                  </a:cubicBezTo>
                  <a:lnTo>
                    <a:pt x="1003" y="8926"/>
                  </a:lnTo>
                  <a:cubicBezTo>
                    <a:pt x="953" y="8900"/>
                    <a:pt x="928" y="8875"/>
                    <a:pt x="903" y="8850"/>
                  </a:cubicBezTo>
                  <a:lnTo>
                    <a:pt x="903" y="8725"/>
                  </a:lnTo>
                  <a:lnTo>
                    <a:pt x="1604" y="6820"/>
                  </a:lnTo>
                  <a:cubicBezTo>
                    <a:pt x="1654" y="6695"/>
                    <a:pt x="1780" y="6620"/>
                    <a:pt x="1905" y="6595"/>
                  </a:cubicBezTo>
                  <a:lnTo>
                    <a:pt x="2782" y="6595"/>
                  </a:lnTo>
                  <a:cubicBezTo>
                    <a:pt x="3083" y="6595"/>
                    <a:pt x="3334" y="6419"/>
                    <a:pt x="3509" y="6194"/>
                  </a:cubicBezTo>
                  <a:cubicBezTo>
                    <a:pt x="3685" y="5893"/>
                    <a:pt x="3860" y="5592"/>
                    <a:pt x="4061" y="5316"/>
                  </a:cubicBezTo>
                  <a:cubicBezTo>
                    <a:pt x="4236" y="5091"/>
                    <a:pt x="4311" y="4815"/>
                    <a:pt x="4286" y="4540"/>
                  </a:cubicBezTo>
                  <a:lnTo>
                    <a:pt x="4111" y="3236"/>
                  </a:lnTo>
                  <a:cubicBezTo>
                    <a:pt x="4111" y="3086"/>
                    <a:pt x="4161" y="2936"/>
                    <a:pt x="4261" y="2810"/>
                  </a:cubicBezTo>
                  <a:lnTo>
                    <a:pt x="5564" y="1657"/>
                  </a:lnTo>
                  <a:lnTo>
                    <a:pt x="5589" y="1632"/>
                  </a:lnTo>
                  <a:lnTo>
                    <a:pt x="5614" y="1657"/>
                  </a:lnTo>
                  <a:lnTo>
                    <a:pt x="5990" y="2660"/>
                  </a:lnTo>
                  <a:cubicBezTo>
                    <a:pt x="6040" y="2810"/>
                    <a:pt x="6166" y="2910"/>
                    <a:pt x="6291" y="2961"/>
                  </a:cubicBezTo>
                  <a:cubicBezTo>
                    <a:pt x="6354" y="2998"/>
                    <a:pt x="6429" y="3017"/>
                    <a:pt x="6504" y="3017"/>
                  </a:cubicBezTo>
                  <a:cubicBezTo>
                    <a:pt x="6579" y="3017"/>
                    <a:pt x="6655" y="2998"/>
                    <a:pt x="6717" y="2961"/>
                  </a:cubicBezTo>
                  <a:cubicBezTo>
                    <a:pt x="6893" y="2885"/>
                    <a:pt x="7068" y="2810"/>
                    <a:pt x="7243" y="2760"/>
                  </a:cubicBezTo>
                  <a:cubicBezTo>
                    <a:pt x="7494" y="2660"/>
                    <a:pt x="7720" y="2459"/>
                    <a:pt x="7845" y="2234"/>
                  </a:cubicBezTo>
                  <a:lnTo>
                    <a:pt x="8597" y="504"/>
                  </a:lnTo>
                  <a:cubicBezTo>
                    <a:pt x="8672" y="404"/>
                    <a:pt x="8772" y="354"/>
                    <a:pt x="8898" y="354"/>
                  </a:cubicBezTo>
                  <a:close/>
                  <a:moveTo>
                    <a:pt x="8908" y="0"/>
                  </a:moveTo>
                  <a:cubicBezTo>
                    <a:pt x="8630" y="0"/>
                    <a:pt x="8362" y="148"/>
                    <a:pt x="8246" y="404"/>
                  </a:cubicBezTo>
                  <a:lnTo>
                    <a:pt x="7494" y="2108"/>
                  </a:lnTo>
                  <a:cubicBezTo>
                    <a:pt x="7419" y="2234"/>
                    <a:pt x="7294" y="2359"/>
                    <a:pt x="7118" y="2409"/>
                  </a:cubicBezTo>
                  <a:cubicBezTo>
                    <a:pt x="6918" y="2484"/>
                    <a:pt x="6742" y="2560"/>
                    <a:pt x="6542" y="2635"/>
                  </a:cubicBezTo>
                  <a:lnTo>
                    <a:pt x="6441" y="2635"/>
                  </a:lnTo>
                  <a:lnTo>
                    <a:pt x="6391" y="2585"/>
                  </a:lnTo>
                  <a:lnTo>
                    <a:pt x="6015" y="1582"/>
                  </a:lnTo>
                  <a:cubicBezTo>
                    <a:pt x="5990" y="1482"/>
                    <a:pt x="5940" y="1407"/>
                    <a:pt x="5890" y="1357"/>
                  </a:cubicBezTo>
                  <a:cubicBezTo>
                    <a:pt x="5812" y="1290"/>
                    <a:pt x="5715" y="1258"/>
                    <a:pt x="5618" y="1258"/>
                  </a:cubicBezTo>
                  <a:cubicBezTo>
                    <a:pt x="5495" y="1258"/>
                    <a:pt x="5372" y="1309"/>
                    <a:pt x="5289" y="1407"/>
                  </a:cubicBezTo>
                  <a:lnTo>
                    <a:pt x="3985" y="2560"/>
                  </a:lnTo>
                  <a:cubicBezTo>
                    <a:pt x="3785" y="2760"/>
                    <a:pt x="3685" y="3061"/>
                    <a:pt x="3710" y="3337"/>
                  </a:cubicBezTo>
                  <a:lnTo>
                    <a:pt x="3860" y="4640"/>
                  </a:lnTo>
                  <a:cubicBezTo>
                    <a:pt x="3885" y="4815"/>
                    <a:pt x="3835" y="4991"/>
                    <a:pt x="3735" y="5141"/>
                  </a:cubicBezTo>
                  <a:cubicBezTo>
                    <a:pt x="3534" y="5417"/>
                    <a:pt x="3334" y="5717"/>
                    <a:pt x="3133" y="6043"/>
                  </a:cubicBezTo>
                  <a:cubicBezTo>
                    <a:pt x="3058" y="6144"/>
                    <a:pt x="2933" y="6244"/>
                    <a:pt x="2782" y="6244"/>
                  </a:cubicBezTo>
                  <a:lnTo>
                    <a:pt x="1905" y="6244"/>
                  </a:lnTo>
                  <a:cubicBezTo>
                    <a:pt x="1604" y="6269"/>
                    <a:pt x="1329" y="6444"/>
                    <a:pt x="1228" y="6720"/>
                  </a:cubicBezTo>
                  <a:lnTo>
                    <a:pt x="527" y="8625"/>
                  </a:lnTo>
                  <a:cubicBezTo>
                    <a:pt x="477" y="8775"/>
                    <a:pt x="477" y="8926"/>
                    <a:pt x="527" y="9051"/>
                  </a:cubicBezTo>
                  <a:cubicBezTo>
                    <a:pt x="577" y="9176"/>
                    <a:pt x="702" y="9276"/>
                    <a:pt x="852" y="9352"/>
                  </a:cubicBezTo>
                  <a:lnTo>
                    <a:pt x="1579" y="9602"/>
                  </a:lnTo>
                  <a:cubicBezTo>
                    <a:pt x="1680" y="9627"/>
                    <a:pt x="1730" y="9728"/>
                    <a:pt x="1730" y="9853"/>
                  </a:cubicBezTo>
                  <a:cubicBezTo>
                    <a:pt x="1680" y="10154"/>
                    <a:pt x="1629" y="10454"/>
                    <a:pt x="1629" y="10755"/>
                  </a:cubicBezTo>
                  <a:cubicBezTo>
                    <a:pt x="1604" y="10931"/>
                    <a:pt x="1529" y="11106"/>
                    <a:pt x="1429" y="11256"/>
                  </a:cubicBezTo>
                  <a:lnTo>
                    <a:pt x="276" y="12434"/>
                  </a:lnTo>
                  <a:cubicBezTo>
                    <a:pt x="101" y="12660"/>
                    <a:pt x="0" y="12961"/>
                    <a:pt x="76" y="13236"/>
                  </a:cubicBezTo>
                  <a:lnTo>
                    <a:pt x="376" y="14540"/>
                  </a:lnTo>
                  <a:cubicBezTo>
                    <a:pt x="401" y="14690"/>
                    <a:pt x="527" y="14815"/>
                    <a:pt x="652" y="14890"/>
                  </a:cubicBezTo>
                  <a:cubicBezTo>
                    <a:pt x="687" y="14896"/>
                    <a:pt x="723" y="14900"/>
                    <a:pt x="758" y="14900"/>
                  </a:cubicBezTo>
                  <a:cubicBezTo>
                    <a:pt x="872" y="14900"/>
                    <a:pt x="982" y="14867"/>
                    <a:pt x="1078" y="14790"/>
                  </a:cubicBezTo>
                  <a:lnTo>
                    <a:pt x="2231" y="13913"/>
                  </a:lnTo>
                  <a:cubicBezTo>
                    <a:pt x="2258" y="13895"/>
                    <a:pt x="2287" y="13887"/>
                    <a:pt x="2316" y="13887"/>
                  </a:cubicBezTo>
                  <a:cubicBezTo>
                    <a:pt x="2368" y="13887"/>
                    <a:pt x="2415" y="13915"/>
                    <a:pt x="2431" y="13963"/>
                  </a:cubicBezTo>
                  <a:cubicBezTo>
                    <a:pt x="2532" y="14063"/>
                    <a:pt x="2607" y="14164"/>
                    <a:pt x="2707" y="14264"/>
                  </a:cubicBezTo>
                  <a:cubicBezTo>
                    <a:pt x="2807" y="14364"/>
                    <a:pt x="2857" y="14489"/>
                    <a:pt x="2832" y="14615"/>
                  </a:cubicBezTo>
                  <a:lnTo>
                    <a:pt x="2306" y="16344"/>
                  </a:lnTo>
                  <a:cubicBezTo>
                    <a:pt x="2281" y="16494"/>
                    <a:pt x="2306" y="16645"/>
                    <a:pt x="2381" y="16770"/>
                  </a:cubicBezTo>
                  <a:cubicBezTo>
                    <a:pt x="2456" y="16896"/>
                    <a:pt x="2582" y="16971"/>
                    <a:pt x="2732" y="16996"/>
                  </a:cubicBezTo>
                  <a:lnTo>
                    <a:pt x="3660" y="17146"/>
                  </a:lnTo>
                  <a:lnTo>
                    <a:pt x="3760" y="17146"/>
                  </a:lnTo>
                  <a:cubicBezTo>
                    <a:pt x="4035" y="17146"/>
                    <a:pt x="4286" y="16971"/>
                    <a:pt x="4386" y="16720"/>
                  </a:cubicBezTo>
                  <a:lnTo>
                    <a:pt x="5138" y="15041"/>
                  </a:lnTo>
                  <a:cubicBezTo>
                    <a:pt x="5213" y="14890"/>
                    <a:pt x="5339" y="14765"/>
                    <a:pt x="5514" y="14715"/>
                  </a:cubicBezTo>
                  <a:cubicBezTo>
                    <a:pt x="5715" y="14640"/>
                    <a:pt x="5890" y="14565"/>
                    <a:pt x="6091" y="14489"/>
                  </a:cubicBezTo>
                  <a:lnTo>
                    <a:pt x="6191" y="14489"/>
                  </a:lnTo>
                  <a:lnTo>
                    <a:pt x="6241" y="14540"/>
                  </a:lnTo>
                  <a:lnTo>
                    <a:pt x="6617" y="15542"/>
                  </a:lnTo>
                  <a:cubicBezTo>
                    <a:pt x="6642" y="15642"/>
                    <a:pt x="6692" y="15718"/>
                    <a:pt x="6742" y="15768"/>
                  </a:cubicBezTo>
                  <a:cubicBezTo>
                    <a:pt x="6820" y="15834"/>
                    <a:pt x="6917" y="15866"/>
                    <a:pt x="7015" y="15866"/>
                  </a:cubicBezTo>
                  <a:cubicBezTo>
                    <a:pt x="7137" y="15866"/>
                    <a:pt x="7260" y="15815"/>
                    <a:pt x="7344" y="15718"/>
                  </a:cubicBezTo>
                  <a:lnTo>
                    <a:pt x="8647" y="14565"/>
                  </a:lnTo>
                  <a:cubicBezTo>
                    <a:pt x="8848" y="14364"/>
                    <a:pt x="8948" y="14063"/>
                    <a:pt x="8923" y="13788"/>
                  </a:cubicBezTo>
                  <a:lnTo>
                    <a:pt x="8747" y="12484"/>
                  </a:lnTo>
                  <a:cubicBezTo>
                    <a:pt x="8747" y="12309"/>
                    <a:pt x="8797" y="12134"/>
                    <a:pt x="8898" y="11983"/>
                  </a:cubicBezTo>
                  <a:cubicBezTo>
                    <a:pt x="9098" y="11708"/>
                    <a:pt x="9299" y="11407"/>
                    <a:pt x="9474" y="11106"/>
                  </a:cubicBezTo>
                  <a:cubicBezTo>
                    <a:pt x="9574" y="10981"/>
                    <a:pt x="9700" y="10880"/>
                    <a:pt x="9850" y="10880"/>
                  </a:cubicBezTo>
                  <a:lnTo>
                    <a:pt x="10727" y="10880"/>
                  </a:lnTo>
                  <a:cubicBezTo>
                    <a:pt x="11028" y="10855"/>
                    <a:pt x="11304" y="10680"/>
                    <a:pt x="11404" y="10404"/>
                  </a:cubicBezTo>
                  <a:lnTo>
                    <a:pt x="12106" y="8499"/>
                  </a:lnTo>
                  <a:lnTo>
                    <a:pt x="12106" y="8474"/>
                  </a:lnTo>
                  <a:cubicBezTo>
                    <a:pt x="12206" y="8174"/>
                    <a:pt x="12056" y="7873"/>
                    <a:pt x="11780" y="7773"/>
                  </a:cubicBezTo>
                  <a:lnTo>
                    <a:pt x="11028" y="7497"/>
                  </a:lnTo>
                  <a:cubicBezTo>
                    <a:pt x="10953" y="7472"/>
                    <a:pt x="10878" y="7372"/>
                    <a:pt x="10903" y="7271"/>
                  </a:cubicBezTo>
                  <a:cubicBezTo>
                    <a:pt x="10953" y="6946"/>
                    <a:pt x="10978" y="6645"/>
                    <a:pt x="11003" y="6344"/>
                  </a:cubicBezTo>
                  <a:cubicBezTo>
                    <a:pt x="11003" y="6169"/>
                    <a:pt x="11078" y="5993"/>
                    <a:pt x="11203" y="5868"/>
                  </a:cubicBezTo>
                  <a:lnTo>
                    <a:pt x="12356" y="4690"/>
                  </a:lnTo>
                  <a:cubicBezTo>
                    <a:pt x="12557" y="4464"/>
                    <a:pt x="12632" y="4189"/>
                    <a:pt x="12582" y="3888"/>
                  </a:cubicBezTo>
                  <a:lnTo>
                    <a:pt x="12256" y="2585"/>
                  </a:lnTo>
                  <a:cubicBezTo>
                    <a:pt x="12256" y="2509"/>
                    <a:pt x="12206" y="2434"/>
                    <a:pt x="12156" y="2359"/>
                  </a:cubicBezTo>
                  <a:cubicBezTo>
                    <a:pt x="12074" y="2278"/>
                    <a:pt x="11956" y="2233"/>
                    <a:pt x="11841" y="2233"/>
                  </a:cubicBezTo>
                  <a:cubicBezTo>
                    <a:pt x="11744" y="2233"/>
                    <a:pt x="11648" y="2265"/>
                    <a:pt x="11579" y="2334"/>
                  </a:cubicBezTo>
                  <a:lnTo>
                    <a:pt x="10401" y="3211"/>
                  </a:lnTo>
                  <a:cubicBezTo>
                    <a:pt x="10382" y="3230"/>
                    <a:pt x="10356" y="3239"/>
                    <a:pt x="10328" y="3239"/>
                  </a:cubicBezTo>
                  <a:cubicBezTo>
                    <a:pt x="10282" y="3239"/>
                    <a:pt x="10232" y="3217"/>
                    <a:pt x="10201" y="3186"/>
                  </a:cubicBezTo>
                  <a:cubicBezTo>
                    <a:pt x="10126" y="3061"/>
                    <a:pt x="10025" y="2961"/>
                    <a:pt x="9925" y="2885"/>
                  </a:cubicBezTo>
                  <a:cubicBezTo>
                    <a:pt x="9825" y="2785"/>
                    <a:pt x="9775" y="2660"/>
                    <a:pt x="9800" y="2509"/>
                  </a:cubicBezTo>
                  <a:lnTo>
                    <a:pt x="10301" y="805"/>
                  </a:lnTo>
                  <a:cubicBezTo>
                    <a:pt x="10351" y="655"/>
                    <a:pt x="10326" y="504"/>
                    <a:pt x="10251" y="379"/>
                  </a:cubicBezTo>
                  <a:cubicBezTo>
                    <a:pt x="10176" y="254"/>
                    <a:pt x="10051" y="179"/>
                    <a:pt x="9900" y="154"/>
                  </a:cubicBezTo>
                  <a:lnTo>
                    <a:pt x="8973" y="3"/>
                  </a:lnTo>
                  <a:cubicBezTo>
                    <a:pt x="8951" y="1"/>
                    <a:pt x="8929" y="0"/>
                    <a:pt x="890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955050" y="783150"/>
              <a:ext cx="209300" cy="283325"/>
            </a:xfrm>
            <a:custGeom>
              <a:avLst/>
              <a:gdLst/>
              <a:ahLst/>
              <a:cxnLst/>
              <a:rect l="l" t="t" r="r" b="b"/>
              <a:pathLst>
                <a:path w="8372" h="11333" extrusionOk="0">
                  <a:moveTo>
                    <a:pt x="4888" y="3462"/>
                  </a:moveTo>
                  <a:cubicBezTo>
                    <a:pt x="4988" y="3462"/>
                    <a:pt x="5063" y="3462"/>
                    <a:pt x="5138" y="3487"/>
                  </a:cubicBezTo>
                  <a:cubicBezTo>
                    <a:pt x="5439" y="3613"/>
                    <a:pt x="5639" y="3863"/>
                    <a:pt x="5690" y="4189"/>
                  </a:cubicBezTo>
                  <a:cubicBezTo>
                    <a:pt x="5915" y="5142"/>
                    <a:pt x="5389" y="6570"/>
                    <a:pt x="4512" y="7372"/>
                  </a:cubicBezTo>
                  <a:cubicBezTo>
                    <a:pt x="4236" y="7669"/>
                    <a:pt x="3852" y="7840"/>
                    <a:pt x="3452" y="7840"/>
                  </a:cubicBezTo>
                  <a:cubicBezTo>
                    <a:pt x="3380" y="7840"/>
                    <a:pt x="3306" y="7835"/>
                    <a:pt x="3233" y="7823"/>
                  </a:cubicBezTo>
                  <a:cubicBezTo>
                    <a:pt x="2933" y="7723"/>
                    <a:pt x="2707" y="7447"/>
                    <a:pt x="2682" y="7121"/>
                  </a:cubicBezTo>
                  <a:cubicBezTo>
                    <a:pt x="2431" y="6169"/>
                    <a:pt x="2958" y="4740"/>
                    <a:pt x="3860" y="3964"/>
                  </a:cubicBezTo>
                  <a:cubicBezTo>
                    <a:pt x="4136" y="3663"/>
                    <a:pt x="4512" y="3487"/>
                    <a:pt x="4888" y="3462"/>
                  </a:cubicBezTo>
                  <a:close/>
                  <a:moveTo>
                    <a:pt x="4934" y="3136"/>
                  </a:moveTo>
                  <a:cubicBezTo>
                    <a:pt x="4439" y="3136"/>
                    <a:pt x="3968" y="3338"/>
                    <a:pt x="3634" y="3713"/>
                  </a:cubicBezTo>
                  <a:cubicBezTo>
                    <a:pt x="2657" y="4565"/>
                    <a:pt x="2080" y="6144"/>
                    <a:pt x="2356" y="7197"/>
                  </a:cubicBezTo>
                  <a:cubicBezTo>
                    <a:pt x="2431" y="7623"/>
                    <a:pt x="2707" y="7999"/>
                    <a:pt x="3133" y="8149"/>
                  </a:cubicBezTo>
                  <a:cubicBezTo>
                    <a:pt x="3233" y="8174"/>
                    <a:pt x="3359" y="8199"/>
                    <a:pt x="3459" y="8199"/>
                  </a:cubicBezTo>
                  <a:cubicBezTo>
                    <a:pt x="3935" y="8149"/>
                    <a:pt x="4411" y="7949"/>
                    <a:pt x="4737" y="7598"/>
                  </a:cubicBezTo>
                  <a:cubicBezTo>
                    <a:pt x="5690" y="6746"/>
                    <a:pt x="6266" y="5167"/>
                    <a:pt x="6015" y="4089"/>
                  </a:cubicBezTo>
                  <a:cubicBezTo>
                    <a:pt x="5940" y="3663"/>
                    <a:pt x="5639" y="3312"/>
                    <a:pt x="5238" y="3162"/>
                  </a:cubicBezTo>
                  <a:cubicBezTo>
                    <a:pt x="5137" y="3145"/>
                    <a:pt x="5035" y="3136"/>
                    <a:pt x="4934" y="3136"/>
                  </a:cubicBezTo>
                  <a:close/>
                  <a:moveTo>
                    <a:pt x="6492" y="304"/>
                  </a:moveTo>
                  <a:lnTo>
                    <a:pt x="6492" y="505"/>
                  </a:lnTo>
                  <a:lnTo>
                    <a:pt x="6166" y="1633"/>
                  </a:lnTo>
                  <a:cubicBezTo>
                    <a:pt x="6116" y="1833"/>
                    <a:pt x="6166" y="2034"/>
                    <a:pt x="6316" y="2184"/>
                  </a:cubicBezTo>
                  <a:cubicBezTo>
                    <a:pt x="6366" y="2234"/>
                    <a:pt x="6416" y="2284"/>
                    <a:pt x="6466" y="2334"/>
                  </a:cubicBezTo>
                  <a:cubicBezTo>
                    <a:pt x="6554" y="2437"/>
                    <a:pt x="6667" y="2488"/>
                    <a:pt x="6781" y="2488"/>
                  </a:cubicBezTo>
                  <a:cubicBezTo>
                    <a:pt x="6863" y="2488"/>
                    <a:pt x="6945" y="2462"/>
                    <a:pt x="7018" y="2410"/>
                  </a:cubicBezTo>
                  <a:lnTo>
                    <a:pt x="7770" y="1833"/>
                  </a:lnTo>
                  <a:lnTo>
                    <a:pt x="7970" y="2685"/>
                  </a:lnTo>
                  <a:cubicBezTo>
                    <a:pt x="7995" y="2786"/>
                    <a:pt x="7970" y="2861"/>
                    <a:pt x="7920" y="2936"/>
                  </a:cubicBezTo>
                  <a:lnTo>
                    <a:pt x="7168" y="3713"/>
                  </a:lnTo>
                  <a:cubicBezTo>
                    <a:pt x="7043" y="3863"/>
                    <a:pt x="6968" y="4039"/>
                    <a:pt x="6943" y="4239"/>
                  </a:cubicBezTo>
                  <a:cubicBezTo>
                    <a:pt x="6943" y="4440"/>
                    <a:pt x="6918" y="4615"/>
                    <a:pt x="6893" y="4816"/>
                  </a:cubicBezTo>
                  <a:cubicBezTo>
                    <a:pt x="6867" y="5016"/>
                    <a:pt x="6968" y="5217"/>
                    <a:pt x="7168" y="5317"/>
                  </a:cubicBezTo>
                  <a:lnTo>
                    <a:pt x="7669" y="5467"/>
                  </a:lnTo>
                  <a:lnTo>
                    <a:pt x="7695" y="5517"/>
                  </a:lnTo>
                  <a:lnTo>
                    <a:pt x="7695" y="5568"/>
                  </a:lnTo>
                  <a:lnTo>
                    <a:pt x="7243" y="6821"/>
                  </a:lnTo>
                  <a:cubicBezTo>
                    <a:pt x="7193" y="6871"/>
                    <a:pt x="7143" y="6921"/>
                    <a:pt x="7068" y="6921"/>
                  </a:cubicBezTo>
                  <a:lnTo>
                    <a:pt x="6492" y="6921"/>
                  </a:lnTo>
                  <a:cubicBezTo>
                    <a:pt x="6291" y="6946"/>
                    <a:pt x="6116" y="7046"/>
                    <a:pt x="5990" y="7222"/>
                  </a:cubicBezTo>
                  <a:cubicBezTo>
                    <a:pt x="5890" y="7422"/>
                    <a:pt x="5765" y="7598"/>
                    <a:pt x="5614" y="7773"/>
                  </a:cubicBezTo>
                  <a:cubicBezTo>
                    <a:pt x="5514" y="7949"/>
                    <a:pt x="5464" y="8124"/>
                    <a:pt x="5489" y="8324"/>
                  </a:cubicBezTo>
                  <a:lnTo>
                    <a:pt x="5589" y="9152"/>
                  </a:lnTo>
                  <a:cubicBezTo>
                    <a:pt x="5589" y="9252"/>
                    <a:pt x="5564" y="9327"/>
                    <a:pt x="5489" y="9402"/>
                  </a:cubicBezTo>
                  <a:lnTo>
                    <a:pt x="4662" y="10179"/>
                  </a:lnTo>
                  <a:lnTo>
                    <a:pt x="4411" y="9527"/>
                  </a:lnTo>
                  <a:cubicBezTo>
                    <a:pt x="4386" y="9427"/>
                    <a:pt x="4311" y="9327"/>
                    <a:pt x="4211" y="9302"/>
                  </a:cubicBezTo>
                  <a:cubicBezTo>
                    <a:pt x="4161" y="9277"/>
                    <a:pt x="4104" y="9264"/>
                    <a:pt x="4048" y="9264"/>
                  </a:cubicBezTo>
                  <a:cubicBezTo>
                    <a:pt x="3992" y="9264"/>
                    <a:pt x="3935" y="9277"/>
                    <a:pt x="3885" y="9302"/>
                  </a:cubicBezTo>
                  <a:cubicBezTo>
                    <a:pt x="3785" y="9352"/>
                    <a:pt x="3684" y="9402"/>
                    <a:pt x="3559" y="9427"/>
                  </a:cubicBezTo>
                  <a:cubicBezTo>
                    <a:pt x="3384" y="9502"/>
                    <a:pt x="3233" y="9628"/>
                    <a:pt x="3133" y="9803"/>
                  </a:cubicBezTo>
                  <a:lnTo>
                    <a:pt x="2657" y="10906"/>
                  </a:lnTo>
                  <a:cubicBezTo>
                    <a:pt x="2632" y="10981"/>
                    <a:pt x="2557" y="11006"/>
                    <a:pt x="2507" y="11006"/>
                  </a:cubicBezTo>
                  <a:lnTo>
                    <a:pt x="1880" y="10906"/>
                  </a:lnTo>
                  <a:lnTo>
                    <a:pt x="1855" y="10856"/>
                  </a:lnTo>
                  <a:lnTo>
                    <a:pt x="2181" y="9728"/>
                  </a:lnTo>
                  <a:cubicBezTo>
                    <a:pt x="2231" y="9527"/>
                    <a:pt x="2181" y="9327"/>
                    <a:pt x="2030" y="9177"/>
                  </a:cubicBezTo>
                  <a:cubicBezTo>
                    <a:pt x="1980" y="9126"/>
                    <a:pt x="1930" y="9076"/>
                    <a:pt x="1880" y="9026"/>
                  </a:cubicBezTo>
                  <a:cubicBezTo>
                    <a:pt x="1805" y="8926"/>
                    <a:pt x="1679" y="8876"/>
                    <a:pt x="1554" y="8876"/>
                  </a:cubicBezTo>
                  <a:cubicBezTo>
                    <a:pt x="1534" y="8869"/>
                    <a:pt x="1514" y="8866"/>
                    <a:pt x="1494" y="8866"/>
                  </a:cubicBezTo>
                  <a:cubicBezTo>
                    <a:pt x="1439" y="8866"/>
                    <a:pt x="1384" y="8889"/>
                    <a:pt x="1329" y="8926"/>
                  </a:cubicBezTo>
                  <a:lnTo>
                    <a:pt x="577" y="9502"/>
                  </a:lnTo>
                  <a:lnTo>
                    <a:pt x="376" y="8675"/>
                  </a:lnTo>
                  <a:cubicBezTo>
                    <a:pt x="376" y="8575"/>
                    <a:pt x="376" y="8475"/>
                    <a:pt x="451" y="8425"/>
                  </a:cubicBezTo>
                  <a:lnTo>
                    <a:pt x="1203" y="7623"/>
                  </a:lnTo>
                  <a:cubicBezTo>
                    <a:pt x="1329" y="7497"/>
                    <a:pt x="1404" y="7297"/>
                    <a:pt x="1404" y="7121"/>
                  </a:cubicBezTo>
                  <a:cubicBezTo>
                    <a:pt x="1429" y="6921"/>
                    <a:pt x="1429" y="6746"/>
                    <a:pt x="1454" y="6545"/>
                  </a:cubicBezTo>
                  <a:cubicBezTo>
                    <a:pt x="1504" y="6319"/>
                    <a:pt x="1379" y="6119"/>
                    <a:pt x="1178" y="6044"/>
                  </a:cubicBezTo>
                  <a:lnTo>
                    <a:pt x="702" y="5893"/>
                  </a:lnTo>
                  <a:lnTo>
                    <a:pt x="652" y="5843"/>
                  </a:lnTo>
                  <a:lnTo>
                    <a:pt x="652" y="5793"/>
                  </a:lnTo>
                  <a:lnTo>
                    <a:pt x="1128" y="4540"/>
                  </a:lnTo>
                  <a:cubicBezTo>
                    <a:pt x="1153" y="4490"/>
                    <a:pt x="1203" y="4440"/>
                    <a:pt x="1278" y="4440"/>
                  </a:cubicBezTo>
                  <a:lnTo>
                    <a:pt x="1855" y="4440"/>
                  </a:lnTo>
                  <a:cubicBezTo>
                    <a:pt x="2055" y="4415"/>
                    <a:pt x="2256" y="4314"/>
                    <a:pt x="2356" y="4139"/>
                  </a:cubicBezTo>
                  <a:cubicBezTo>
                    <a:pt x="2481" y="3938"/>
                    <a:pt x="2607" y="3738"/>
                    <a:pt x="2732" y="3563"/>
                  </a:cubicBezTo>
                  <a:cubicBezTo>
                    <a:pt x="2832" y="3412"/>
                    <a:pt x="2882" y="3212"/>
                    <a:pt x="2882" y="3036"/>
                  </a:cubicBezTo>
                  <a:lnTo>
                    <a:pt x="2757" y="2184"/>
                  </a:lnTo>
                  <a:cubicBezTo>
                    <a:pt x="2757" y="2109"/>
                    <a:pt x="2782" y="2009"/>
                    <a:pt x="2857" y="1933"/>
                  </a:cubicBezTo>
                  <a:lnTo>
                    <a:pt x="3684" y="1182"/>
                  </a:lnTo>
                  <a:lnTo>
                    <a:pt x="3960" y="1808"/>
                  </a:lnTo>
                  <a:cubicBezTo>
                    <a:pt x="3985" y="1908"/>
                    <a:pt x="4060" y="1984"/>
                    <a:pt x="4161" y="2034"/>
                  </a:cubicBezTo>
                  <a:cubicBezTo>
                    <a:pt x="4211" y="2046"/>
                    <a:pt x="4267" y="2053"/>
                    <a:pt x="4320" y="2053"/>
                  </a:cubicBezTo>
                  <a:cubicBezTo>
                    <a:pt x="4374" y="2053"/>
                    <a:pt x="4424" y="2046"/>
                    <a:pt x="4461" y="2034"/>
                  </a:cubicBezTo>
                  <a:cubicBezTo>
                    <a:pt x="4587" y="1959"/>
                    <a:pt x="4687" y="1908"/>
                    <a:pt x="4812" y="1883"/>
                  </a:cubicBezTo>
                  <a:cubicBezTo>
                    <a:pt x="4988" y="1808"/>
                    <a:pt x="5138" y="1683"/>
                    <a:pt x="5238" y="1507"/>
                  </a:cubicBezTo>
                  <a:lnTo>
                    <a:pt x="5715" y="430"/>
                  </a:lnTo>
                  <a:cubicBezTo>
                    <a:pt x="5740" y="355"/>
                    <a:pt x="5790" y="329"/>
                    <a:pt x="5865" y="329"/>
                  </a:cubicBezTo>
                  <a:lnTo>
                    <a:pt x="6466" y="455"/>
                  </a:lnTo>
                  <a:lnTo>
                    <a:pt x="6492" y="304"/>
                  </a:lnTo>
                  <a:close/>
                  <a:moveTo>
                    <a:pt x="5883" y="0"/>
                  </a:moveTo>
                  <a:cubicBezTo>
                    <a:pt x="5681" y="0"/>
                    <a:pt x="5505" y="119"/>
                    <a:pt x="5414" y="279"/>
                  </a:cubicBezTo>
                  <a:lnTo>
                    <a:pt x="4938" y="1407"/>
                  </a:lnTo>
                  <a:cubicBezTo>
                    <a:pt x="4888" y="1482"/>
                    <a:pt x="4812" y="1558"/>
                    <a:pt x="4712" y="1583"/>
                  </a:cubicBezTo>
                  <a:cubicBezTo>
                    <a:pt x="4587" y="1633"/>
                    <a:pt x="4461" y="1683"/>
                    <a:pt x="4336" y="1758"/>
                  </a:cubicBezTo>
                  <a:lnTo>
                    <a:pt x="4261" y="1733"/>
                  </a:lnTo>
                  <a:lnTo>
                    <a:pt x="4010" y="1056"/>
                  </a:lnTo>
                  <a:cubicBezTo>
                    <a:pt x="4010" y="1006"/>
                    <a:pt x="3985" y="981"/>
                    <a:pt x="3935" y="931"/>
                  </a:cubicBezTo>
                  <a:cubicBezTo>
                    <a:pt x="3872" y="868"/>
                    <a:pt x="3791" y="837"/>
                    <a:pt x="3710" y="837"/>
                  </a:cubicBezTo>
                  <a:cubicBezTo>
                    <a:pt x="3628" y="837"/>
                    <a:pt x="3547" y="868"/>
                    <a:pt x="3484" y="931"/>
                  </a:cubicBezTo>
                  <a:lnTo>
                    <a:pt x="2657" y="1708"/>
                  </a:lnTo>
                  <a:cubicBezTo>
                    <a:pt x="2507" y="1833"/>
                    <a:pt x="2431" y="2034"/>
                    <a:pt x="2456" y="2234"/>
                  </a:cubicBezTo>
                  <a:lnTo>
                    <a:pt x="2557" y="3086"/>
                  </a:lnTo>
                  <a:cubicBezTo>
                    <a:pt x="2582" y="3187"/>
                    <a:pt x="2532" y="3287"/>
                    <a:pt x="2481" y="3387"/>
                  </a:cubicBezTo>
                  <a:cubicBezTo>
                    <a:pt x="2356" y="3563"/>
                    <a:pt x="2206" y="3763"/>
                    <a:pt x="2080" y="3964"/>
                  </a:cubicBezTo>
                  <a:cubicBezTo>
                    <a:pt x="2055" y="4039"/>
                    <a:pt x="1955" y="4089"/>
                    <a:pt x="1880" y="4114"/>
                  </a:cubicBezTo>
                  <a:lnTo>
                    <a:pt x="1304" y="4114"/>
                  </a:lnTo>
                  <a:cubicBezTo>
                    <a:pt x="1103" y="4114"/>
                    <a:pt x="903" y="4239"/>
                    <a:pt x="827" y="4440"/>
                  </a:cubicBezTo>
                  <a:lnTo>
                    <a:pt x="376" y="5693"/>
                  </a:lnTo>
                  <a:cubicBezTo>
                    <a:pt x="326" y="5793"/>
                    <a:pt x="326" y="5893"/>
                    <a:pt x="376" y="5994"/>
                  </a:cubicBezTo>
                  <a:cubicBezTo>
                    <a:pt x="426" y="6094"/>
                    <a:pt x="502" y="6169"/>
                    <a:pt x="602" y="6219"/>
                  </a:cubicBezTo>
                  <a:lnTo>
                    <a:pt x="1078" y="6370"/>
                  </a:lnTo>
                  <a:cubicBezTo>
                    <a:pt x="1128" y="6395"/>
                    <a:pt x="1153" y="6445"/>
                    <a:pt x="1153" y="6495"/>
                  </a:cubicBezTo>
                  <a:cubicBezTo>
                    <a:pt x="1128" y="6695"/>
                    <a:pt x="1103" y="6896"/>
                    <a:pt x="1078" y="7096"/>
                  </a:cubicBezTo>
                  <a:cubicBezTo>
                    <a:pt x="1078" y="7222"/>
                    <a:pt x="1028" y="7322"/>
                    <a:pt x="953" y="7397"/>
                  </a:cubicBezTo>
                  <a:lnTo>
                    <a:pt x="226" y="8199"/>
                  </a:lnTo>
                  <a:cubicBezTo>
                    <a:pt x="75" y="8350"/>
                    <a:pt x="0" y="8550"/>
                    <a:pt x="50" y="8751"/>
                  </a:cubicBezTo>
                  <a:lnTo>
                    <a:pt x="251" y="9603"/>
                  </a:lnTo>
                  <a:cubicBezTo>
                    <a:pt x="251" y="9678"/>
                    <a:pt x="276" y="9728"/>
                    <a:pt x="326" y="9753"/>
                  </a:cubicBezTo>
                  <a:cubicBezTo>
                    <a:pt x="381" y="9836"/>
                    <a:pt x="467" y="9873"/>
                    <a:pt x="554" y="9873"/>
                  </a:cubicBezTo>
                  <a:cubicBezTo>
                    <a:pt x="624" y="9873"/>
                    <a:pt x="696" y="9848"/>
                    <a:pt x="752" y="9803"/>
                  </a:cubicBezTo>
                  <a:lnTo>
                    <a:pt x="1529" y="9227"/>
                  </a:lnTo>
                  <a:lnTo>
                    <a:pt x="1604" y="9252"/>
                  </a:lnTo>
                  <a:cubicBezTo>
                    <a:pt x="1679" y="9302"/>
                    <a:pt x="1730" y="9377"/>
                    <a:pt x="1805" y="9427"/>
                  </a:cubicBezTo>
                  <a:cubicBezTo>
                    <a:pt x="1855" y="9477"/>
                    <a:pt x="1880" y="9553"/>
                    <a:pt x="1880" y="9628"/>
                  </a:cubicBezTo>
                  <a:lnTo>
                    <a:pt x="1529" y="10756"/>
                  </a:lnTo>
                  <a:cubicBezTo>
                    <a:pt x="1504" y="10856"/>
                    <a:pt x="1529" y="10981"/>
                    <a:pt x="1579" y="11081"/>
                  </a:cubicBezTo>
                  <a:cubicBezTo>
                    <a:pt x="1629" y="11157"/>
                    <a:pt x="1730" y="11232"/>
                    <a:pt x="1830" y="11232"/>
                  </a:cubicBezTo>
                  <a:lnTo>
                    <a:pt x="2456" y="11332"/>
                  </a:lnTo>
                  <a:lnTo>
                    <a:pt x="2507" y="11332"/>
                  </a:lnTo>
                  <a:cubicBezTo>
                    <a:pt x="2707" y="11332"/>
                    <a:pt x="2882" y="11232"/>
                    <a:pt x="2983" y="11081"/>
                  </a:cubicBezTo>
                  <a:lnTo>
                    <a:pt x="3459" y="9954"/>
                  </a:lnTo>
                  <a:cubicBezTo>
                    <a:pt x="3509" y="9878"/>
                    <a:pt x="3609" y="9803"/>
                    <a:pt x="3684" y="9778"/>
                  </a:cubicBezTo>
                  <a:cubicBezTo>
                    <a:pt x="3835" y="9728"/>
                    <a:pt x="3960" y="9678"/>
                    <a:pt x="4060" y="9603"/>
                  </a:cubicBezTo>
                  <a:lnTo>
                    <a:pt x="4136" y="9603"/>
                  </a:lnTo>
                  <a:lnTo>
                    <a:pt x="4386" y="10279"/>
                  </a:lnTo>
                  <a:cubicBezTo>
                    <a:pt x="4411" y="10380"/>
                    <a:pt x="4512" y="10455"/>
                    <a:pt x="4612" y="10480"/>
                  </a:cubicBezTo>
                  <a:cubicBezTo>
                    <a:pt x="4637" y="10486"/>
                    <a:pt x="4664" y="10489"/>
                    <a:pt x="4691" y="10489"/>
                  </a:cubicBezTo>
                  <a:cubicBezTo>
                    <a:pt x="4772" y="10489"/>
                    <a:pt x="4856" y="10461"/>
                    <a:pt x="4913" y="10405"/>
                  </a:cubicBezTo>
                  <a:lnTo>
                    <a:pt x="5740" y="9628"/>
                  </a:lnTo>
                  <a:cubicBezTo>
                    <a:pt x="5890" y="9502"/>
                    <a:pt x="5965" y="9302"/>
                    <a:pt x="5940" y="9101"/>
                  </a:cubicBezTo>
                  <a:lnTo>
                    <a:pt x="5840" y="8274"/>
                  </a:lnTo>
                  <a:cubicBezTo>
                    <a:pt x="5840" y="8149"/>
                    <a:pt x="5865" y="8049"/>
                    <a:pt x="5915" y="7949"/>
                  </a:cubicBezTo>
                  <a:cubicBezTo>
                    <a:pt x="6040" y="7773"/>
                    <a:pt x="6191" y="7573"/>
                    <a:pt x="6316" y="7372"/>
                  </a:cubicBezTo>
                  <a:cubicBezTo>
                    <a:pt x="6366" y="7297"/>
                    <a:pt x="6441" y="7247"/>
                    <a:pt x="6517" y="7247"/>
                  </a:cubicBezTo>
                  <a:lnTo>
                    <a:pt x="7093" y="7247"/>
                  </a:lnTo>
                  <a:cubicBezTo>
                    <a:pt x="7319" y="7222"/>
                    <a:pt x="7494" y="7096"/>
                    <a:pt x="7569" y="6896"/>
                  </a:cubicBezTo>
                  <a:lnTo>
                    <a:pt x="8020" y="5643"/>
                  </a:lnTo>
                  <a:cubicBezTo>
                    <a:pt x="8070" y="5543"/>
                    <a:pt x="8070" y="5442"/>
                    <a:pt x="8020" y="5342"/>
                  </a:cubicBezTo>
                  <a:cubicBezTo>
                    <a:pt x="7995" y="5242"/>
                    <a:pt x="7895" y="5167"/>
                    <a:pt x="7795" y="5142"/>
                  </a:cubicBezTo>
                  <a:lnTo>
                    <a:pt x="7319" y="4966"/>
                  </a:lnTo>
                  <a:cubicBezTo>
                    <a:pt x="7268" y="4941"/>
                    <a:pt x="7243" y="4891"/>
                    <a:pt x="7243" y="4841"/>
                  </a:cubicBezTo>
                  <a:cubicBezTo>
                    <a:pt x="7294" y="4640"/>
                    <a:pt x="7294" y="4440"/>
                    <a:pt x="7319" y="4239"/>
                  </a:cubicBezTo>
                  <a:cubicBezTo>
                    <a:pt x="7319" y="4114"/>
                    <a:pt x="7369" y="4014"/>
                    <a:pt x="7444" y="3938"/>
                  </a:cubicBezTo>
                  <a:lnTo>
                    <a:pt x="8196" y="3162"/>
                  </a:lnTo>
                  <a:cubicBezTo>
                    <a:pt x="8321" y="2986"/>
                    <a:pt x="8371" y="2786"/>
                    <a:pt x="8321" y="2585"/>
                  </a:cubicBezTo>
                  <a:lnTo>
                    <a:pt x="8121" y="1733"/>
                  </a:lnTo>
                  <a:cubicBezTo>
                    <a:pt x="8121" y="1633"/>
                    <a:pt x="8020" y="1532"/>
                    <a:pt x="7920" y="1507"/>
                  </a:cubicBezTo>
                  <a:cubicBezTo>
                    <a:pt x="7885" y="1490"/>
                    <a:pt x="7846" y="1481"/>
                    <a:pt x="7807" y="1481"/>
                  </a:cubicBezTo>
                  <a:cubicBezTo>
                    <a:pt x="7737" y="1481"/>
                    <a:pt x="7668" y="1509"/>
                    <a:pt x="7619" y="1558"/>
                  </a:cubicBezTo>
                  <a:lnTo>
                    <a:pt x="6867" y="2134"/>
                  </a:lnTo>
                  <a:lnTo>
                    <a:pt x="6767" y="2109"/>
                  </a:lnTo>
                  <a:cubicBezTo>
                    <a:pt x="6717" y="2034"/>
                    <a:pt x="6642" y="1959"/>
                    <a:pt x="6592" y="1908"/>
                  </a:cubicBezTo>
                  <a:cubicBezTo>
                    <a:pt x="6517" y="1858"/>
                    <a:pt x="6492" y="1783"/>
                    <a:pt x="6517" y="1708"/>
                  </a:cubicBezTo>
                  <a:lnTo>
                    <a:pt x="6842" y="580"/>
                  </a:lnTo>
                  <a:cubicBezTo>
                    <a:pt x="6867" y="480"/>
                    <a:pt x="6867" y="355"/>
                    <a:pt x="6817" y="279"/>
                  </a:cubicBezTo>
                  <a:cubicBezTo>
                    <a:pt x="6742" y="179"/>
                    <a:pt x="6642" y="129"/>
                    <a:pt x="6542" y="104"/>
                  </a:cubicBezTo>
                  <a:lnTo>
                    <a:pt x="5940" y="4"/>
                  </a:lnTo>
                  <a:cubicBezTo>
                    <a:pt x="5921" y="1"/>
                    <a:pt x="5902" y="0"/>
                    <a:pt x="588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904275" y="3855925"/>
              <a:ext cx="317075" cy="122550"/>
            </a:xfrm>
            <a:custGeom>
              <a:avLst/>
              <a:gdLst/>
              <a:ahLst/>
              <a:cxnLst/>
              <a:rect l="l" t="t" r="r" b="b"/>
              <a:pathLst>
                <a:path w="12683" h="4902" extrusionOk="0">
                  <a:moveTo>
                    <a:pt x="26" y="1"/>
                  </a:moveTo>
                  <a:cubicBezTo>
                    <a:pt x="26" y="1"/>
                    <a:pt x="1" y="1003"/>
                    <a:pt x="251" y="1229"/>
                  </a:cubicBezTo>
                  <a:cubicBezTo>
                    <a:pt x="828" y="1580"/>
                    <a:pt x="1479" y="1830"/>
                    <a:pt x="2156" y="1930"/>
                  </a:cubicBezTo>
                  <a:cubicBezTo>
                    <a:pt x="3008" y="2106"/>
                    <a:pt x="4086" y="2933"/>
                    <a:pt x="4838" y="3509"/>
                  </a:cubicBezTo>
                  <a:cubicBezTo>
                    <a:pt x="5564" y="4086"/>
                    <a:pt x="6592" y="4612"/>
                    <a:pt x="8497" y="4838"/>
                  </a:cubicBezTo>
                  <a:cubicBezTo>
                    <a:pt x="8780" y="4880"/>
                    <a:pt x="9062" y="4901"/>
                    <a:pt x="9344" y="4901"/>
                  </a:cubicBezTo>
                  <a:cubicBezTo>
                    <a:pt x="10383" y="4901"/>
                    <a:pt x="11399" y="4613"/>
                    <a:pt x="12306" y="4061"/>
                  </a:cubicBezTo>
                  <a:cubicBezTo>
                    <a:pt x="12582" y="3760"/>
                    <a:pt x="12682" y="3334"/>
                    <a:pt x="12532" y="2933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904275" y="3760700"/>
              <a:ext cx="322075" cy="205525"/>
            </a:xfrm>
            <a:custGeom>
              <a:avLst/>
              <a:gdLst/>
              <a:ahLst/>
              <a:cxnLst/>
              <a:rect l="l" t="t" r="r" b="b"/>
              <a:pathLst>
                <a:path w="12883" h="8221" extrusionOk="0">
                  <a:moveTo>
                    <a:pt x="777" y="0"/>
                  </a:moveTo>
                  <a:cubicBezTo>
                    <a:pt x="652" y="0"/>
                    <a:pt x="527" y="100"/>
                    <a:pt x="502" y="226"/>
                  </a:cubicBezTo>
                  <a:cubicBezTo>
                    <a:pt x="452" y="501"/>
                    <a:pt x="376" y="1303"/>
                    <a:pt x="251" y="1754"/>
                  </a:cubicBezTo>
                  <a:cubicBezTo>
                    <a:pt x="51" y="2531"/>
                    <a:pt x="1" y="3358"/>
                    <a:pt x="76" y="4160"/>
                  </a:cubicBezTo>
                  <a:cubicBezTo>
                    <a:pt x="176" y="4687"/>
                    <a:pt x="1454" y="5038"/>
                    <a:pt x="2281" y="5313"/>
                  </a:cubicBezTo>
                  <a:cubicBezTo>
                    <a:pt x="3259" y="5714"/>
                    <a:pt x="4161" y="6216"/>
                    <a:pt x="4963" y="6867"/>
                  </a:cubicBezTo>
                  <a:cubicBezTo>
                    <a:pt x="6141" y="7669"/>
                    <a:pt x="7519" y="8120"/>
                    <a:pt x="8948" y="8221"/>
                  </a:cubicBezTo>
                  <a:cubicBezTo>
                    <a:pt x="10402" y="8221"/>
                    <a:pt x="12056" y="7769"/>
                    <a:pt x="12432" y="7168"/>
                  </a:cubicBezTo>
                  <a:cubicBezTo>
                    <a:pt x="12883" y="6416"/>
                    <a:pt x="12532" y="5965"/>
                    <a:pt x="10377" y="5063"/>
                  </a:cubicBezTo>
                  <a:cubicBezTo>
                    <a:pt x="9950" y="4887"/>
                    <a:pt x="8522" y="4110"/>
                    <a:pt x="8021" y="3835"/>
                  </a:cubicBezTo>
                  <a:cubicBezTo>
                    <a:pt x="6717" y="3058"/>
                    <a:pt x="5389" y="2005"/>
                    <a:pt x="4788" y="652"/>
                  </a:cubicBezTo>
                  <a:cubicBezTo>
                    <a:pt x="4737" y="476"/>
                    <a:pt x="4637" y="351"/>
                    <a:pt x="4487" y="251"/>
                  </a:cubicBezTo>
                  <a:cubicBezTo>
                    <a:pt x="4377" y="214"/>
                    <a:pt x="4280" y="191"/>
                    <a:pt x="4177" y="191"/>
                  </a:cubicBezTo>
                  <a:cubicBezTo>
                    <a:pt x="4139" y="191"/>
                    <a:pt x="4101" y="194"/>
                    <a:pt x="4061" y="201"/>
                  </a:cubicBezTo>
                  <a:cubicBezTo>
                    <a:pt x="3710" y="251"/>
                    <a:pt x="3359" y="351"/>
                    <a:pt x="3033" y="501"/>
                  </a:cubicBezTo>
                  <a:cubicBezTo>
                    <a:pt x="2732" y="627"/>
                    <a:pt x="2331" y="777"/>
                    <a:pt x="2331" y="1103"/>
                  </a:cubicBezTo>
                  <a:cubicBezTo>
                    <a:pt x="2331" y="1228"/>
                    <a:pt x="2356" y="1328"/>
                    <a:pt x="2407" y="1454"/>
                  </a:cubicBezTo>
                  <a:cubicBezTo>
                    <a:pt x="2432" y="1529"/>
                    <a:pt x="2457" y="1604"/>
                    <a:pt x="2407" y="1654"/>
                  </a:cubicBezTo>
                  <a:cubicBezTo>
                    <a:pt x="2393" y="1661"/>
                    <a:pt x="2376" y="1664"/>
                    <a:pt x="2357" y="1664"/>
                  </a:cubicBezTo>
                  <a:cubicBezTo>
                    <a:pt x="2306" y="1664"/>
                    <a:pt x="2243" y="1641"/>
                    <a:pt x="2206" y="1604"/>
                  </a:cubicBezTo>
                  <a:cubicBezTo>
                    <a:pt x="2006" y="1404"/>
                    <a:pt x="1805" y="1178"/>
                    <a:pt x="1630" y="952"/>
                  </a:cubicBezTo>
                  <a:cubicBezTo>
                    <a:pt x="1529" y="852"/>
                    <a:pt x="1404" y="727"/>
                    <a:pt x="1279" y="652"/>
                  </a:cubicBezTo>
                  <a:cubicBezTo>
                    <a:pt x="1153" y="576"/>
                    <a:pt x="1028" y="501"/>
                    <a:pt x="903" y="426"/>
                  </a:cubicBezTo>
                  <a:cubicBezTo>
                    <a:pt x="752" y="301"/>
                    <a:pt x="803" y="150"/>
                    <a:pt x="7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998900" y="3878475"/>
              <a:ext cx="228075" cy="89000"/>
            </a:xfrm>
            <a:custGeom>
              <a:avLst/>
              <a:gdLst/>
              <a:ahLst/>
              <a:cxnLst/>
              <a:rect l="l" t="t" r="r" b="b"/>
              <a:pathLst>
                <a:path w="9123" h="3560" extrusionOk="0">
                  <a:moveTo>
                    <a:pt x="5890" y="1"/>
                  </a:moveTo>
                  <a:cubicBezTo>
                    <a:pt x="5238" y="76"/>
                    <a:pt x="3910" y="903"/>
                    <a:pt x="3910" y="1053"/>
                  </a:cubicBezTo>
                  <a:cubicBezTo>
                    <a:pt x="4110" y="1429"/>
                    <a:pt x="3960" y="1906"/>
                    <a:pt x="3584" y="2131"/>
                  </a:cubicBezTo>
                  <a:cubicBezTo>
                    <a:pt x="3396" y="2246"/>
                    <a:pt x="3158" y="2292"/>
                    <a:pt x="2894" y="2292"/>
                  </a:cubicBezTo>
                  <a:cubicBezTo>
                    <a:pt x="1709" y="2292"/>
                    <a:pt x="0" y="1354"/>
                    <a:pt x="0" y="1354"/>
                  </a:cubicBezTo>
                  <a:lnTo>
                    <a:pt x="0" y="1354"/>
                  </a:lnTo>
                  <a:cubicBezTo>
                    <a:pt x="401" y="1605"/>
                    <a:pt x="802" y="1855"/>
                    <a:pt x="1178" y="2156"/>
                  </a:cubicBezTo>
                  <a:cubicBezTo>
                    <a:pt x="2381" y="2958"/>
                    <a:pt x="3759" y="3434"/>
                    <a:pt x="5213" y="3560"/>
                  </a:cubicBezTo>
                  <a:cubicBezTo>
                    <a:pt x="7093" y="3560"/>
                    <a:pt x="8271" y="3058"/>
                    <a:pt x="8647" y="2457"/>
                  </a:cubicBezTo>
                  <a:cubicBezTo>
                    <a:pt x="9123" y="1705"/>
                    <a:pt x="8872" y="1254"/>
                    <a:pt x="6717" y="327"/>
                  </a:cubicBezTo>
                  <a:lnTo>
                    <a:pt x="589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605400" y="3986875"/>
              <a:ext cx="137875" cy="108500"/>
            </a:xfrm>
            <a:custGeom>
              <a:avLst/>
              <a:gdLst/>
              <a:ahLst/>
              <a:cxnLst/>
              <a:rect l="l" t="t" r="r" b="b"/>
              <a:pathLst>
                <a:path w="5515" h="4340" extrusionOk="0">
                  <a:moveTo>
                    <a:pt x="126" y="1"/>
                  </a:moveTo>
                  <a:lnTo>
                    <a:pt x="126" y="1"/>
                  </a:lnTo>
                  <a:cubicBezTo>
                    <a:pt x="1" y="953"/>
                    <a:pt x="126" y="1905"/>
                    <a:pt x="477" y="2783"/>
                  </a:cubicBezTo>
                  <a:cubicBezTo>
                    <a:pt x="828" y="3760"/>
                    <a:pt x="2006" y="4186"/>
                    <a:pt x="2883" y="4311"/>
                  </a:cubicBezTo>
                  <a:cubicBezTo>
                    <a:pt x="3012" y="4330"/>
                    <a:pt x="3141" y="4339"/>
                    <a:pt x="3268" y="4339"/>
                  </a:cubicBezTo>
                  <a:cubicBezTo>
                    <a:pt x="4001" y="4339"/>
                    <a:pt x="4668" y="4032"/>
                    <a:pt x="4988" y="3434"/>
                  </a:cubicBezTo>
                  <a:cubicBezTo>
                    <a:pt x="5364" y="2582"/>
                    <a:pt x="5514" y="1655"/>
                    <a:pt x="5389" y="72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607275" y="3802675"/>
              <a:ext cx="137250" cy="280700"/>
            </a:xfrm>
            <a:custGeom>
              <a:avLst/>
              <a:gdLst/>
              <a:ahLst/>
              <a:cxnLst/>
              <a:rect l="l" t="t" r="r" b="b"/>
              <a:pathLst>
                <a:path w="5490" h="11228" extrusionOk="0">
                  <a:moveTo>
                    <a:pt x="928" y="0"/>
                  </a:moveTo>
                  <a:cubicBezTo>
                    <a:pt x="577" y="50"/>
                    <a:pt x="652" y="1629"/>
                    <a:pt x="602" y="3208"/>
                  </a:cubicBezTo>
                  <a:cubicBezTo>
                    <a:pt x="577" y="4913"/>
                    <a:pt x="101" y="5639"/>
                    <a:pt x="51" y="7043"/>
                  </a:cubicBezTo>
                  <a:cubicBezTo>
                    <a:pt x="1" y="8647"/>
                    <a:pt x="176" y="9324"/>
                    <a:pt x="903" y="10226"/>
                  </a:cubicBezTo>
                  <a:cubicBezTo>
                    <a:pt x="1316" y="10757"/>
                    <a:pt x="2269" y="11228"/>
                    <a:pt x="3166" y="11228"/>
                  </a:cubicBezTo>
                  <a:cubicBezTo>
                    <a:pt x="3792" y="11228"/>
                    <a:pt x="4392" y="10999"/>
                    <a:pt x="4763" y="10401"/>
                  </a:cubicBezTo>
                  <a:cubicBezTo>
                    <a:pt x="5490" y="9198"/>
                    <a:pt x="5414" y="7970"/>
                    <a:pt x="5164" y="6416"/>
                  </a:cubicBezTo>
                  <a:cubicBezTo>
                    <a:pt x="4913" y="5088"/>
                    <a:pt x="4738" y="3760"/>
                    <a:pt x="4637" y="2431"/>
                  </a:cubicBezTo>
                  <a:cubicBezTo>
                    <a:pt x="4562" y="1253"/>
                    <a:pt x="4537" y="100"/>
                    <a:pt x="4211" y="0"/>
                  </a:cubicBezTo>
                  <a:lnTo>
                    <a:pt x="4211" y="577"/>
                  </a:lnTo>
                  <a:cubicBezTo>
                    <a:pt x="4211" y="727"/>
                    <a:pt x="4236" y="1329"/>
                    <a:pt x="4036" y="1354"/>
                  </a:cubicBezTo>
                  <a:cubicBezTo>
                    <a:pt x="4011" y="1203"/>
                    <a:pt x="4011" y="1053"/>
                    <a:pt x="4011" y="928"/>
                  </a:cubicBezTo>
                  <a:cubicBezTo>
                    <a:pt x="4011" y="777"/>
                    <a:pt x="3961" y="652"/>
                    <a:pt x="3860" y="552"/>
                  </a:cubicBezTo>
                  <a:cubicBezTo>
                    <a:pt x="3735" y="451"/>
                    <a:pt x="3585" y="426"/>
                    <a:pt x="3434" y="426"/>
                  </a:cubicBezTo>
                  <a:cubicBezTo>
                    <a:pt x="3083" y="376"/>
                    <a:pt x="2708" y="376"/>
                    <a:pt x="2357" y="376"/>
                  </a:cubicBezTo>
                  <a:cubicBezTo>
                    <a:pt x="2181" y="376"/>
                    <a:pt x="2006" y="376"/>
                    <a:pt x="1805" y="401"/>
                  </a:cubicBezTo>
                  <a:cubicBezTo>
                    <a:pt x="1655" y="401"/>
                    <a:pt x="1505" y="451"/>
                    <a:pt x="1379" y="501"/>
                  </a:cubicBezTo>
                  <a:cubicBezTo>
                    <a:pt x="1279" y="527"/>
                    <a:pt x="1229" y="602"/>
                    <a:pt x="1204" y="677"/>
                  </a:cubicBezTo>
                  <a:cubicBezTo>
                    <a:pt x="1179" y="727"/>
                    <a:pt x="1179" y="802"/>
                    <a:pt x="1204" y="852"/>
                  </a:cubicBezTo>
                  <a:cubicBezTo>
                    <a:pt x="1204" y="953"/>
                    <a:pt x="1204" y="1078"/>
                    <a:pt x="1204" y="1178"/>
                  </a:cubicBezTo>
                  <a:cubicBezTo>
                    <a:pt x="1204" y="1221"/>
                    <a:pt x="1166" y="1283"/>
                    <a:pt x="1124" y="1283"/>
                  </a:cubicBezTo>
                  <a:cubicBezTo>
                    <a:pt x="1117" y="1283"/>
                    <a:pt x="1110" y="1282"/>
                    <a:pt x="1104" y="1278"/>
                  </a:cubicBezTo>
                  <a:cubicBezTo>
                    <a:pt x="1053" y="1278"/>
                    <a:pt x="1053" y="1228"/>
                    <a:pt x="1028" y="1203"/>
                  </a:cubicBezTo>
                  <a:cubicBezTo>
                    <a:pt x="1028" y="1003"/>
                    <a:pt x="1028" y="877"/>
                    <a:pt x="1003" y="652"/>
                  </a:cubicBezTo>
                  <a:lnTo>
                    <a:pt x="1003" y="301"/>
                  </a:lnTo>
                  <a:cubicBezTo>
                    <a:pt x="1003" y="201"/>
                    <a:pt x="928" y="100"/>
                    <a:pt x="9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606650" y="3966200"/>
              <a:ext cx="136625" cy="117175"/>
            </a:xfrm>
            <a:custGeom>
              <a:avLst/>
              <a:gdLst/>
              <a:ahLst/>
              <a:cxnLst/>
              <a:rect l="l" t="t" r="r" b="b"/>
              <a:pathLst>
                <a:path w="5465" h="4687" extrusionOk="0">
                  <a:moveTo>
                    <a:pt x="5164" y="1"/>
                  </a:moveTo>
                  <a:cubicBezTo>
                    <a:pt x="5164" y="26"/>
                    <a:pt x="5164" y="1780"/>
                    <a:pt x="4738" y="1981"/>
                  </a:cubicBezTo>
                  <a:cubicBezTo>
                    <a:pt x="4691" y="2002"/>
                    <a:pt x="4646" y="2012"/>
                    <a:pt x="4602" y="2012"/>
                  </a:cubicBezTo>
                  <a:cubicBezTo>
                    <a:pt x="4239" y="2012"/>
                    <a:pt x="3955" y="1341"/>
                    <a:pt x="3910" y="1028"/>
                  </a:cubicBezTo>
                  <a:cubicBezTo>
                    <a:pt x="3524" y="899"/>
                    <a:pt x="3121" y="836"/>
                    <a:pt x="2719" y="836"/>
                  </a:cubicBezTo>
                  <a:cubicBezTo>
                    <a:pt x="2262" y="836"/>
                    <a:pt x="1806" y="918"/>
                    <a:pt x="1379" y="1078"/>
                  </a:cubicBezTo>
                  <a:cubicBezTo>
                    <a:pt x="1379" y="1078"/>
                    <a:pt x="1066" y="2059"/>
                    <a:pt x="649" y="2059"/>
                  </a:cubicBezTo>
                  <a:cubicBezTo>
                    <a:pt x="609" y="2059"/>
                    <a:pt x="569" y="2050"/>
                    <a:pt x="527" y="2031"/>
                  </a:cubicBezTo>
                  <a:cubicBezTo>
                    <a:pt x="76" y="1805"/>
                    <a:pt x="126" y="276"/>
                    <a:pt x="126" y="51"/>
                  </a:cubicBezTo>
                  <a:lnTo>
                    <a:pt x="126" y="51"/>
                  </a:lnTo>
                  <a:cubicBezTo>
                    <a:pt x="101" y="201"/>
                    <a:pt x="101" y="351"/>
                    <a:pt x="26" y="502"/>
                  </a:cubicBezTo>
                  <a:cubicBezTo>
                    <a:pt x="1" y="2106"/>
                    <a:pt x="151" y="2783"/>
                    <a:pt x="878" y="3685"/>
                  </a:cubicBezTo>
                  <a:cubicBezTo>
                    <a:pt x="1291" y="4216"/>
                    <a:pt x="2244" y="4687"/>
                    <a:pt x="3141" y="4687"/>
                  </a:cubicBezTo>
                  <a:cubicBezTo>
                    <a:pt x="3767" y="4687"/>
                    <a:pt x="4367" y="4458"/>
                    <a:pt x="4738" y="3860"/>
                  </a:cubicBezTo>
                  <a:cubicBezTo>
                    <a:pt x="5464" y="2707"/>
                    <a:pt x="5389" y="1504"/>
                    <a:pt x="5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1584100" y="2594025"/>
              <a:ext cx="467450" cy="1311900"/>
            </a:xfrm>
            <a:custGeom>
              <a:avLst/>
              <a:gdLst/>
              <a:ahLst/>
              <a:cxnLst/>
              <a:rect l="l" t="t" r="r" b="b"/>
              <a:pathLst>
                <a:path w="18698" h="52476" extrusionOk="0">
                  <a:moveTo>
                    <a:pt x="4036" y="0"/>
                  </a:moveTo>
                  <a:cubicBezTo>
                    <a:pt x="3133" y="2055"/>
                    <a:pt x="2557" y="4211"/>
                    <a:pt x="2306" y="6441"/>
                  </a:cubicBezTo>
                  <a:cubicBezTo>
                    <a:pt x="1680" y="14511"/>
                    <a:pt x="1379" y="26241"/>
                    <a:pt x="1379" y="26241"/>
                  </a:cubicBezTo>
                  <a:cubicBezTo>
                    <a:pt x="1304" y="27068"/>
                    <a:pt x="777" y="28998"/>
                    <a:pt x="427" y="32707"/>
                  </a:cubicBezTo>
                  <a:cubicBezTo>
                    <a:pt x="0" y="37093"/>
                    <a:pt x="1178" y="51830"/>
                    <a:pt x="1178" y="51830"/>
                  </a:cubicBezTo>
                  <a:cubicBezTo>
                    <a:pt x="1178" y="51830"/>
                    <a:pt x="2255" y="52476"/>
                    <a:pt x="3562" y="52476"/>
                  </a:cubicBezTo>
                  <a:cubicBezTo>
                    <a:pt x="4299" y="52476"/>
                    <a:pt x="5108" y="52271"/>
                    <a:pt x="5840" y="51629"/>
                  </a:cubicBezTo>
                  <a:cubicBezTo>
                    <a:pt x="5840" y="51629"/>
                    <a:pt x="8221" y="31178"/>
                    <a:pt x="8772" y="26817"/>
                  </a:cubicBezTo>
                  <a:cubicBezTo>
                    <a:pt x="9249" y="23008"/>
                    <a:pt x="10577" y="14787"/>
                    <a:pt x="10577" y="14787"/>
                  </a:cubicBezTo>
                  <a:lnTo>
                    <a:pt x="11605" y="27394"/>
                  </a:lnTo>
                  <a:cubicBezTo>
                    <a:pt x="11605" y="27394"/>
                    <a:pt x="11454" y="30802"/>
                    <a:pt x="11554" y="33033"/>
                  </a:cubicBezTo>
                  <a:cubicBezTo>
                    <a:pt x="11680" y="35614"/>
                    <a:pt x="12933" y="48296"/>
                    <a:pt x="12933" y="48296"/>
                  </a:cubicBezTo>
                  <a:cubicBezTo>
                    <a:pt x="12933" y="48296"/>
                    <a:pt x="14176" y="48719"/>
                    <a:pt x="15532" y="48719"/>
                  </a:cubicBezTo>
                  <a:cubicBezTo>
                    <a:pt x="16487" y="48719"/>
                    <a:pt x="17498" y="48509"/>
                    <a:pt x="18171" y="47795"/>
                  </a:cubicBezTo>
                  <a:cubicBezTo>
                    <a:pt x="18171" y="47795"/>
                    <a:pt x="18547" y="29599"/>
                    <a:pt x="18572" y="26491"/>
                  </a:cubicBezTo>
                  <a:cubicBezTo>
                    <a:pt x="18697" y="20426"/>
                    <a:pt x="18371" y="9073"/>
                    <a:pt x="18171" y="2907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592250" y="2693650"/>
              <a:ext cx="456800" cy="1212425"/>
            </a:xfrm>
            <a:custGeom>
              <a:avLst/>
              <a:gdLst/>
              <a:ahLst/>
              <a:cxnLst/>
              <a:rect l="l" t="t" r="r" b="b"/>
              <a:pathLst>
                <a:path w="18272" h="48497" extrusionOk="0">
                  <a:moveTo>
                    <a:pt x="17870" y="0"/>
                  </a:moveTo>
                  <a:cubicBezTo>
                    <a:pt x="15890" y="827"/>
                    <a:pt x="13785" y="1303"/>
                    <a:pt x="11654" y="1404"/>
                  </a:cubicBezTo>
                  <a:cubicBezTo>
                    <a:pt x="11128" y="1454"/>
                    <a:pt x="10627" y="1479"/>
                    <a:pt x="10126" y="1479"/>
                  </a:cubicBezTo>
                  <a:cubicBezTo>
                    <a:pt x="8371" y="1479"/>
                    <a:pt x="6592" y="1228"/>
                    <a:pt x="4887" y="802"/>
                  </a:cubicBezTo>
                  <a:lnTo>
                    <a:pt x="4887" y="802"/>
                  </a:lnTo>
                  <a:lnTo>
                    <a:pt x="6216" y="1554"/>
                  </a:lnTo>
                  <a:lnTo>
                    <a:pt x="6291" y="1604"/>
                  </a:lnTo>
                  <a:cubicBezTo>
                    <a:pt x="6341" y="1654"/>
                    <a:pt x="6416" y="1729"/>
                    <a:pt x="6466" y="1830"/>
                  </a:cubicBezTo>
                  <a:lnTo>
                    <a:pt x="6492" y="1830"/>
                  </a:lnTo>
                  <a:cubicBezTo>
                    <a:pt x="6542" y="1930"/>
                    <a:pt x="6592" y="2055"/>
                    <a:pt x="6592" y="2181"/>
                  </a:cubicBezTo>
                  <a:lnTo>
                    <a:pt x="6592" y="14662"/>
                  </a:lnTo>
                  <a:cubicBezTo>
                    <a:pt x="6592" y="14762"/>
                    <a:pt x="6567" y="14837"/>
                    <a:pt x="6492" y="14887"/>
                  </a:cubicBezTo>
                  <a:lnTo>
                    <a:pt x="5965" y="15188"/>
                  </a:lnTo>
                  <a:cubicBezTo>
                    <a:pt x="5940" y="15213"/>
                    <a:pt x="5865" y="15238"/>
                    <a:pt x="5815" y="15238"/>
                  </a:cubicBezTo>
                  <a:lnTo>
                    <a:pt x="5740" y="15238"/>
                  </a:lnTo>
                  <a:cubicBezTo>
                    <a:pt x="5715" y="15213"/>
                    <a:pt x="5690" y="15213"/>
                    <a:pt x="5664" y="15188"/>
                  </a:cubicBezTo>
                  <a:lnTo>
                    <a:pt x="1404" y="12757"/>
                  </a:lnTo>
                  <a:cubicBezTo>
                    <a:pt x="1178" y="17945"/>
                    <a:pt x="1053" y="22256"/>
                    <a:pt x="1053" y="22256"/>
                  </a:cubicBezTo>
                  <a:cubicBezTo>
                    <a:pt x="978" y="23083"/>
                    <a:pt x="451" y="25013"/>
                    <a:pt x="101" y="28722"/>
                  </a:cubicBezTo>
                  <a:cubicBezTo>
                    <a:pt x="25" y="29374"/>
                    <a:pt x="0" y="30276"/>
                    <a:pt x="0" y="31329"/>
                  </a:cubicBezTo>
                  <a:cubicBezTo>
                    <a:pt x="0" y="37218"/>
                    <a:pt x="852" y="47845"/>
                    <a:pt x="852" y="47845"/>
                  </a:cubicBezTo>
                  <a:cubicBezTo>
                    <a:pt x="852" y="47845"/>
                    <a:pt x="1905" y="48497"/>
                    <a:pt x="3208" y="48497"/>
                  </a:cubicBezTo>
                  <a:cubicBezTo>
                    <a:pt x="3960" y="48497"/>
                    <a:pt x="4787" y="48271"/>
                    <a:pt x="5514" y="47644"/>
                  </a:cubicBezTo>
                  <a:cubicBezTo>
                    <a:pt x="5514" y="47644"/>
                    <a:pt x="7895" y="27193"/>
                    <a:pt x="8446" y="22832"/>
                  </a:cubicBezTo>
                  <a:cubicBezTo>
                    <a:pt x="8923" y="19023"/>
                    <a:pt x="10251" y="10802"/>
                    <a:pt x="10251" y="10802"/>
                  </a:cubicBezTo>
                  <a:lnTo>
                    <a:pt x="10802" y="6917"/>
                  </a:lnTo>
                  <a:cubicBezTo>
                    <a:pt x="10802" y="6917"/>
                    <a:pt x="14086" y="6491"/>
                    <a:pt x="15564" y="5088"/>
                  </a:cubicBezTo>
                  <a:lnTo>
                    <a:pt x="15564" y="5088"/>
                  </a:lnTo>
                  <a:cubicBezTo>
                    <a:pt x="14712" y="6441"/>
                    <a:pt x="13309" y="7343"/>
                    <a:pt x="11705" y="7544"/>
                  </a:cubicBezTo>
                  <a:lnTo>
                    <a:pt x="11128" y="11028"/>
                  </a:lnTo>
                  <a:lnTo>
                    <a:pt x="11103" y="21153"/>
                  </a:lnTo>
                  <a:lnTo>
                    <a:pt x="11279" y="23409"/>
                  </a:lnTo>
                  <a:cubicBezTo>
                    <a:pt x="11279" y="23409"/>
                    <a:pt x="11203" y="25263"/>
                    <a:pt x="11203" y="27118"/>
                  </a:cubicBezTo>
                  <a:cubicBezTo>
                    <a:pt x="11203" y="27795"/>
                    <a:pt x="11203" y="28446"/>
                    <a:pt x="11228" y="29048"/>
                  </a:cubicBezTo>
                  <a:cubicBezTo>
                    <a:pt x="11354" y="31629"/>
                    <a:pt x="12607" y="44311"/>
                    <a:pt x="12607" y="44311"/>
                  </a:cubicBezTo>
                  <a:cubicBezTo>
                    <a:pt x="12607" y="44311"/>
                    <a:pt x="13860" y="44737"/>
                    <a:pt x="15188" y="44737"/>
                  </a:cubicBezTo>
                  <a:cubicBezTo>
                    <a:pt x="16166" y="44737"/>
                    <a:pt x="17168" y="44537"/>
                    <a:pt x="17845" y="43810"/>
                  </a:cubicBezTo>
                  <a:cubicBezTo>
                    <a:pt x="17845" y="43810"/>
                    <a:pt x="18221" y="25614"/>
                    <a:pt x="18246" y="22506"/>
                  </a:cubicBezTo>
                  <a:cubicBezTo>
                    <a:pt x="18271" y="21654"/>
                    <a:pt x="18271" y="20702"/>
                    <a:pt x="18271" y="19674"/>
                  </a:cubicBezTo>
                  <a:cubicBezTo>
                    <a:pt x="18271" y="13785"/>
                    <a:pt x="18045" y="5414"/>
                    <a:pt x="17870" y="0"/>
                  </a:cubicBezTo>
                  <a:close/>
                </a:path>
              </a:pathLst>
            </a:custGeom>
            <a:solidFill>
              <a:srgbClr val="A67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848500" y="2963700"/>
              <a:ext cx="16950" cy="205525"/>
            </a:xfrm>
            <a:custGeom>
              <a:avLst/>
              <a:gdLst/>
              <a:ahLst/>
              <a:cxnLst/>
              <a:rect l="l" t="t" r="r" b="b"/>
              <a:pathLst>
                <a:path w="678" h="8221" extrusionOk="0">
                  <a:moveTo>
                    <a:pt x="1" y="0"/>
                  </a:moveTo>
                  <a:lnTo>
                    <a:pt x="628" y="8221"/>
                  </a:lnTo>
                  <a:cubicBezTo>
                    <a:pt x="653" y="8221"/>
                    <a:pt x="653" y="8221"/>
                    <a:pt x="678" y="81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1864175" y="3168575"/>
              <a:ext cx="5675" cy="73350"/>
            </a:xfrm>
            <a:custGeom>
              <a:avLst/>
              <a:gdLst/>
              <a:ahLst/>
              <a:cxnLst/>
              <a:rect l="l" t="t" r="r" b="b"/>
              <a:pathLst>
                <a:path w="227" h="2934" extrusionOk="0">
                  <a:moveTo>
                    <a:pt x="51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226" y="2933"/>
                  </a:lnTo>
                  <a:lnTo>
                    <a:pt x="226" y="215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848500" y="2820825"/>
              <a:ext cx="132875" cy="401675"/>
            </a:xfrm>
            <a:custGeom>
              <a:avLst/>
              <a:gdLst/>
              <a:ahLst/>
              <a:cxnLst/>
              <a:rect l="l" t="t" r="r" b="b"/>
              <a:pathLst>
                <a:path w="5315" h="16067" extrusionOk="0">
                  <a:moveTo>
                    <a:pt x="5314" y="1"/>
                  </a:moveTo>
                  <a:lnTo>
                    <a:pt x="5314" y="1"/>
                  </a:lnTo>
                  <a:cubicBezTo>
                    <a:pt x="3836" y="1404"/>
                    <a:pt x="552" y="1830"/>
                    <a:pt x="552" y="1830"/>
                  </a:cubicBezTo>
                  <a:lnTo>
                    <a:pt x="1" y="5715"/>
                  </a:lnTo>
                  <a:lnTo>
                    <a:pt x="853" y="16066"/>
                  </a:lnTo>
                  <a:lnTo>
                    <a:pt x="878" y="5941"/>
                  </a:lnTo>
                  <a:lnTo>
                    <a:pt x="1455" y="2457"/>
                  </a:lnTo>
                  <a:cubicBezTo>
                    <a:pt x="3059" y="2256"/>
                    <a:pt x="4462" y="1354"/>
                    <a:pt x="5314" y="1"/>
                  </a:cubicBezTo>
                  <a:close/>
                </a:path>
              </a:pathLst>
            </a:custGeom>
            <a:solidFill>
              <a:srgbClr val="856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990750" y="2538250"/>
              <a:ext cx="108425" cy="150400"/>
            </a:xfrm>
            <a:custGeom>
              <a:avLst/>
              <a:gdLst/>
              <a:ahLst/>
              <a:cxnLst/>
              <a:rect l="l" t="t" r="r" b="b"/>
              <a:pathLst>
                <a:path w="4337" h="6016" extrusionOk="0">
                  <a:moveTo>
                    <a:pt x="2331" y="1"/>
                  </a:moveTo>
                  <a:cubicBezTo>
                    <a:pt x="2331" y="1"/>
                    <a:pt x="151" y="3584"/>
                    <a:pt x="75" y="3584"/>
                  </a:cubicBezTo>
                  <a:cubicBezTo>
                    <a:pt x="0" y="3584"/>
                    <a:pt x="1955" y="6016"/>
                    <a:pt x="1955" y="6016"/>
                  </a:cubicBezTo>
                  <a:lnTo>
                    <a:pt x="4336" y="3359"/>
                  </a:lnTo>
                  <a:lnTo>
                    <a:pt x="2331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1951900" y="2142875"/>
              <a:ext cx="283225" cy="483750"/>
            </a:xfrm>
            <a:custGeom>
              <a:avLst/>
              <a:gdLst/>
              <a:ahLst/>
              <a:cxnLst/>
              <a:rect l="l" t="t" r="r" b="b"/>
              <a:pathLst>
                <a:path w="11329" h="19350" extrusionOk="0">
                  <a:moveTo>
                    <a:pt x="0" y="1"/>
                  </a:moveTo>
                  <a:lnTo>
                    <a:pt x="602" y="6818"/>
                  </a:lnTo>
                  <a:lnTo>
                    <a:pt x="5890" y="12282"/>
                  </a:lnTo>
                  <a:lnTo>
                    <a:pt x="3334" y="16567"/>
                  </a:lnTo>
                  <a:cubicBezTo>
                    <a:pt x="3860" y="17921"/>
                    <a:pt x="4938" y="18597"/>
                    <a:pt x="5890" y="19349"/>
                  </a:cubicBezTo>
                  <a:cubicBezTo>
                    <a:pt x="5890" y="19349"/>
                    <a:pt x="9875" y="14813"/>
                    <a:pt x="10602" y="13610"/>
                  </a:cubicBezTo>
                  <a:cubicBezTo>
                    <a:pt x="11329" y="12407"/>
                    <a:pt x="11203" y="11755"/>
                    <a:pt x="10276" y="10151"/>
                  </a:cubicBezTo>
                  <a:cubicBezTo>
                    <a:pt x="9449" y="8723"/>
                    <a:pt x="6667" y="5264"/>
                    <a:pt x="5263" y="3384"/>
                  </a:cubicBezTo>
                  <a:cubicBezTo>
                    <a:pt x="3233" y="703"/>
                    <a:pt x="3208" y="903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1684975" y="1780150"/>
              <a:ext cx="98400" cy="267525"/>
            </a:xfrm>
            <a:custGeom>
              <a:avLst/>
              <a:gdLst/>
              <a:ahLst/>
              <a:cxnLst/>
              <a:rect l="l" t="t" r="r" b="b"/>
              <a:pathLst>
                <a:path w="3936" h="10701" extrusionOk="0">
                  <a:moveTo>
                    <a:pt x="917" y="0"/>
                  </a:moveTo>
                  <a:cubicBezTo>
                    <a:pt x="551" y="0"/>
                    <a:pt x="201" y="217"/>
                    <a:pt x="51" y="575"/>
                  </a:cubicBezTo>
                  <a:lnTo>
                    <a:pt x="1404" y="1202"/>
                  </a:lnTo>
                  <a:cubicBezTo>
                    <a:pt x="953" y="1352"/>
                    <a:pt x="602" y="1653"/>
                    <a:pt x="376" y="2054"/>
                  </a:cubicBezTo>
                  <a:cubicBezTo>
                    <a:pt x="1" y="2831"/>
                    <a:pt x="477" y="4435"/>
                    <a:pt x="978" y="6415"/>
                  </a:cubicBezTo>
                  <a:cubicBezTo>
                    <a:pt x="1254" y="7668"/>
                    <a:pt x="1630" y="8896"/>
                    <a:pt x="2056" y="10099"/>
                  </a:cubicBezTo>
                  <a:cubicBezTo>
                    <a:pt x="2281" y="10675"/>
                    <a:pt x="2682" y="10700"/>
                    <a:pt x="2682" y="10700"/>
                  </a:cubicBezTo>
                  <a:lnTo>
                    <a:pt x="2682" y="8695"/>
                  </a:lnTo>
                  <a:lnTo>
                    <a:pt x="2607" y="7066"/>
                  </a:lnTo>
                  <a:cubicBezTo>
                    <a:pt x="2607" y="7066"/>
                    <a:pt x="3660" y="5638"/>
                    <a:pt x="3785" y="4435"/>
                  </a:cubicBezTo>
                  <a:cubicBezTo>
                    <a:pt x="3935" y="2931"/>
                    <a:pt x="3610" y="2304"/>
                    <a:pt x="3610" y="2304"/>
                  </a:cubicBezTo>
                  <a:lnTo>
                    <a:pt x="1955" y="1026"/>
                  </a:lnTo>
                  <a:cubicBezTo>
                    <a:pt x="1880" y="1051"/>
                    <a:pt x="1830" y="1051"/>
                    <a:pt x="1755" y="1076"/>
                  </a:cubicBezTo>
                  <a:cubicBezTo>
                    <a:pt x="1855" y="675"/>
                    <a:pt x="1655" y="249"/>
                    <a:pt x="1279" y="74"/>
                  </a:cubicBezTo>
                  <a:cubicBezTo>
                    <a:pt x="1161" y="24"/>
                    <a:pt x="1038" y="0"/>
                    <a:pt x="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1832225" y="1763175"/>
              <a:ext cx="166675" cy="167325"/>
            </a:xfrm>
            <a:custGeom>
              <a:avLst/>
              <a:gdLst/>
              <a:ahLst/>
              <a:cxnLst/>
              <a:rect l="l" t="t" r="r" b="b"/>
              <a:pathLst>
                <a:path w="6667" h="6693" extrusionOk="0">
                  <a:moveTo>
                    <a:pt x="3334" y="1"/>
                  </a:moveTo>
                  <a:cubicBezTo>
                    <a:pt x="1479" y="1"/>
                    <a:pt x="0" y="1505"/>
                    <a:pt x="0" y="3359"/>
                  </a:cubicBezTo>
                  <a:cubicBezTo>
                    <a:pt x="0" y="5189"/>
                    <a:pt x="1479" y="6693"/>
                    <a:pt x="3334" y="6693"/>
                  </a:cubicBezTo>
                  <a:cubicBezTo>
                    <a:pt x="5188" y="6693"/>
                    <a:pt x="6667" y="5189"/>
                    <a:pt x="6667" y="3359"/>
                  </a:cubicBezTo>
                  <a:cubicBezTo>
                    <a:pt x="6667" y="1505"/>
                    <a:pt x="5188" y="1"/>
                    <a:pt x="3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1662425" y="1802775"/>
              <a:ext cx="327100" cy="375225"/>
            </a:xfrm>
            <a:custGeom>
              <a:avLst/>
              <a:gdLst/>
              <a:ahLst/>
              <a:cxnLst/>
              <a:rect l="l" t="t" r="r" b="b"/>
              <a:pathLst>
                <a:path w="13084" h="15009" extrusionOk="0">
                  <a:moveTo>
                    <a:pt x="9787" y="1"/>
                  </a:moveTo>
                  <a:cubicBezTo>
                    <a:pt x="8103" y="1"/>
                    <a:pt x="6025" y="440"/>
                    <a:pt x="4512" y="1399"/>
                  </a:cubicBezTo>
                  <a:cubicBezTo>
                    <a:pt x="4687" y="4632"/>
                    <a:pt x="3960" y="5560"/>
                    <a:pt x="3559" y="5886"/>
                  </a:cubicBezTo>
                  <a:cubicBezTo>
                    <a:pt x="3494" y="5942"/>
                    <a:pt x="3432" y="5967"/>
                    <a:pt x="3371" y="5967"/>
                  </a:cubicBezTo>
                  <a:cubicBezTo>
                    <a:pt x="3053" y="5967"/>
                    <a:pt x="2780" y="5303"/>
                    <a:pt x="2507" y="5008"/>
                  </a:cubicBezTo>
                  <a:cubicBezTo>
                    <a:pt x="2323" y="4824"/>
                    <a:pt x="1939" y="4606"/>
                    <a:pt x="1539" y="4606"/>
                  </a:cubicBezTo>
                  <a:cubicBezTo>
                    <a:pt x="1177" y="4606"/>
                    <a:pt x="802" y="4786"/>
                    <a:pt x="552" y="5334"/>
                  </a:cubicBezTo>
                  <a:cubicBezTo>
                    <a:pt x="0" y="6487"/>
                    <a:pt x="1053" y="8066"/>
                    <a:pt x="1855" y="8442"/>
                  </a:cubicBezTo>
                  <a:cubicBezTo>
                    <a:pt x="2042" y="8539"/>
                    <a:pt x="2240" y="8585"/>
                    <a:pt x="2433" y="8585"/>
                  </a:cubicBezTo>
                  <a:cubicBezTo>
                    <a:pt x="2890" y="8585"/>
                    <a:pt x="3323" y="8330"/>
                    <a:pt x="3534" y="7891"/>
                  </a:cubicBezTo>
                  <a:lnTo>
                    <a:pt x="3584" y="7790"/>
                  </a:lnTo>
                  <a:lnTo>
                    <a:pt x="3584" y="12753"/>
                  </a:lnTo>
                  <a:cubicBezTo>
                    <a:pt x="4837" y="15008"/>
                    <a:pt x="7243" y="14582"/>
                    <a:pt x="8522" y="14883"/>
                  </a:cubicBezTo>
                  <a:cubicBezTo>
                    <a:pt x="8747" y="13981"/>
                    <a:pt x="8948" y="13555"/>
                    <a:pt x="8822" y="13028"/>
                  </a:cubicBezTo>
                  <a:lnTo>
                    <a:pt x="8822" y="11424"/>
                  </a:lnTo>
                  <a:cubicBezTo>
                    <a:pt x="9190" y="11491"/>
                    <a:pt x="9558" y="11525"/>
                    <a:pt x="9925" y="11525"/>
                  </a:cubicBezTo>
                  <a:cubicBezTo>
                    <a:pt x="10109" y="11525"/>
                    <a:pt x="10293" y="11516"/>
                    <a:pt x="10477" y="11500"/>
                  </a:cubicBezTo>
                  <a:cubicBezTo>
                    <a:pt x="11554" y="11349"/>
                    <a:pt x="12131" y="10447"/>
                    <a:pt x="12456" y="9269"/>
                  </a:cubicBezTo>
                  <a:cubicBezTo>
                    <a:pt x="12983" y="7389"/>
                    <a:pt x="13083" y="4231"/>
                    <a:pt x="12356" y="572"/>
                  </a:cubicBezTo>
                  <a:cubicBezTo>
                    <a:pt x="11873" y="199"/>
                    <a:pt x="10919" y="1"/>
                    <a:pt x="978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838475" y="1917950"/>
              <a:ext cx="25725" cy="25700"/>
            </a:xfrm>
            <a:custGeom>
              <a:avLst/>
              <a:gdLst/>
              <a:ahLst/>
              <a:cxnLst/>
              <a:rect l="l" t="t" r="r" b="b"/>
              <a:pathLst>
                <a:path w="1029" h="1028" extrusionOk="0">
                  <a:moveTo>
                    <a:pt x="527" y="0"/>
                  </a:moveTo>
                  <a:cubicBezTo>
                    <a:pt x="226" y="0"/>
                    <a:pt x="1" y="226"/>
                    <a:pt x="26" y="527"/>
                  </a:cubicBezTo>
                  <a:cubicBezTo>
                    <a:pt x="26" y="802"/>
                    <a:pt x="252" y="1028"/>
                    <a:pt x="527" y="1028"/>
                  </a:cubicBezTo>
                  <a:cubicBezTo>
                    <a:pt x="803" y="1028"/>
                    <a:pt x="1029" y="802"/>
                    <a:pt x="1029" y="502"/>
                  </a:cubicBezTo>
                  <a:cubicBezTo>
                    <a:pt x="1029" y="226"/>
                    <a:pt x="803" y="0"/>
                    <a:pt x="5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934975" y="1913550"/>
              <a:ext cx="25725" cy="25100"/>
            </a:xfrm>
            <a:custGeom>
              <a:avLst/>
              <a:gdLst/>
              <a:ahLst/>
              <a:cxnLst/>
              <a:rect l="l" t="t" r="r" b="b"/>
              <a:pathLst>
                <a:path w="1029" h="1004" extrusionOk="0">
                  <a:moveTo>
                    <a:pt x="502" y="1"/>
                  </a:moveTo>
                  <a:cubicBezTo>
                    <a:pt x="226" y="1"/>
                    <a:pt x="1" y="226"/>
                    <a:pt x="1" y="502"/>
                  </a:cubicBezTo>
                  <a:cubicBezTo>
                    <a:pt x="1" y="778"/>
                    <a:pt x="226" y="1003"/>
                    <a:pt x="502" y="1003"/>
                  </a:cubicBezTo>
                  <a:cubicBezTo>
                    <a:pt x="803" y="1003"/>
                    <a:pt x="1028" y="778"/>
                    <a:pt x="1028" y="502"/>
                  </a:cubicBezTo>
                  <a:cubicBezTo>
                    <a:pt x="1028" y="226"/>
                    <a:pt x="778" y="1"/>
                    <a:pt x="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772075" y="2037000"/>
              <a:ext cx="110925" cy="67700"/>
            </a:xfrm>
            <a:custGeom>
              <a:avLst/>
              <a:gdLst/>
              <a:ahLst/>
              <a:cxnLst/>
              <a:rect l="l" t="t" r="r" b="b"/>
              <a:pathLst>
                <a:path w="4437" h="2708" extrusionOk="0">
                  <a:moveTo>
                    <a:pt x="0" y="0"/>
                  </a:moveTo>
                  <a:lnTo>
                    <a:pt x="0" y="0"/>
                  </a:lnTo>
                  <a:cubicBezTo>
                    <a:pt x="126" y="502"/>
                    <a:pt x="351" y="953"/>
                    <a:pt x="677" y="1354"/>
                  </a:cubicBezTo>
                  <a:cubicBezTo>
                    <a:pt x="1278" y="2156"/>
                    <a:pt x="4436" y="2707"/>
                    <a:pt x="4436" y="2707"/>
                  </a:cubicBezTo>
                  <a:lnTo>
                    <a:pt x="4436" y="2055"/>
                  </a:lnTo>
                  <a:cubicBezTo>
                    <a:pt x="4436" y="2055"/>
                    <a:pt x="2005" y="1554"/>
                    <a:pt x="1178" y="1153"/>
                  </a:cubicBezTo>
                  <a:cubicBezTo>
                    <a:pt x="677" y="877"/>
                    <a:pt x="276" y="47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1720700" y="1710325"/>
              <a:ext cx="274450" cy="163250"/>
            </a:xfrm>
            <a:custGeom>
              <a:avLst/>
              <a:gdLst/>
              <a:ahLst/>
              <a:cxnLst/>
              <a:rect l="l" t="t" r="r" b="b"/>
              <a:pathLst>
                <a:path w="10978" h="6530" extrusionOk="0">
                  <a:moveTo>
                    <a:pt x="8953" y="1"/>
                  </a:moveTo>
                  <a:cubicBezTo>
                    <a:pt x="8786" y="1"/>
                    <a:pt x="8654" y="150"/>
                    <a:pt x="8521" y="260"/>
                  </a:cubicBezTo>
                  <a:cubicBezTo>
                    <a:pt x="7813" y="929"/>
                    <a:pt x="6990" y="1077"/>
                    <a:pt x="6133" y="1077"/>
                  </a:cubicBezTo>
                  <a:cubicBezTo>
                    <a:pt x="5454" y="1077"/>
                    <a:pt x="4753" y="984"/>
                    <a:pt x="4071" y="984"/>
                  </a:cubicBezTo>
                  <a:cubicBezTo>
                    <a:pt x="4000" y="984"/>
                    <a:pt x="3930" y="985"/>
                    <a:pt x="3860" y="987"/>
                  </a:cubicBezTo>
                  <a:cubicBezTo>
                    <a:pt x="2531" y="1012"/>
                    <a:pt x="953" y="1563"/>
                    <a:pt x="326" y="2867"/>
                  </a:cubicBezTo>
                  <a:cubicBezTo>
                    <a:pt x="50" y="3443"/>
                    <a:pt x="0" y="4070"/>
                    <a:pt x="552" y="4496"/>
                  </a:cubicBezTo>
                  <a:cubicBezTo>
                    <a:pt x="902" y="4746"/>
                    <a:pt x="1253" y="4746"/>
                    <a:pt x="1454" y="5172"/>
                  </a:cubicBezTo>
                  <a:cubicBezTo>
                    <a:pt x="1504" y="5273"/>
                    <a:pt x="1805" y="6526"/>
                    <a:pt x="1629" y="6526"/>
                  </a:cubicBezTo>
                  <a:cubicBezTo>
                    <a:pt x="1664" y="6529"/>
                    <a:pt x="1699" y="6530"/>
                    <a:pt x="1733" y="6530"/>
                  </a:cubicBezTo>
                  <a:cubicBezTo>
                    <a:pt x="2349" y="6530"/>
                    <a:pt x="2942" y="6115"/>
                    <a:pt x="3108" y="5498"/>
                  </a:cubicBezTo>
                  <a:cubicBezTo>
                    <a:pt x="3133" y="5373"/>
                    <a:pt x="3208" y="5122"/>
                    <a:pt x="3233" y="4972"/>
                  </a:cubicBezTo>
                  <a:cubicBezTo>
                    <a:pt x="3256" y="4814"/>
                    <a:pt x="3399" y="4718"/>
                    <a:pt x="3537" y="4718"/>
                  </a:cubicBezTo>
                  <a:cubicBezTo>
                    <a:pt x="3553" y="4718"/>
                    <a:pt x="3569" y="4719"/>
                    <a:pt x="3584" y="4721"/>
                  </a:cubicBezTo>
                  <a:lnTo>
                    <a:pt x="3609" y="4746"/>
                  </a:lnTo>
                  <a:cubicBezTo>
                    <a:pt x="4035" y="4822"/>
                    <a:pt x="4286" y="4997"/>
                    <a:pt x="4662" y="5097"/>
                  </a:cubicBezTo>
                  <a:cubicBezTo>
                    <a:pt x="5355" y="5291"/>
                    <a:pt x="6080" y="5391"/>
                    <a:pt x="6810" y="5391"/>
                  </a:cubicBezTo>
                  <a:cubicBezTo>
                    <a:pt x="7213" y="5391"/>
                    <a:pt x="7618" y="5360"/>
                    <a:pt x="8020" y="5298"/>
                  </a:cubicBezTo>
                  <a:cubicBezTo>
                    <a:pt x="8822" y="5147"/>
                    <a:pt x="9549" y="4771"/>
                    <a:pt x="10125" y="4195"/>
                  </a:cubicBezTo>
                  <a:cubicBezTo>
                    <a:pt x="10702" y="3493"/>
                    <a:pt x="10978" y="2591"/>
                    <a:pt x="10852" y="1689"/>
                  </a:cubicBezTo>
                  <a:cubicBezTo>
                    <a:pt x="10827" y="1639"/>
                    <a:pt x="10827" y="1589"/>
                    <a:pt x="10852" y="1563"/>
                  </a:cubicBezTo>
                  <a:cubicBezTo>
                    <a:pt x="10827" y="1488"/>
                    <a:pt x="10802" y="1413"/>
                    <a:pt x="10752" y="1363"/>
                  </a:cubicBezTo>
                  <a:cubicBezTo>
                    <a:pt x="10727" y="1334"/>
                    <a:pt x="10697" y="1321"/>
                    <a:pt x="10664" y="1321"/>
                  </a:cubicBezTo>
                  <a:cubicBezTo>
                    <a:pt x="10498" y="1321"/>
                    <a:pt x="10255" y="1630"/>
                    <a:pt x="10151" y="1714"/>
                  </a:cubicBezTo>
                  <a:cubicBezTo>
                    <a:pt x="10050" y="1814"/>
                    <a:pt x="9925" y="1889"/>
                    <a:pt x="9800" y="1990"/>
                  </a:cubicBezTo>
                  <a:cubicBezTo>
                    <a:pt x="9699" y="2040"/>
                    <a:pt x="9574" y="2090"/>
                    <a:pt x="9474" y="2165"/>
                  </a:cubicBezTo>
                  <a:cubicBezTo>
                    <a:pt x="9549" y="1764"/>
                    <a:pt x="9549" y="1363"/>
                    <a:pt x="9474" y="962"/>
                  </a:cubicBezTo>
                  <a:cubicBezTo>
                    <a:pt x="9424" y="686"/>
                    <a:pt x="9349" y="60"/>
                    <a:pt x="9023" y="10"/>
                  </a:cubicBezTo>
                  <a:cubicBezTo>
                    <a:pt x="8999" y="4"/>
                    <a:pt x="8975" y="1"/>
                    <a:pt x="8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1817800" y="1887825"/>
              <a:ext cx="28850" cy="23250"/>
            </a:xfrm>
            <a:custGeom>
              <a:avLst/>
              <a:gdLst/>
              <a:ahLst/>
              <a:cxnLst/>
              <a:rect l="l" t="t" r="r" b="b"/>
              <a:pathLst>
                <a:path w="1154" h="930" extrusionOk="0">
                  <a:moveTo>
                    <a:pt x="693" y="0"/>
                  </a:moveTo>
                  <a:cubicBezTo>
                    <a:pt x="578" y="0"/>
                    <a:pt x="459" y="34"/>
                    <a:pt x="352" y="103"/>
                  </a:cubicBezTo>
                  <a:cubicBezTo>
                    <a:pt x="76" y="278"/>
                    <a:pt x="1" y="654"/>
                    <a:pt x="176" y="930"/>
                  </a:cubicBezTo>
                  <a:lnTo>
                    <a:pt x="1154" y="278"/>
                  </a:lnTo>
                  <a:lnTo>
                    <a:pt x="1154" y="253"/>
                  </a:lnTo>
                  <a:cubicBezTo>
                    <a:pt x="1047" y="84"/>
                    <a:pt x="874" y="0"/>
                    <a:pt x="6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1862300" y="2009425"/>
              <a:ext cx="43875" cy="26825"/>
            </a:xfrm>
            <a:custGeom>
              <a:avLst/>
              <a:gdLst/>
              <a:ahLst/>
              <a:cxnLst/>
              <a:rect l="l" t="t" r="r" b="b"/>
              <a:pathLst>
                <a:path w="1755" h="1073" extrusionOk="0">
                  <a:moveTo>
                    <a:pt x="101" y="1"/>
                  </a:moveTo>
                  <a:lnTo>
                    <a:pt x="101" y="1"/>
                  </a:lnTo>
                  <a:cubicBezTo>
                    <a:pt x="0" y="452"/>
                    <a:pt x="276" y="903"/>
                    <a:pt x="727" y="1053"/>
                  </a:cubicBezTo>
                  <a:lnTo>
                    <a:pt x="752" y="1053"/>
                  </a:lnTo>
                  <a:cubicBezTo>
                    <a:pt x="811" y="1066"/>
                    <a:pt x="870" y="1072"/>
                    <a:pt x="928" y="1072"/>
                  </a:cubicBezTo>
                  <a:cubicBezTo>
                    <a:pt x="1315" y="1072"/>
                    <a:pt x="1668" y="794"/>
                    <a:pt x="1755" y="40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1864800" y="2016950"/>
              <a:ext cx="23200" cy="19450"/>
            </a:xfrm>
            <a:custGeom>
              <a:avLst/>
              <a:gdLst/>
              <a:ahLst/>
              <a:cxnLst/>
              <a:rect l="l" t="t" r="r" b="b"/>
              <a:pathLst>
                <a:path w="928" h="778" extrusionOk="0">
                  <a:moveTo>
                    <a:pt x="1" y="0"/>
                  </a:moveTo>
                  <a:cubicBezTo>
                    <a:pt x="26" y="351"/>
                    <a:pt x="276" y="652"/>
                    <a:pt x="627" y="752"/>
                  </a:cubicBezTo>
                  <a:cubicBezTo>
                    <a:pt x="727" y="777"/>
                    <a:pt x="828" y="777"/>
                    <a:pt x="928" y="777"/>
                  </a:cubicBezTo>
                  <a:cubicBezTo>
                    <a:pt x="878" y="326"/>
                    <a:pt x="502" y="0"/>
                    <a:pt x="7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1943750" y="1881750"/>
              <a:ext cx="30100" cy="21800"/>
            </a:xfrm>
            <a:custGeom>
              <a:avLst/>
              <a:gdLst/>
              <a:ahLst/>
              <a:cxnLst/>
              <a:rect l="l" t="t" r="r" b="b"/>
              <a:pathLst>
                <a:path w="1204" h="872" extrusionOk="0">
                  <a:moveTo>
                    <a:pt x="534" y="1"/>
                  </a:moveTo>
                  <a:cubicBezTo>
                    <a:pt x="307" y="1"/>
                    <a:pt x="96" y="142"/>
                    <a:pt x="0" y="371"/>
                  </a:cubicBezTo>
                  <a:lnTo>
                    <a:pt x="1078" y="872"/>
                  </a:lnTo>
                  <a:cubicBezTo>
                    <a:pt x="1203" y="546"/>
                    <a:pt x="1078" y="195"/>
                    <a:pt x="777" y="45"/>
                  </a:cubicBezTo>
                  <a:lnTo>
                    <a:pt x="752" y="45"/>
                  </a:lnTo>
                  <a:cubicBezTo>
                    <a:pt x="680" y="15"/>
                    <a:pt x="606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1894250" y="1913550"/>
              <a:ext cx="49525" cy="80875"/>
            </a:xfrm>
            <a:custGeom>
              <a:avLst/>
              <a:gdLst/>
              <a:ahLst/>
              <a:cxnLst/>
              <a:rect l="l" t="t" r="r" b="b"/>
              <a:pathLst>
                <a:path w="1981" h="3235" extrusionOk="0">
                  <a:moveTo>
                    <a:pt x="1" y="1"/>
                  </a:moveTo>
                  <a:lnTo>
                    <a:pt x="301" y="3234"/>
                  </a:lnTo>
                  <a:lnTo>
                    <a:pt x="1980" y="26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1587225" y="2121575"/>
              <a:ext cx="459300" cy="608700"/>
            </a:xfrm>
            <a:custGeom>
              <a:avLst/>
              <a:gdLst/>
              <a:ahLst/>
              <a:cxnLst/>
              <a:rect l="l" t="t" r="r" b="b"/>
              <a:pathLst>
                <a:path w="18372" h="24348" extrusionOk="0">
                  <a:moveTo>
                    <a:pt x="4437" y="1"/>
                  </a:moveTo>
                  <a:cubicBezTo>
                    <a:pt x="2933" y="627"/>
                    <a:pt x="1454" y="1329"/>
                    <a:pt x="1" y="2131"/>
                  </a:cubicBezTo>
                  <a:cubicBezTo>
                    <a:pt x="1" y="2131"/>
                    <a:pt x="552" y="7670"/>
                    <a:pt x="1454" y="11229"/>
                  </a:cubicBezTo>
                  <a:cubicBezTo>
                    <a:pt x="2131" y="13835"/>
                    <a:pt x="2482" y="22808"/>
                    <a:pt x="2482" y="22808"/>
                  </a:cubicBezTo>
                  <a:cubicBezTo>
                    <a:pt x="4957" y="23815"/>
                    <a:pt x="7608" y="24348"/>
                    <a:pt x="10288" y="24348"/>
                  </a:cubicBezTo>
                  <a:cubicBezTo>
                    <a:pt x="10810" y="24348"/>
                    <a:pt x="11333" y="24327"/>
                    <a:pt x="11855" y="24287"/>
                  </a:cubicBezTo>
                  <a:cubicBezTo>
                    <a:pt x="14011" y="24186"/>
                    <a:pt x="16141" y="23685"/>
                    <a:pt x="18171" y="22858"/>
                  </a:cubicBezTo>
                  <a:cubicBezTo>
                    <a:pt x="18171" y="22858"/>
                    <a:pt x="18372" y="17194"/>
                    <a:pt x="17971" y="10151"/>
                  </a:cubicBezTo>
                  <a:cubicBezTo>
                    <a:pt x="17670" y="4938"/>
                    <a:pt x="17470" y="2206"/>
                    <a:pt x="16216" y="1454"/>
                  </a:cubicBezTo>
                  <a:cubicBezTo>
                    <a:pt x="15464" y="1003"/>
                    <a:pt x="12231" y="226"/>
                    <a:pt x="12231" y="226"/>
                  </a:cubicBezTo>
                  <a:cubicBezTo>
                    <a:pt x="12131" y="903"/>
                    <a:pt x="11881" y="1555"/>
                    <a:pt x="11530" y="2131"/>
                  </a:cubicBezTo>
                  <a:cubicBezTo>
                    <a:pt x="10402" y="1555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1875450" y="2174850"/>
              <a:ext cx="63300" cy="552650"/>
            </a:xfrm>
            <a:custGeom>
              <a:avLst/>
              <a:gdLst/>
              <a:ahLst/>
              <a:cxnLst/>
              <a:rect l="l" t="t" r="r" b="b"/>
              <a:pathLst>
                <a:path w="2532" h="22106" extrusionOk="0">
                  <a:moveTo>
                    <a:pt x="1" y="0"/>
                  </a:moveTo>
                  <a:cubicBezTo>
                    <a:pt x="1" y="1"/>
                    <a:pt x="2131" y="11078"/>
                    <a:pt x="1003" y="22105"/>
                  </a:cubicBezTo>
                  <a:cubicBezTo>
                    <a:pt x="1279" y="22080"/>
                    <a:pt x="1529" y="22055"/>
                    <a:pt x="1780" y="22005"/>
                  </a:cubicBezTo>
                  <a:cubicBezTo>
                    <a:pt x="2106" y="18271"/>
                    <a:pt x="2532" y="9399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1875450" y="2094000"/>
              <a:ext cx="51400" cy="99700"/>
            </a:xfrm>
            <a:custGeom>
              <a:avLst/>
              <a:gdLst/>
              <a:ahLst/>
              <a:cxnLst/>
              <a:rect l="l" t="t" r="r" b="b"/>
              <a:pathLst>
                <a:path w="2056" h="3988" extrusionOk="0">
                  <a:moveTo>
                    <a:pt x="301" y="1"/>
                  </a:moveTo>
                  <a:lnTo>
                    <a:pt x="301" y="1379"/>
                  </a:lnTo>
                  <a:cubicBezTo>
                    <a:pt x="251" y="2006"/>
                    <a:pt x="151" y="2633"/>
                    <a:pt x="1" y="3234"/>
                  </a:cubicBezTo>
                  <a:cubicBezTo>
                    <a:pt x="158" y="3130"/>
                    <a:pt x="311" y="3088"/>
                    <a:pt x="457" y="3088"/>
                  </a:cubicBezTo>
                  <a:cubicBezTo>
                    <a:pt x="1129" y="3088"/>
                    <a:pt x="1658" y="3988"/>
                    <a:pt x="1857" y="3988"/>
                  </a:cubicBezTo>
                  <a:cubicBezTo>
                    <a:pt x="1876" y="3988"/>
                    <a:pt x="1893" y="3979"/>
                    <a:pt x="1905" y="3961"/>
                  </a:cubicBezTo>
                  <a:cubicBezTo>
                    <a:pt x="2056" y="3710"/>
                    <a:pt x="1078" y="20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698125" y="2069575"/>
              <a:ext cx="177350" cy="150400"/>
            </a:xfrm>
            <a:custGeom>
              <a:avLst/>
              <a:gdLst/>
              <a:ahLst/>
              <a:cxnLst/>
              <a:rect l="l" t="t" r="r" b="b"/>
              <a:pathLst>
                <a:path w="7094" h="6016" extrusionOk="0">
                  <a:moveTo>
                    <a:pt x="2156" y="1"/>
                  </a:moveTo>
                  <a:cubicBezTo>
                    <a:pt x="1429" y="1"/>
                    <a:pt x="1" y="2081"/>
                    <a:pt x="1" y="2081"/>
                  </a:cubicBezTo>
                  <a:cubicBezTo>
                    <a:pt x="1" y="2081"/>
                    <a:pt x="452" y="2632"/>
                    <a:pt x="1329" y="3559"/>
                  </a:cubicBezTo>
                  <a:cubicBezTo>
                    <a:pt x="2357" y="4637"/>
                    <a:pt x="3610" y="6016"/>
                    <a:pt x="3986" y="6016"/>
                  </a:cubicBezTo>
                  <a:cubicBezTo>
                    <a:pt x="3990" y="6016"/>
                    <a:pt x="3994" y="6016"/>
                    <a:pt x="3998" y="6016"/>
                  </a:cubicBezTo>
                  <a:cubicBezTo>
                    <a:pt x="4403" y="6016"/>
                    <a:pt x="5197" y="4833"/>
                    <a:pt x="5941" y="4412"/>
                  </a:cubicBezTo>
                  <a:cubicBezTo>
                    <a:pt x="6285" y="4198"/>
                    <a:pt x="6562" y="4142"/>
                    <a:pt x="6758" y="4142"/>
                  </a:cubicBezTo>
                  <a:cubicBezTo>
                    <a:pt x="6976" y="4142"/>
                    <a:pt x="7094" y="4211"/>
                    <a:pt x="7094" y="4211"/>
                  </a:cubicBezTo>
                  <a:cubicBezTo>
                    <a:pt x="7094" y="4211"/>
                    <a:pt x="6643" y="3259"/>
                    <a:pt x="4788" y="2432"/>
                  </a:cubicBezTo>
                  <a:cubicBezTo>
                    <a:pt x="2958" y="1605"/>
                    <a:pt x="2231" y="752"/>
                    <a:pt x="2156" y="376"/>
                  </a:cubicBezTo>
                  <a:lnTo>
                    <a:pt x="21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370450" y="2527600"/>
              <a:ext cx="385975" cy="547025"/>
            </a:xfrm>
            <a:custGeom>
              <a:avLst/>
              <a:gdLst/>
              <a:ahLst/>
              <a:cxnLst/>
              <a:rect l="l" t="t" r="r" b="b"/>
              <a:pathLst>
                <a:path w="15439" h="21881" extrusionOk="0">
                  <a:moveTo>
                    <a:pt x="752" y="0"/>
                  </a:moveTo>
                  <a:lnTo>
                    <a:pt x="677" y="26"/>
                  </a:lnTo>
                  <a:lnTo>
                    <a:pt x="125" y="326"/>
                  </a:lnTo>
                  <a:cubicBezTo>
                    <a:pt x="50" y="401"/>
                    <a:pt x="0" y="477"/>
                    <a:pt x="0" y="577"/>
                  </a:cubicBezTo>
                  <a:lnTo>
                    <a:pt x="0" y="13058"/>
                  </a:lnTo>
                  <a:cubicBezTo>
                    <a:pt x="25" y="13309"/>
                    <a:pt x="150" y="13534"/>
                    <a:pt x="376" y="13685"/>
                  </a:cubicBezTo>
                  <a:lnTo>
                    <a:pt x="14536" y="21830"/>
                  </a:lnTo>
                  <a:cubicBezTo>
                    <a:pt x="14562" y="21855"/>
                    <a:pt x="14637" y="21880"/>
                    <a:pt x="14687" y="21880"/>
                  </a:cubicBezTo>
                  <a:lnTo>
                    <a:pt x="14762" y="21855"/>
                  </a:lnTo>
                  <a:lnTo>
                    <a:pt x="15338" y="21529"/>
                  </a:lnTo>
                  <a:cubicBezTo>
                    <a:pt x="15414" y="21479"/>
                    <a:pt x="15439" y="21404"/>
                    <a:pt x="15439" y="21304"/>
                  </a:cubicBezTo>
                  <a:lnTo>
                    <a:pt x="15439" y="8823"/>
                  </a:lnTo>
                  <a:cubicBezTo>
                    <a:pt x="15439" y="8697"/>
                    <a:pt x="15389" y="8572"/>
                    <a:pt x="15338" y="8472"/>
                  </a:cubicBezTo>
                  <a:cubicBezTo>
                    <a:pt x="15288" y="8396"/>
                    <a:pt x="15213" y="8321"/>
                    <a:pt x="15138" y="8246"/>
                  </a:cubicBezTo>
                  <a:lnTo>
                    <a:pt x="15063" y="8196"/>
                  </a:lnTo>
                  <a:lnTo>
                    <a:pt x="10551" y="5615"/>
                  </a:lnTo>
                  <a:lnTo>
                    <a:pt x="10526" y="5589"/>
                  </a:lnTo>
                  <a:cubicBezTo>
                    <a:pt x="10301" y="5464"/>
                    <a:pt x="9223" y="4838"/>
                    <a:pt x="9223" y="4838"/>
                  </a:cubicBezTo>
                  <a:lnTo>
                    <a:pt x="8346" y="4336"/>
                  </a:lnTo>
                  <a:lnTo>
                    <a:pt x="927" y="51"/>
                  </a:lnTo>
                  <a:cubicBezTo>
                    <a:pt x="877" y="26"/>
                    <a:pt x="827" y="0"/>
                    <a:pt x="75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713175" y="2713075"/>
              <a:ext cx="40750" cy="26325"/>
            </a:xfrm>
            <a:custGeom>
              <a:avLst/>
              <a:gdLst/>
              <a:ahLst/>
              <a:cxnLst/>
              <a:rect l="l" t="t" r="r" b="b"/>
              <a:pathLst>
                <a:path w="1630" h="1053" extrusionOk="0">
                  <a:moveTo>
                    <a:pt x="0" y="0"/>
                  </a:moveTo>
                  <a:lnTo>
                    <a:pt x="0" y="1053"/>
                  </a:lnTo>
                  <a:lnTo>
                    <a:pt x="1629" y="1053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D3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374200" y="2526975"/>
              <a:ext cx="274450" cy="149150"/>
            </a:xfrm>
            <a:custGeom>
              <a:avLst/>
              <a:gdLst/>
              <a:ahLst/>
              <a:cxnLst/>
              <a:rect l="l" t="t" r="r" b="b"/>
              <a:pathLst>
                <a:path w="10978" h="5966" extrusionOk="0">
                  <a:moveTo>
                    <a:pt x="164" y="250"/>
                  </a:moveTo>
                  <a:lnTo>
                    <a:pt x="25" y="326"/>
                  </a:lnTo>
                  <a:cubicBezTo>
                    <a:pt x="25" y="326"/>
                    <a:pt x="25" y="326"/>
                    <a:pt x="0" y="351"/>
                  </a:cubicBezTo>
                  <a:lnTo>
                    <a:pt x="164" y="250"/>
                  </a:lnTo>
                  <a:close/>
                  <a:moveTo>
                    <a:pt x="627" y="0"/>
                  </a:moveTo>
                  <a:lnTo>
                    <a:pt x="527" y="25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527" y="51"/>
                  </a:lnTo>
                  <a:lnTo>
                    <a:pt x="602" y="25"/>
                  </a:lnTo>
                  <a:cubicBezTo>
                    <a:pt x="677" y="25"/>
                    <a:pt x="727" y="51"/>
                    <a:pt x="777" y="76"/>
                  </a:cubicBezTo>
                  <a:lnTo>
                    <a:pt x="8196" y="4361"/>
                  </a:lnTo>
                  <a:lnTo>
                    <a:pt x="9073" y="4863"/>
                  </a:lnTo>
                  <a:cubicBezTo>
                    <a:pt x="9073" y="4863"/>
                    <a:pt x="10151" y="5489"/>
                    <a:pt x="10376" y="5614"/>
                  </a:cubicBezTo>
                  <a:lnTo>
                    <a:pt x="10401" y="5640"/>
                  </a:lnTo>
                  <a:lnTo>
                    <a:pt x="10978" y="5965"/>
                  </a:lnTo>
                  <a:cubicBezTo>
                    <a:pt x="10978" y="5940"/>
                    <a:pt x="10978" y="5940"/>
                    <a:pt x="10978" y="5940"/>
                  </a:cubicBezTo>
                  <a:lnTo>
                    <a:pt x="10427" y="5614"/>
                  </a:lnTo>
                  <a:lnTo>
                    <a:pt x="10401" y="5589"/>
                  </a:lnTo>
                  <a:cubicBezTo>
                    <a:pt x="10151" y="5464"/>
                    <a:pt x="9073" y="4838"/>
                    <a:pt x="9073" y="4838"/>
                  </a:cubicBezTo>
                  <a:lnTo>
                    <a:pt x="8196" y="4336"/>
                  </a:lnTo>
                  <a:lnTo>
                    <a:pt x="777" y="51"/>
                  </a:lnTo>
                  <a:cubicBezTo>
                    <a:pt x="727" y="25"/>
                    <a:pt x="677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648625" y="2675475"/>
              <a:ext cx="65825" cy="38250"/>
            </a:xfrm>
            <a:custGeom>
              <a:avLst/>
              <a:gdLst/>
              <a:ahLst/>
              <a:cxnLst/>
              <a:rect l="l" t="t" r="r" b="b"/>
              <a:pathLst>
                <a:path w="2633" h="1530" extrusionOk="0">
                  <a:moveTo>
                    <a:pt x="1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2582" y="1504"/>
                  </a:lnTo>
                  <a:cubicBezTo>
                    <a:pt x="2585" y="1504"/>
                    <a:pt x="2587" y="1504"/>
                    <a:pt x="2589" y="1504"/>
                  </a:cubicBezTo>
                  <a:lnTo>
                    <a:pt x="2589" y="1504"/>
                  </a:lnTo>
                  <a:lnTo>
                    <a:pt x="1" y="0"/>
                  </a:lnTo>
                  <a:close/>
                  <a:moveTo>
                    <a:pt x="2589" y="1504"/>
                  </a:moveTo>
                  <a:lnTo>
                    <a:pt x="2632" y="1529"/>
                  </a:lnTo>
                  <a:cubicBezTo>
                    <a:pt x="2632" y="1506"/>
                    <a:pt x="2612" y="1504"/>
                    <a:pt x="2589" y="1504"/>
                  </a:cubicBezTo>
                  <a:close/>
                </a:path>
              </a:pathLst>
            </a:custGeom>
            <a:solidFill>
              <a:srgbClr val="9BA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374825" y="2527600"/>
              <a:ext cx="378475" cy="219325"/>
            </a:xfrm>
            <a:custGeom>
              <a:avLst/>
              <a:gdLst/>
              <a:ahLst/>
              <a:cxnLst/>
              <a:rect l="l" t="t" r="r" b="b"/>
              <a:pathLst>
                <a:path w="15139" h="8773" extrusionOk="0">
                  <a:moveTo>
                    <a:pt x="577" y="0"/>
                  </a:moveTo>
                  <a:lnTo>
                    <a:pt x="502" y="26"/>
                  </a:lnTo>
                  <a:lnTo>
                    <a:pt x="0" y="301"/>
                  </a:lnTo>
                  <a:lnTo>
                    <a:pt x="101" y="301"/>
                  </a:lnTo>
                  <a:cubicBezTo>
                    <a:pt x="151" y="326"/>
                    <a:pt x="176" y="326"/>
                    <a:pt x="201" y="351"/>
                  </a:cubicBezTo>
                  <a:lnTo>
                    <a:pt x="7970" y="4838"/>
                  </a:lnTo>
                  <a:lnTo>
                    <a:pt x="8522" y="5138"/>
                  </a:lnTo>
                  <a:cubicBezTo>
                    <a:pt x="8622" y="5214"/>
                    <a:pt x="8973" y="5414"/>
                    <a:pt x="9299" y="5589"/>
                  </a:cubicBezTo>
                  <a:lnTo>
                    <a:pt x="9875" y="5915"/>
                  </a:lnTo>
                  <a:lnTo>
                    <a:pt x="14361" y="8522"/>
                  </a:lnTo>
                  <a:cubicBezTo>
                    <a:pt x="14462" y="8572"/>
                    <a:pt x="14562" y="8672"/>
                    <a:pt x="14612" y="8772"/>
                  </a:cubicBezTo>
                  <a:lnTo>
                    <a:pt x="15138" y="8472"/>
                  </a:lnTo>
                  <a:cubicBezTo>
                    <a:pt x="15113" y="8396"/>
                    <a:pt x="15038" y="8321"/>
                    <a:pt x="14963" y="8246"/>
                  </a:cubicBezTo>
                  <a:lnTo>
                    <a:pt x="14888" y="8196"/>
                  </a:lnTo>
                  <a:lnTo>
                    <a:pt x="13534" y="7419"/>
                  </a:lnTo>
                  <a:lnTo>
                    <a:pt x="10953" y="5940"/>
                  </a:lnTo>
                  <a:lnTo>
                    <a:pt x="10376" y="5615"/>
                  </a:lnTo>
                  <a:lnTo>
                    <a:pt x="10351" y="5589"/>
                  </a:lnTo>
                  <a:cubicBezTo>
                    <a:pt x="10126" y="5464"/>
                    <a:pt x="9048" y="4838"/>
                    <a:pt x="9048" y="4838"/>
                  </a:cubicBezTo>
                  <a:lnTo>
                    <a:pt x="8171" y="4336"/>
                  </a:lnTo>
                  <a:lnTo>
                    <a:pt x="752" y="51"/>
                  </a:lnTo>
                  <a:cubicBezTo>
                    <a:pt x="702" y="26"/>
                    <a:pt x="652" y="0"/>
                    <a:pt x="577" y="0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1370450" y="2535325"/>
              <a:ext cx="372825" cy="539575"/>
            </a:xfrm>
            <a:custGeom>
              <a:avLst/>
              <a:gdLst/>
              <a:ahLst/>
              <a:cxnLst/>
              <a:rect l="l" t="t" r="r" b="b"/>
              <a:pathLst>
                <a:path w="14913" h="21583" extrusionOk="0">
                  <a:moveTo>
                    <a:pt x="251" y="1"/>
                  </a:moveTo>
                  <a:cubicBezTo>
                    <a:pt x="217" y="1"/>
                    <a:pt x="182" y="7"/>
                    <a:pt x="150" y="17"/>
                  </a:cubicBezTo>
                  <a:cubicBezTo>
                    <a:pt x="50" y="67"/>
                    <a:pt x="0" y="168"/>
                    <a:pt x="25" y="268"/>
                  </a:cubicBezTo>
                  <a:lnTo>
                    <a:pt x="25" y="12724"/>
                  </a:lnTo>
                  <a:cubicBezTo>
                    <a:pt x="25" y="12975"/>
                    <a:pt x="175" y="13225"/>
                    <a:pt x="376" y="13351"/>
                  </a:cubicBezTo>
                  <a:lnTo>
                    <a:pt x="14587" y="21546"/>
                  </a:lnTo>
                  <a:cubicBezTo>
                    <a:pt x="14620" y="21571"/>
                    <a:pt x="14656" y="21582"/>
                    <a:pt x="14692" y="21582"/>
                  </a:cubicBezTo>
                  <a:cubicBezTo>
                    <a:pt x="14765" y="21582"/>
                    <a:pt x="14837" y="21538"/>
                    <a:pt x="14887" y="21471"/>
                  </a:cubicBezTo>
                  <a:cubicBezTo>
                    <a:pt x="14887" y="21446"/>
                    <a:pt x="14912" y="21396"/>
                    <a:pt x="14912" y="21371"/>
                  </a:cubicBezTo>
                  <a:lnTo>
                    <a:pt x="14912" y="8839"/>
                  </a:lnTo>
                  <a:cubicBezTo>
                    <a:pt x="14912" y="8714"/>
                    <a:pt x="14862" y="8589"/>
                    <a:pt x="14787" y="8463"/>
                  </a:cubicBezTo>
                  <a:cubicBezTo>
                    <a:pt x="14737" y="8363"/>
                    <a:pt x="14662" y="8263"/>
                    <a:pt x="14536" y="8213"/>
                  </a:cubicBezTo>
                  <a:lnTo>
                    <a:pt x="10050" y="5606"/>
                  </a:lnTo>
                  <a:lnTo>
                    <a:pt x="8672" y="4829"/>
                  </a:lnTo>
                  <a:lnTo>
                    <a:pt x="376" y="42"/>
                  </a:lnTo>
                  <a:cubicBezTo>
                    <a:pt x="347" y="13"/>
                    <a:pt x="300" y="1"/>
                    <a:pt x="25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1738850" y="2745025"/>
              <a:ext cx="1300" cy="1900"/>
            </a:xfrm>
            <a:custGeom>
              <a:avLst/>
              <a:gdLst/>
              <a:ahLst/>
              <a:cxnLst/>
              <a:rect l="l" t="t" r="r" b="b"/>
              <a:pathLst>
                <a:path w="52" h="76" extrusionOk="0">
                  <a:moveTo>
                    <a:pt x="51" y="75"/>
                  </a:moveTo>
                  <a:lnTo>
                    <a:pt x="1" y="0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1741375" y="2739375"/>
              <a:ext cx="15675" cy="334000"/>
            </a:xfrm>
            <a:custGeom>
              <a:avLst/>
              <a:gdLst/>
              <a:ahLst/>
              <a:cxnLst/>
              <a:rect l="l" t="t" r="r" b="b"/>
              <a:pathLst>
                <a:path w="627" h="13360" extrusionOk="0">
                  <a:moveTo>
                    <a:pt x="501" y="1"/>
                  </a:moveTo>
                  <a:cubicBezTo>
                    <a:pt x="552" y="101"/>
                    <a:pt x="602" y="226"/>
                    <a:pt x="602" y="352"/>
                  </a:cubicBezTo>
                  <a:lnTo>
                    <a:pt x="602" y="12833"/>
                  </a:lnTo>
                  <a:cubicBezTo>
                    <a:pt x="602" y="12933"/>
                    <a:pt x="577" y="13008"/>
                    <a:pt x="501" y="13058"/>
                  </a:cubicBezTo>
                  <a:lnTo>
                    <a:pt x="0" y="13359"/>
                  </a:lnTo>
                  <a:lnTo>
                    <a:pt x="0" y="13359"/>
                  </a:lnTo>
                  <a:lnTo>
                    <a:pt x="527" y="13058"/>
                  </a:lnTo>
                  <a:cubicBezTo>
                    <a:pt x="602" y="13008"/>
                    <a:pt x="627" y="12933"/>
                    <a:pt x="627" y="12833"/>
                  </a:cubicBezTo>
                  <a:lnTo>
                    <a:pt x="627" y="352"/>
                  </a:lnTo>
                  <a:cubicBezTo>
                    <a:pt x="627" y="226"/>
                    <a:pt x="577" y="101"/>
                    <a:pt x="527" y="1"/>
                  </a:cubicBezTo>
                  <a:close/>
                </a:path>
              </a:pathLst>
            </a:custGeom>
            <a:solidFill>
              <a:srgbClr val="856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1740750" y="2739375"/>
              <a:ext cx="15675" cy="334000"/>
            </a:xfrm>
            <a:custGeom>
              <a:avLst/>
              <a:gdLst/>
              <a:ahLst/>
              <a:cxnLst/>
              <a:rect l="l" t="t" r="r" b="b"/>
              <a:pathLst>
                <a:path w="627" h="13360" extrusionOk="0">
                  <a:moveTo>
                    <a:pt x="501" y="1"/>
                  </a:moveTo>
                  <a:lnTo>
                    <a:pt x="0" y="301"/>
                  </a:lnTo>
                  <a:cubicBezTo>
                    <a:pt x="50" y="427"/>
                    <a:pt x="100" y="552"/>
                    <a:pt x="100" y="677"/>
                  </a:cubicBezTo>
                  <a:lnTo>
                    <a:pt x="100" y="13209"/>
                  </a:lnTo>
                  <a:cubicBezTo>
                    <a:pt x="100" y="13234"/>
                    <a:pt x="75" y="13284"/>
                    <a:pt x="75" y="13309"/>
                  </a:cubicBezTo>
                  <a:cubicBezTo>
                    <a:pt x="50" y="13334"/>
                    <a:pt x="50" y="13334"/>
                    <a:pt x="25" y="13359"/>
                  </a:cubicBezTo>
                  <a:lnTo>
                    <a:pt x="526" y="13058"/>
                  </a:lnTo>
                  <a:cubicBezTo>
                    <a:pt x="602" y="13008"/>
                    <a:pt x="627" y="12933"/>
                    <a:pt x="627" y="12833"/>
                  </a:cubicBezTo>
                  <a:lnTo>
                    <a:pt x="627" y="352"/>
                  </a:lnTo>
                  <a:cubicBezTo>
                    <a:pt x="627" y="226"/>
                    <a:pt x="577" y="101"/>
                    <a:pt x="526" y="1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1739500" y="307335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75" y="0"/>
                  </a:moveTo>
                  <a:lnTo>
                    <a:pt x="38" y="25"/>
                  </a:lnTo>
                  <a:lnTo>
                    <a:pt x="38" y="25"/>
                  </a:lnTo>
                  <a:cubicBezTo>
                    <a:pt x="50" y="19"/>
                    <a:pt x="63" y="13"/>
                    <a:pt x="75" y="0"/>
                  </a:cubicBezTo>
                  <a:close/>
                  <a:moveTo>
                    <a:pt x="38" y="25"/>
                  </a:moveTo>
                  <a:lnTo>
                    <a:pt x="38" y="25"/>
                  </a:lnTo>
                  <a:cubicBezTo>
                    <a:pt x="25" y="31"/>
                    <a:pt x="13" y="38"/>
                    <a:pt x="0" y="50"/>
                  </a:cubicBezTo>
                  <a:lnTo>
                    <a:pt x="38" y="25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1433100" y="2161050"/>
              <a:ext cx="260675" cy="825950"/>
            </a:xfrm>
            <a:custGeom>
              <a:avLst/>
              <a:gdLst/>
              <a:ahLst/>
              <a:cxnLst/>
              <a:rect l="l" t="t" r="r" b="b"/>
              <a:pathLst>
                <a:path w="10427" h="33038" extrusionOk="0">
                  <a:moveTo>
                    <a:pt x="9278" y="0"/>
                  </a:moveTo>
                  <a:cubicBezTo>
                    <a:pt x="5644" y="0"/>
                    <a:pt x="4091" y="3840"/>
                    <a:pt x="1078" y="16141"/>
                  </a:cubicBezTo>
                  <a:cubicBezTo>
                    <a:pt x="602" y="18146"/>
                    <a:pt x="351" y="21104"/>
                    <a:pt x="75" y="24487"/>
                  </a:cubicBezTo>
                  <a:cubicBezTo>
                    <a:pt x="0" y="25790"/>
                    <a:pt x="0" y="27119"/>
                    <a:pt x="101" y="28422"/>
                  </a:cubicBezTo>
                  <a:cubicBezTo>
                    <a:pt x="326" y="32006"/>
                    <a:pt x="1103" y="32257"/>
                    <a:pt x="3183" y="32858"/>
                  </a:cubicBezTo>
                  <a:cubicBezTo>
                    <a:pt x="3641" y="32988"/>
                    <a:pt x="4000" y="33037"/>
                    <a:pt x="4281" y="33037"/>
                  </a:cubicBezTo>
                  <a:cubicBezTo>
                    <a:pt x="5136" y="33037"/>
                    <a:pt x="5263" y="32582"/>
                    <a:pt x="5263" y="32582"/>
                  </a:cubicBezTo>
                  <a:lnTo>
                    <a:pt x="4512" y="32156"/>
                  </a:lnTo>
                  <a:cubicBezTo>
                    <a:pt x="4136" y="31229"/>
                    <a:pt x="3885" y="30277"/>
                    <a:pt x="3810" y="29299"/>
                  </a:cubicBezTo>
                  <a:lnTo>
                    <a:pt x="3810" y="29299"/>
                  </a:lnTo>
                  <a:cubicBezTo>
                    <a:pt x="4060" y="29600"/>
                    <a:pt x="4361" y="29901"/>
                    <a:pt x="4687" y="30126"/>
                  </a:cubicBezTo>
                  <a:cubicBezTo>
                    <a:pt x="4836" y="30253"/>
                    <a:pt x="5023" y="30316"/>
                    <a:pt x="5209" y="30316"/>
                  </a:cubicBezTo>
                  <a:cubicBezTo>
                    <a:pt x="5430" y="30316"/>
                    <a:pt x="5652" y="30227"/>
                    <a:pt x="5815" y="30051"/>
                  </a:cubicBezTo>
                  <a:cubicBezTo>
                    <a:pt x="5915" y="29901"/>
                    <a:pt x="5539" y="29650"/>
                    <a:pt x="5188" y="28998"/>
                  </a:cubicBezTo>
                  <a:cubicBezTo>
                    <a:pt x="4737" y="28171"/>
                    <a:pt x="4737" y="27570"/>
                    <a:pt x="4035" y="26818"/>
                  </a:cubicBezTo>
                  <a:cubicBezTo>
                    <a:pt x="3785" y="26542"/>
                    <a:pt x="3634" y="26191"/>
                    <a:pt x="3634" y="25815"/>
                  </a:cubicBezTo>
                  <a:cubicBezTo>
                    <a:pt x="3584" y="23660"/>
                    <a:pt x="4186" y="20527"/>
                    <a:pt x="4712" y="18021"/>
                  </a:cubicBezTo>
                  <a:cubicBezTo>
                    <a:pt x="5339" y="15189"/>
                    <a:pt x="8572" y="7219"/>
                    <a:pt x="8572" y="7219"/>
                  </a:cubicBezTo>
                  <a:cubicBezTo>
                    <a:pt x="9299" y="5289"/>
                    <a:pt x="10426" y="1279"/>
                    <a:pt x="9349" y="1"/>
                  </a:cubicBezTo>
                  <a:cubicBezTo>
                    <a:pt x="9325" y="0"/>
                    <a:pt x="9301" y="0"/>
                    <a:pt x="927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1426200" y="2134750"/>
              <a:ext cx="278225" cy="663625"/>
            </a:xfrm>
            <a:custGeom>
              <a:avLst/>
              <a:gdLst/>
              <a:ahLst/>
              <a:cxnLst/>
              <a:rect l="l" t="t" r="r" b="b"/>
              <a:pathLst>
                <a:path w="11129" h="26545" extrusionOk="0">
                  <a:moveTo>
                    <a:pt x="9725" y="0"/>
                  </a:moveTo>
                  <a:lnTo>
                    <a:pt x="9725" y="0"/>
                  </a:lnTo>
                  <a:cubicBezTo>
                    <a:pt x="9725" y="0"/>
                    <a:pt x="6016" y="852"/>
                    <a:pt x="5138" y="2206"/>
                  </a:cubicBezTo>
                  <a:cubicBezTo>
                    <a:pt x="4086" y="3785"/>
                    <a:pt x="3710" y="5815"/>
                    <a:pt x="1981" y="11980"/>
                  </a:cubicBezTo>
                  <a:cubicBezTo>
                    <a:pt x="677" y="16592"/>
                    <a:pt x="26" y="21354"/>
                    <a:pt x="1" y="26141"/>
                  </a:cubicBezTo>
                  <a:cubicBezTo>
                    <a:pt x="1" y="26141"/>
                    <a:pt x="880" y="26545"/>
                    <a:pt x="2035" y="26545"/>
                  </a:cubicBezTo>
                  <a:cubicBezTo>
                    <a:pt x="2699" y="26545"/>
                    <a:pt x="3454" y="26411"/>
                    <a:pt x="4186" y="25990"/>
                  </a:cubicBezTo>
                  <a:cubicBezTo>
                    <a:pt x="4186" y="25990"/>
                    <a:pt x="5063" y="20652"/>
                    <a:pt x="5865" y="17795"/>
                  </a:cubicBezTo>
                  <a:cubicBezTo>
                    <a:pt x="6642" y="14963"/>
                    <a:pt x="9149" y="8797"/>
                    <a:pt x="9149" y="8797"/>
                  </a:cubicBezTo>
                  <a:cubicBezTo>
                    <a:pt x="9149" y="8797"/>
                    <a:pt x="11128" y="4261"/>
                    <a:pt x="97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1756400" y="2810175"/>
              <a:ext cx="38875" cy="195975"/>
            </a:xfrm>
            <a:custGeom>
              <a:avLst/>
              <a:gdLst/>
              <a:ahLst/>
              <a:cxnLst/>
              <a:rect l="l" t="t" r="r" b="b"/>
              <a:pathLst>
                <a:path w="1555" h="7839" extrusionOk="0">
                  <a:moveTo>
                    <a:pt x="1" y="1"/>
                  </a:moveTo>
                  <a:lnTo>
                    <a:pt x="1" y="7670"/>
                  </a:lnTo>
                  <a:cubicBezTo>
                    <a:pt x="1" y="7670"/>
                    <a:pt x="101" y="7695"/>
                    <a:pt x="251" y="7820"/>
                  </a:cubicBezTo>
                  <a:cubicBezTo>
                    <a:pt x="273" y="7833"/>
                    <a:pt x="293" y="7839"/>
                    <a:pt x="311" y="7839"/>
                  </a:cubicBezTo>
                  <a:cubicBezTo>
                    <a:pt x="445" y="7839"/>
                    <a:pt x="508" y="7536"/>
                    <a:pt x="552" y="7119"/>
                  </a:cubicBezTo>
                  <a:lnTo>
                    <a:pt x="552" y="6266"/>
                  </a:lnTo>
                  <a:cubicBezTo>
                    <a:pt x="552" y="6266"/>
                    <a:pt x="644" y="6351"/>
                    <a:pt x="768" y="6351"/>
                  </a:cubicBezTo>
                  <a:cubicBezTo>
                    <a:pt x="974" y="6351"/>
                    <a:pt x="1270" y="6116"/>
                    <a:pt x="1379" y="4863"/>
                  </a:cubicBezTo>
                  <a:cubicBezTo>
                    <a:pt x="1555" y="2657"/>
                    <a:pt x="577" y="2231"/>
                    <a:pt x="577" y="2231"/>
                  </a:cubicBezTo>
                  <a:lnTo>
                    <a:pt x="577" y="1154"/>
                  </a:lnTo>
                  <a:cubicBezTo>
                    <a:pt x="577" y="427"/>
                    <a:pt x="427" y="251"/>
                    <a:pt x="251" y="1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1710050" y="2825225"/>
              <a:ext cx="48875" cy="163550"/>
            </a:xfrm>
            <a:custGeom>
              <a:avLst/>
              <a:gdLst/>
              <a:ahLst/>
              <a:cxnLst/>
              <a:rect l="l" t="t" r="r" b="b"/>
              <a:pathLst>
                <a:path w="1955" h="6542" extrusionOk="0">
                  <a:moveTo>
                    <a:pt x="1303" y="0"/>
                  </a:moveTo>
                  <a:cubicBezTo>
                    <a:pt x="1327" y="233"/>
                    <a:pt x="1198" y="965"/>
                    <a:pt x="998" y="965"/>
                  </a:cubicBezTo>
                  <a:cubicBezTo>
                    <a:pt x="984" y="965"/>
                    <a:pt x="968" y="961"/>
                    <a:pt x="952" y="953"/>
                  </a:cubicBezTo>
                  <a:cubicBezTo>
                    <a:pt x="702" y="827"/>
                    <a:pt x="0" y="351"/>
                    <a:pt x="0" y="351"/>
                  </a:cubicBezTo>
                  <a:lnTo>
                    <a:pt x="0" y="351"/>
                  </a:lnTo>
                  <a:lnTo>
                    <a:pt x="125" y="4411"/>
                  </a:lnTo>
                  <a:cubicBezTo>
                    <a:pt x="125" y="4411"/>
                    <a:pt x="401" y="4562"/>
                    <a:pt x="827" y="4812"/>
                  </a:cubicBezTo>
                  <a:cubicBezTo>
                    <a:pt x="1253" y="5063"/>
                    <a:pt x="1303" y="5464"/>
                    <a:pt x="1303" y="6116"/>
                  </a:cubicBezTo>
                  <a:lnTo>
                    <a:pt x="1955" y="6542"/>
                  </a:lnTo>
                  <a:lnTo>
                    <a:pt x="1880" y="27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1707525" y="2792000"/>
              <a:ext cx="23225" cy="184200"/>
            </a:xfrm>
            <a:custGeom>
              <a:avLst/>
              <a:gdLst/>
              <a:ahLst/>
              <a:cxnLst/>
              <a:rect l="l" t="t" r="r" b="b"/>
              <a:pathLst>
                <a:path w="929" h="7368" extrusionOk="0">
                  <a:moveTo>
                    <a:pt x="1" y="1"/>
                  </a:moveTo>
                  <a:lnTo>
                    <a:pt x="26" y="7044"/>
                  </a:lnTo>
                  <a:lnTo>
                    <a:pt x="527" y="7344"/>
                  </a:lnTo>
                  <a:cubicBezTo>
                    <a:pt x="551" y="7360"/>
                    <a:pt x="574" y="7367"/>
                    <a:pt x="596" y="7367"/>
                  </a:cubicBezTo>
                  <a:cubicBezTo>
                    <a:pt x="823" y="7367"/>
                    <a:pt x="917" y="6562"/>
                    <a:pt x="803" y="5465"/>
                  </a:cubicBezTo>
                  <a:lnTo>
                    <a:pt x="928" y="2783"/>
                  </a:lnTo>
                  <a:cubicBezTo>
                    <a:pt x="803" y="1580"/>
                    <a:pt x="778" y="477"/>
                    <a:pt x="502" y="3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2498275" y="3924225"/>
              <a:ext cx="18800" cy="6300"/>
            </a:xfrm>
            <a:custGeom>
              <a:avLst/>
              <a:gdLst/>
              <a:ahLst/>
              <a:cxnLst/>
              <a:rect l="l" t="t" r="r" b="b"/>
              <a:pathLst>
                <a:path w="752" h="252" extrusionOk="0">
                  <a:moveTo>
                    <a:pt x="752" y="0"/>
                  </a:moveTo>
                  <a:lnTo>
                    <a:pt x="752" y="0"/>
                  </a:lnTo>
                  <a:cubicBezTo>
                    <a:pt x="476" y="176"/>
                    <a:pt x="226" y="251"/>
                    <a:pt x="0" y="251"/>
                  </a:cubicBezTo>
                  <a:lnTo>
                    <a:pt x="25" y="251"/>
                  </a:lnTo>
                  <a:cubicBezTo>
                    <a:pt x="276" y="251"/>
                    <a:pt x="526" y="176"/>
                    <a:pt x="752" y="0"/>
                  </a:cubicBezTo>
                  <a:close/>
                </a:path>
              </a:pathLst>
            </a:custGeom>
            <a:solidFill>
              <a:srgbClr val="F9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2440625" y="775700"/>
              <a:ext cx="2031975" cy="2122850"/>
            </a:xfrm>
            <a:custGeom>
              <a:avLst/>
              <a:gdLst/>
              <a:ahLst/>
              <a:cxnLst/>
              <a:rect l="l" t="t" r="r" b="b"/>
              <a:pathLst>
                <a:path w="81279" h="84914" extrusionOk="0">
                  <a:moveTo>
                    <a:pt x="81253" y="864"/>
                  </a:moveTo>
                  <a:lnTo>
                    <a:pt x="81279" y="878"/>
                  </a:lnTo>
                  <a:cubicBezTo>
                    <a:pt x="81271" y="873"/>
                    <a:pt x="81262" y="868"/>
                    <a:pt x="81253" y="864"/>
                  </a:cubicBezTo>
                  <a:close/>
                  <a:moveTo>
                    <a:pt x="1103" y="56944"/>
                  </a:moveTo>
                  <a:cubicBezTo>
                    <a:pt x="752" y="57069"/>
                    <a:pt x="376" y="57219"/>
                    <a:pt x="0" y="57445"/>
                  </a:cubicBezTo>
                  <a:lnTo>
                    <a:pt x="0" y="59600"/>
                  </a:lnTo>
                  <a:cubicBezTo>
                    <a:pt x="376" y="59375"/>
                    <a:pt x="752" y="59224"/>
                    <a:pt x="1103" y="59149"/>
                  </a:cubicBezTo>
                  <a:lnTo>
                    <a:pt x="1103" y="56944"/>
                  </a:lnTo>
                  <a:close/>
                  <a:moveTo>
                    <a:pt x="2757" y="63034"/>
                  </a:moveTo>
                  <a:lnTo>
                    <a:pt x="1654" y="63710"/>
                  </a:lnTo>
                  <a:lnTo>
                    <a:pt x="1654" y="64437"/>
                  </a:lnTo>
                  <a:lnTo>
                    <a:pt x="1905" y="64663"/>
                  </a:lnTo>
                  <a:cubicBezTo>
                    <a:pt x="1830" y="64713"/>
                    <a:pt x="1755" y="64788"/>
                    <a:pt x="1679" y="64888"/>
                  </a:cubicBezTo>
                  <a:cubicBezTo>
                    <a:pt x="1654" y="64888"/>
                    <a:pt x="1654" y="64914"/>
                    <a:pt x="1629" y="64914"/>
                  </a:cubicBezTo>
                  <a:lnTo>
                    <a:pt x="1629" y="66292"/>
                  </a:lnTo>
                  <a:cubicBezTo>
                    <a:pt x="1654" y="66317"/>
                    <a:pt x="1654" y="66317"/>
                    <a:pt x="1679" y="66317"/>
                  </a:cubicBezTo>
                  <a:cubicBezTo>
                    <a:pt x="1705" y="66317"/>
                    <a:pt x="1730" y="66292"/>
                    <a:pt x="1780" y="66292"/>
                  </a:cubicBezTo>
                  <a:cubicBezTo>
                    <a:pt x="1880" y="66267"/>
                    <a:pt x="1980" y="66242"/>
                    <a:pt x="2080" y="66167"/>
                  </a:cubicBezTo>
                  <a:cubicBezTo>
                    <a:pt x="2206" y="66091"/>
                    <a:pt x="2331" y="66016"/>
                    <a:pt x="2431" y="65916"/>
                  </a:cubicBezTo>
                  <a:cubicBezTo>
                    <a:pt x="2532" y="65816"/>
                    <a:pt x="2607" y="65716"/>
                    <a:pt x="2682" y="65590"/>
                  </a:cubicBezTo>
                  <a:cubicBezTo>
                    <a:pt x="2757" y="65490"/>
                    <a:pt x="2807" y="65390"/>
                    <a:pt x="2832" y="65289"/>
                  </a:cubicBezTo>
                  <a:cubicBezTo>
                    <a:pt x="2882" y="65189"/>
                    <a:pt x="2882" y="65089"/>
                    <a:pt x="2908" y="64989"/>
                  </a:cubicBezTo>
                  <a:lnTo>
                    <a:pt x="2908" y="64939"/>
                  </a:lnTo>
                  <a:lnTo>
                    <a:pt x="2832" y="64939"/>
                  </a:lnTo>
                  <a:lnTo>
                    <a:pt x="2607" y="65064"/>
                  </a:lnTo>
                  <a:lnTo>
                    <a:pt x="2557" y="65114"/>
                  </a:lnTo>
                  <a:lnTo>
                    <a:pt x="2532" y="65214"/>
                  </a:lnTo>
                  <a:cubicBezTo>
                    <a:pt x="2507" y="65239"/>
                    <a:pt x="2507" y="65289"/>
                    <a:pt x="2481" y="65315"/>
                  </a:cubicBezTo>
                  <a:cubicBezTo>
                    <a:pt x="2456" y="65365"/>
                    <a:pt x="2431" y="65415"/>
                    <a:pt x="2406" y="65440"/>
                  </a:cubicBezTo>
                  <a:cubicBezTo>
                    <a:pt x="2356" y="65490"/>
                    <a:pt x="2331" y="65515"/>
                    <a:pt x="2281" y="65565"/>
                  </a:cubicBezTo>
                  <a:cubicBezTo>
                    <a:pt x="2231" y="65615"/>
                    <a:pt x="2156" y="65640"/>
                    <a:pt x="2106" y="65690"/>
                  </a:cubicBezTo>
                  <a:cubicBezTo>
                    <a:pt x="2030" y="65741"/>
                    <a:pt x="1955" y="65766"/>
                    <a:pt x="1880" y="65766"/>
                  </a:cubicBezTo>
                  <a:lnTo>
                    <a:pt x="1805" y="65766"/>
                  </a:lnTo>
                  <a:cubicBezTo>
                    <a:pt x="1755" y="65741"/>
                    <a:pt x="1705" y="65665"/>
                    <a:pt x="1705" y="65540"/>
                  </a:cubicBezTo>
                  <a:cubicBezTo>
                    <a:pt x="1705" y="65440"/>
                    <a:pt x="1755" y="65315"/>
                    <a:pt x="1805" y="65239"/>
                  </a:cubicBezTo>
                  <a:cubicBezTo>
                    <a:pt x="1905" y="65139"/>
                    <a:pt x="2005" y="65064"/>
                    <a:pt x="2106" y="64989"/>
                  </a:cubicBezTo>
                  <a:lnTo>
                    <a:pt x="2331" y="64863"/>
                  </a:lnTo>
                  <a:lnTo>
                    <a:pt x="2406" y="64788"/>
                  </a:lnTo>
                  <a:lnTo>
                    <a:pt x="2431" y="64713"/>
                  </a:lnTo>
                  <a:lnTo>
                    <a:pt x="2431" y="64437"/>
                  </a:lnTo>
                  <a:lnTo>
                    <a:pt x="2431" y="64362"/>
                  </a:lnTo>
                  <a:lnTo>
                    <a:pt x="2381" y="64337"/>
                  </a:lnTo>
                  <a:lnTo>
                    <a:pt x="1955" y="63986"/>
                  </a:lnTo>
                  <a:lnTo>
                    <a:pt x="2757" y="63535"/>
                  </a:lnTo>
                  <a:lnTo>
                    <a:pt x="2832" y="63460"/>
                  </a:lnTo>
                  <a:lnTo>
                    <a:pt x="2832" y="63385"/>
                  </a:lnTo>
                  <a:lnTo>
                    <a:pt x="2832" y="63109"/>
                  </a:lnTo>
                  <a:lnTo>
                    <a:pt x="2832" y="63034"/>
                  </a:lnTo>
                  <a:close/>
                  <a:moveTo>
                    <a:pt x="40978" y="30577"/>
                  </a:moveTo>
                  <a:cubicBezTo>
                    <a:pt x="41479" y="30577"/>
                    <a:pt x="41830" y="30978"/>
                    <a:pt x="41830" y="31680"/>
                  </a:cubicBezTo>
                  <a:lnTo>
                    <a:pt x="41830" y="51430"/>
                  </a:lnTo>
                  <a:cubicBezTo>
                    <a:pt x="41780" y="52507"/>
                    <a:pt x="41204" y="53510"/>
                    <a:pt x="40301" y="54086"/>
                  </a:cubicBezTo>
                  <a:lnTo>
                    <a:pt x="18622" y="66618"/>
                  </a:lnTo>
                  <a:cubicBezTo>
                    <a:pt x="18371" y="66768"/>
                    <a:pt x="18146" y="66843"/>
                    <a:pt x="17920" y="66843"/>
                  </a:cubicBezTo>
                  <a:cubicBezTo>
                    <a:pt x="17419" y="66843"/>
                    <a:pt x="17093" y="66442"/>
                    <a:pt x="17093" y="65741"/>
                  </a:cubicBezTo>
                  <a:lnTo>
                    <a:pt x="17093" y="45991"/>
                  </a:lnTo>
                  <a:cubicBezTo>
                    <a:pt x="17143" y="44913"/>
                    <a:pt x="17720" y="43911"/>
                    <a:pt x="18622" y="43334"/>
                  </a:cubicBezTo>
                  <a:lnTo>
                    <a:pt x="40301" y="30803"/>
                  </a:lnTo>
                  <a:cubicBezTo>
                    <a:pt x="40552" y="30653"/>
                    <a:pt x="40777" y="30577"/>
                    <a:pt x="40978" y="30577"/>
                  </a:cubicBezTo>
                  <a:close/>
                  <a:moveTo>
                    <a:pt x="627" y="64337"/>
                  </a:moveTo>
                  <a:cubicBezTo>
                    <a:pt x="502" y="64337"/>
                    <a:pt x="376" y="64387"/>
                    <a:pt x="251" y="64462"/>
                  </a:cubicBezTo>
                  <a:cubicBezTo>
                    <a:pt x="176" y="64513"/>
                    <a:pt x="75" y="64588"/>
                    <a:pt x="0" y="64663"/>
                  </a:cubicBezTo>
                  <a:lnTo>
                    <a:pt x="0" y="65189"/>
                  </a:lnTo>
                  <a:cubicBezTo>
                    <a:pt x="75" y="65089"/>
                    <a:pt x="151" y="64989"/>
                    <a:pt x="251" y="64939"/>
                  </a:cubicBezTo>
                  <a:cubicBezTo>
                    <a:pt x="326" y="64888"/>
                    <a:pt x="376" y="64888"/>
                    <a:pt x="426" y="64888"/>
                  </a:cubicBezTo>
                  <a:cubicBezTo>
                    <a:pt x="476" y="64888"/>
                    <a:pt x="527" y="64888"/>
                    <a:pt x="552" y="64939"/>
                  </a:cubicBezTo>
                  <a:cubicBezTo>
                    <a:pt x="627" y="65039"/>
                    <a:pt x="652" y="65164"/>
                    <a:pt x="652" y="65315"/>
                  </a:cubicBezTo>
                  <a:lnTo>
                    <a:pt x="652" y="65615"/>
                  </a:lnTo>
                  <a:lnTo>
                    <a:pt x="652" y="65966"/>
                  </a:lnTo>
                  <a:cubicBezTo>
                    <a:pt x="652" y="66117"/>
                    <a:pt x="602" y="66292"/>
                    <a:pt x="552" y="66442"/>
                  </a:cubicBezTo>
                  <a:cubicBezTo>
                    <a:pt x="502" y="66568"/>
                    <a:pt x="376" y="66693"/>
                    <a:pt x="251" y="66768"/>
                  </a:cubicBezTo>
                  <a:cubicBezTo>
                    <a:pt x="201" y="66793"/>
                    <a:pt x="126" y="66818"/>
                    <a:pt x="75" y="66818"/>
                  </a:cubicBezTo>
                  <a:cubicBezTo>
                    <a:pt x="50" y="66818"/>
                    <a:pt x="25" y="66818"/>
                    <a:pt x="0" y="66793"/>
                  </a:cubicBezTo>
                  <a:lnTo>
                    <a:pt x="0" y="67370"/>
                  </a:lnTo>
                  <a:cubicBezTo>
                    <a:pt x="101" y="67345"/>
                    <a:pt x="176" y="67294"/>
                    <a:pt x="251" y="67244"/>
                  </a:cubicBezTo>
                  <a:cubicBezTo>
                    <a:pt x="401" y="67169"/>
                    <a:pt x="527" y="67094"/>
                    <a:pt x="627" y="66969"/>
                  </a:cubicBezTo>
                  <a:cubicBezTo>
                    <a:pt x="702" y="66868"/>
                    <a:pt x="802" y="66743"/>
                    <a:pt x="852" y="66618"/>
                  </a:cubicBezTo>
                  <a:cubicBezTo>
                    <a:pt x="928" y="66467"/>
                    <a:pt x="953" y="66342"/>
                    <a:pt x="978" y="66192"/>
                  </a:cubicBezTo>
                  <a:cubicBezTo>
                    <a:pt x="1028" y="66041"/>
                    <a:pt x="1028" y="65891"/>
                    <a:pt x="1028" y="65741"/>
                  </a:cubicBezTo>
                  <a:lnTo>
                    <a:pt x="1028" y="65415"/>
                  </a:lnTo>
                  <a:lnTo>
                    <a:pt x="1028" y="65089"/>
                  </a:lnTo>
                  <a:cubicBezTo>
                    <a:pt x="1028" y="64939"/>
                    <a:pt x="1028" y="64813"/>
                    <a:pt x="978" y="64688"/>
                  </a:cubicBezTo>
                  <a:cubicBezTo>
                    <a:pt x="978" y="64588"/>
                    <a:pt x="928" y="64487"/>
                    <a:pt x="852" y="64412"/>
                  </a:cubicBezTo>
                  <a:cubicBezTo>
                    <a:pt x="802" y="64362"/>
                    <a:pt x="702" y="64337"/>
                    <a:pt x="627" y="64337"/>
                  </a:cubicBezTo>
                  <a:close/>
                  <a:moveTo>
                    <a:pt x="38096" y="61655"/>
                  </a:moveTo>
                  <a:cubicBezTo>
                    <a:pt x="38171" y="61655"/>
                    <a:pt x="38246" y="61705"/>
                    <a:pt x="38296" y="61781"/>
                  </a:cubicBezTo>
                  <a:cubicBezTo>
                    <a:pt x="38346" y="61881"/>
                    <a:pt x="38296" y="62006"/>
                    <a:pt x="38196" y="62056"/>
                  </a:cubicBezTo>
                  <a:lnTo>
                    <a:pt x="28171" y="67846"/>
                  </a:lnTo>
                  <a:lnTo>
                    <a:pt x="28071" y="67871"/>
                  </a:lnTo>
                  <a:cubicBezTo>
                    <a:pt x="27970" y="67871"/>
                    <a:pt x="27870" y="67771"/>
                    <a:pt x="27870" y="67670"/>
                  </a:cubicBezTo>
                  <a:cubicBezTo>
                    <a:pt x="27870" y="67595"/>
                    <a:pt x="27920" y="67520"/>
                    <a:pt x="27970" y="67470"/>
                  </a:cubicBezTo>
                  <a:lnTo>
                    <a:pt x="37995" y="61705"/>
                  </a:lnTo>
                  <a:cubicBezTo>
                    <a:pt x="38046" y="61680"/>
                    <a:pt x="38071" y="61655"/>
                    <a:pt x="38096" y="61655"/>
                  </a:cubicBezTo>
                  <a:close/>
                  <a:moveTo>
                    <a:pt x="38096" y="63610"/>
                  </a:moveTo>
                  <a:cubicBezTo>
                    <a:pt x="38171" y="63610"/>
                    <a:pt x="38246" y="63635"/>
                    <a:pt x="38271" y="63710"/>
                  </a:cubicBezTo>
                  <a:cubicBezTo>
                    <a:pt x="38346" y="63811"/>
                    <a:pt x="38296" y="63936"/>
                    <a:pt x="38221" y="63986"/>
                  </a:cubicBezTo>
                  <a:lnTo>
                    <a:pt x="38196" y="63986"/>
                  </a:lnTo>
                  <a:lnTo>
                    <a:pt x="28171" y="69776"/>
                  </a:lnTo>
                  <a:lnTo>
                    <a:pt x="28071" y="69801"/>
                  </a:lnTo>
                  <a:cubicBezTo>
                    <a:pt x="27970" y="69801"/>
                    <a:pt x="27870" y="69701"/>
                    <a:pt x="27870" y="69600"/>
                  </a:cubicBezTo>
                  <a:cubicBezTo>
                    <a:pt x="27870" y="69525"/>
                    <a:pt x="27920" y="69450"/>
                    <a:pt x="27970" y="69425"/>
                  </a:cubicBezTo>
                  <a:lnTo>
                    <a:pt x="37995" y="63635"/>
                  </a:lnTo>
                  <a:cubicBezTo>
                    <a:pt x="38046" y="63610"/>
                    <a:pt x="38071" y="63610"/>
                    <a:pt x="38096" y="63610"/>
                  </a:cubicBezTo>
                  <a:close/>
                  <a:moveTo>
                    <a:pt x="38096" y="65540"/>
                  </a:moveTo>
                  <a:cubicBezTo>
                    <a:pt x="38171" y="65540"/>
                    <a:pt x="38246" y="65590"/>
                    <a:pt x="38271" y="65640"/>
                  </a:cubicBezTo>
                  <a:cubicBezTo>
                    <a:pt x="38346" y="65741"/>
                    <a:pt x="38296" y="65866"/>
                    <a:pt x="38221" y="65916"/>
                  </a:cubicBezTo>
                  <a:lnTo>
                    <a:pt x="38196" y="65941"/>
                  </a:lnTo>
                  <a:lnTo>
                    <a:pt x="28171" y="71706"/>
                  </a:lnTo>
                  <a:lnTo>
                    <a:pt x="28071" y="71756"/>
                  </a:lnTo>
                  <a:cubicBezTo>
                    <a:pt x="27970" y="71756"/>
                    <a:pt x="27870" y="71655"/>
                    <a:pt x="27870" y="71555"/>
                  </a:cubicBezTo>
                  <a:cubicBezTo>
                    <a:pt x="27870" y="71480"/>
                    <a:pt x="27920" y="71405"/>
                    <a:pt x="27970" y="71355"/>
                  </a:cubicBezTo>
                  <a:lnTo>
                    <a:pt x="37995" y="65565"/>
                  </a:lnTo>
                  <a:cubicBezTo>
                    <a:pt x="38046" y="65565"/>
                    <a:pt x="38071" y="65540"/>
                    <a:pt x="38096" y="65540"/>
                  </a:cubicBezTo>
                  <a:close/>
                  <a:moveTo>
                    <a:pt x="2481" y="56693"/>
                  </a:moveTo>
                  <a:cubicBezTo>
                    <a:pt x="2206" y="56693"/>
                    <a:pt x="1930" y="56718"/>
                    <a:pt x="1654" y="56793"/>
                  </a:cubicBezTo>
                  <a:lnTo>
                    <a:pt x="1654" y="59049"/>
                  </a:lnTo>
                  <a:lnTo>
                    <a:pt x="1830" y="59049"/>
                  </a:lnTo>
                  <a:cubicBezTo>
                    <a:pt x="2131" y="59049"/>
                    <a:pt x="2431" y="59099"/>
                    <a:pt x="2707" y="59224"/>
                  </a:cubicBezTo>
                  <a:cubicBezTo>
                    <a:pt x="3559" y="59600"/>
                    <a:pt x="4186" y="60377"/>
                    <a:pt x="4386" y="61304"/>
                  </a:cubicBezTo>
                  <a:cubicBezTo>
                    <a:pt x="4537" y="61881"/>
                    <a:pt x="4612" y="62482"/>
                    <a:pt x="4612" y="63084"/>
                  </a:cubicBezTo>
                  <a:cubicBezTo>
                    <a:pt x="4587" y="63761"/>
                    <a:pt x="4512" y="64437"/>
                    <a:pt x="4386" y="65114"/>
                  </a:cubicBezTo>
                  <a:cubicBezTo>
                    <a:pt x="4060" y="66543"/>
                    <a:pt x="3509" y="67896"/>
                    <a:pt x="2707" y="69149"/>
                  </a:cubicBezTo>
                  <a:cubicBezTo>
                    <a:pt x="2406" y="69650"/>
                    <a:pt x="2030" y="70127"/>
                    <a:pt x="1629" y="70553"/>
                  </a:cubicBezTo>
                  <a:lnTo>
                    <a:pt x="1629" y="72858"/>
                  </a:lnTo>
                  <a:cubicBezTo>
                    <a:pt x="2406" y="72132"/>
                    <a:pt x="3108" y="71305"/>
                    <a:pt x="3659" y="70377"/>
                  </a:cubicBezTo>
                  <a:cubicBezTo>
                    <a:pt x="4737" y="68698"/>
                    <a:pt x="5514" y="66843"/>
                    <a:pt x="5940" y="64914"/>
                  </a:cubicBezTo>
                  <a:cubicBezTo>
                    <a:pt x="6141" y="64011"/>
                    <a:pt x="6241" y="63084"/>
                    <a:pt x="6241" y="62157"/>
                  </a:cubicBezTo>
                  <a:cubicBezTo>
                    <a:pt x="6241" y="61355"/>
                    <a:pt x="6141" y="60553"/>
                    <a:pt x="5940" y="59776"/>
                  </a:cubicBezTo>
                  <a:cubicBezTo>
                    <a:pt x="5514" y="58322"/>
                    <a:pt x="4687" y="57319"/>
                    <a:pt x="3659" y="56918"/>
                  </a:cubicBezTo>
                  <a:cubicBezTo>
                    <a:pt x="3309" y="56768"/>
                    <a:pt x="2908" y="56693"/>
                    <a:pt x="2481" y="56693"/>
                  </a:cubicBezTo>
                  <a:close/>
                  <a:moveTo>
                    <a:pt x="1128" y="71029"/>
                  </a:moveTo>
                  <a:cubicBezTo>
                    <a:pt x="777" y="71355"/>
                    <a:pt x="401" y="71630"/>
                    <a:pt x="0" y="71881"/>
                  </a:cubicBezTo>
                  <a:lnTo>
                    <a:pt x="0" y="74086"/>
                  </a:lnTo>
                  <a:cubicBezTo>
                    <a:pt x="401" y="73836"/>
                    <a:pt x="777" y="73560"/>
                    <a:pt x="1128" y="73284"/>
                  </a:cubicBezTo>
                  <a:lnTo>
                    <a:pt x="1128" y="71029"/>
                  </a:lnTo>
                  <a:close/>
                  <a:moveTo>
                    <a:pt x="39474" y="58472"/>
                  </a:moveTo>
                  <a:cubicBezTo>
                    <a:pt x="39424" y="58472"/>
                    <a:pt x="39374" y="58497"/>
                    <a:pt x="39349" y="58522"/>
                  </a:cubicBezTo>
                  <a:lnTo>
                    <a:pt x="27043" y="65615"/>
                  </a:lnTo>
                  <a:cubicBezTo>
                    <a:pt x="26792" y="65791"/>
                    <a:pt x="26642" y="66066"/>
                    <a:pt x="26617" y="66367"/>
                  </a:cubicBezTo>
                  <a:lnTo>
                    <a:pt x="26617" y="74763"/>
                  </a:lnTo>
                  <a:cubicBezTo>
                    <a:pt x="26617" y="74863"/>
                    <a:pt x="26667" y="74914"/>
                    <a:pt x="26692" y="74939"/>
                  </a:cubicBezTo>
                  <a:lnTo>
                    <a:pt x="26717" y="74939"/>
                  </a:lnTo>
                  <a:cubicBezTo>
                    <a:pt x="26742" y="74939"/>
                    <a:pt x="26792" y="74939"/>
                    <a:pt x="26843" y="74914"/>
                  </a:cubicBezTo>
                  <a:lnTo>
                    <a:pt x="39148" y="67796"/>
                  </a:lnTo>
                  <a:cubicBezTo>
                    <a:pt x="39399" y="67620"/>
                    <a:pt x="39549" y="67345"/>
                    <a:pt x="39574" y="67044"/>
                  </a:cubicBezTo>
                  <a:lnTo>
                    <a:pt x="39574" y="58648"/>
                  </a:lnTo>
                  <a:cubicBezTo>
                    <a:pt x="39574" y="58548"/>
                    <a:pt x="39524" y="58497"/>
                    <a:pt x="39499" y="58472"/>
                  </a:cubicBezTo>
                  <a:close/>
                  <a:moveTo>
                    <a:pt x="39449" y="58046"/>
                  </a:moveTo>
                  <a:cubicBezTo>
                    <a:pt x="39599" y="58046"/>
                    <a:pt x="39775" y="58121"/>
                    <a:pt x="39875" y="58272"/>
                  </a:cubicBezTo>
                  <a:cubicBezTo>
                    <a:pt x="39950" y="58372"/>
                    <a:pt x="39975" y="58497"/>
                    <a:pt x="39975" y="58648"/>
                  </a:cubicBezTo>
                  <a:lnTo>
                    <a:pt x="39975" y="67044"/>
                  </a:lnTo>
                  <a:cubicBezTo>
                    <a:pt x="39950" y="67495"/>
                    <a:pt x="39725" y="67921"/>
                    <a:pt x="39324" y="68147"/>
                  </a:cubicBezTo>
                  <a:lnTo>
                    <a:pt x="27043" y="75264"/>
                  </a:lnTo>
                  <a:cubicBezTo>
                    <a:pt x="26943" y="75315"/>
                    <a:pt x="26817" y="75340"/>
                    <a:pt x="26692" y="75365"/>
                  </a:cubicBezTo>
                  <a:cubicBezTo>
                    <a:pt x="26617" y="75365"/>
                    <a:pt x="26542" y="75340"/>
                    <a:pt x="26467" y="75290"/>
                  </a:cubicBezTo>
                  <a:cubicBezTo>
                    <a:pt x="26291" y="75164"/>
                    <a:pt x="26191" y="74964"/>
                    <a:pt x="26216" y="74763"/>
                  </a:cubicBezTo>
                  <a:lnTo>
                    <a:pt x="26216" y="66367"/>
                  </a:lnTo>
                  <a:cubicBezTo>
                    <a:pt x="26241" y="65916"/>
                    <a:pt x="26467" y="65490"/>
                    <a:pt x="26843" y="65264"/>
                  </a:cubicBezTo>
                  <a:lnTo>
                    <a:pt x="39123" y="58147"/>
                  </a:lnTo>
                  <a:cubicBezTo>
                    <a:pt x="39224" y="58071"/>
                    <a:pt x="39349" y="58046"/>
                    <a:pt x="39449" y="58046"/>
                  </a:cubicBezTo>
                  <a:close/>
                  <a:moveTo>
                    <a:pt x="19750" y="72282"/>
                  </a:moveTo>
                  <a:cubicBezTo>
                    <a:pt x="19825" y="72282"/>
                    <a:pt x="19900" y="72307"/>
                    <a:pt x="19950" y="72382"/>
                  </a:cubicBezTo>
                  <a:cubicBezTo>
                    <a:pt x="20000" y="72482"/>
                    <a:pt x="19950" y="72608"/>
                    <a:pt x="19875" y="72658"/>
                  </a:cubicBezTo>
                  <a:lnTo>
                    <a:pt x="9850" y="78447"/>
                  </a:lnTo>
                  <a:cubicBezTo>
                    <a:pt x="9800" y="78447"/>
                    <a:pt x="9775" y="78472"/>
                    <a:pt x="9750" y="78472"/>
                  </a:cubicBezTo>
                  <a:lnTo>
                    <a:pt x="9725" y="78472"/>
                  </a:lnTo>
                  <a:cubicBezTo>
                    <a:pt x="9624" y="78472"/>
                    <a:pt x="9524" y="78372"/>
                    <a:pt x="9524" y="78272"/>
                  </a:cubicBezTo>
                  <a:cubicBezTo>
                    <a:pt x="9524" y="78197"/>
                    <a:pt x="9574" y="78122"/>
                    <a:pt x="9624" y="78097"/>
                  </a:cubicBezTo>
                  <a:lnTo>
                    <a:pt x="19650" y="72307"/>
                  </a:lnTo>
                  <a:cubicBezTo>
                    <a:pt x="19700" y="72282"/>
                    <a:pt x="19725" y="72282"/>
                    <a:pt x="19750" y="72282"/>
                  </a:cubicBezTo>
                  <a:close/>
                  <a:moveTo>
                    <a:pt x="19775" y="74237"/>
                  </a:moveTo>
                  <a:cubicBezTo>
                    <a:pt x="19825" y="74237"/>
                    <a:pt x="19900" y="74262"/>
                    <a:pt x="19950" y="74312"/>
                  </a:cubicBezTo>
                  <a:lnTo>
                    <a:pt x="19950" y="74337"/>
                  </a:lnTo>
                  <a:cubicBezTo>
                    <a:pt x="20000" y="74437"/>
                    <a:pt x="19950" y="74563"/>
                    <a:pt x="19875" y="74613"/>
                  </a:cubicBezTo>
                  <a:lnTo>
                    <a:pt x="9850" y="80402"/>
                  </a:lnTo>
                  <a:cubicBezTo>
                    <a:pt x="9800" y="80402"/>
                    <a:pt x="9775" y="80427"/>
                    <a:pt x="9750" y="80427"/>
                  </a:cubicBezTo>
                  <a:lnTo>
                    <a:pt x="9725" y="80427"/>
                  </a:lnTo>
                  <a:cubicBezTo>
                    <a:pt x="9624" y="80427"/>
                    <a:pt x="9524" y="80327"/>
                    <a:pt x="9524" y="80227"/>
                  </a:cubicBezTo>
                  <a:cubicBezTo>
                    <a:pt x="9524" y="80152"/>
                    <a:pt x="9574" y="80076"/>
                    <a:pt x="9624" y="80026"/>
                  </a:cubicBezTo>
                  <a:lnTo>
                    <a:pt x="19650" y="74262"/>
                  </a:lnTo>
                  <a:cubicBezTo>
                    <a:pt x="19700" y="74237"/>
                    <a:pt x="19725" y="74237"/>
                    <a:pt x="19775" y="74237"/>
                  </a:cubicBezTo>
                  <a:close/>
                  <a:moveTo>
                    <a:pt x="21103" y="69074"/>
                  </a:moveTo>
                  <a:cubicBezTo>
                    <a:pt x="21053" y="69074"/>
                    <a:pt x="21003" y="69099"/>
                    <a:pt x="20978" y="69124"/>
                  </a:cubicBezTo>
                  <a:lnTo>
                    <a:pt x="8672" y="76217"/>
                  </a:lnTo>
                  <a:cubicBezTo>
                    <a:pt x="8446" y="76392"/>
                    <a:pt x="8271" y="76668"/>
                    <a:pt x="8271" y="76969"/>
                  </a:cubicBezTo>
                  <a:lnTo>
                    <a:pt x="8271" y="82382"/>
                  </a:lnTo>
                  <a:cubicBezTo>
                    <a:pt x="8697" y="82257"/>
                    <a:pt x="9123" y="82157"/>
                    <a:pt x="9549" y="82031"/>
                  </a:cubicBezTo>
                  <a:cubicBezTo>
                    <a:pt x="9574" y="82006"/>
                    <a:pt x="9599" y="81981"/>
                    <a:pt x="9624" y="81956"/>
                  </a:cubicBezTo>
                  <a:lnTo>
                    <a:pt x="19650" y="76192"/>
                  </a:lnTo>
                  <a:cubicBezTo>
                    <a:pt x="19700" y="76167"/>
                    <a:pt x="19725" y="76142"/>
                    <a:pt x="19750" y="76142"/>
                  </a:cubicBezTo>
                  <a:cubicBezTo>
                    <a:pt x="19825" y="76142"/>
                    <a:pt x="19900" y="76192"/>
                    <a:pt x="19950" y="76242"/>
                  </a:cubicBezTo>
                  <a:cubicBezTo>
                    <a:pt x="20000" y="76342"/>
                    <a:pt x="19975" y="76467"/>
                    <a:pt x="19875" y="76543"/>
                  </a:cubicBezTo>
                  <a:lnTo>
                    <a:pt x="10978" y="81681"/>
                  </a:lnTo>
                  <a:cubicBezTo>
                    <a:pt x="13233" y="81104"/>
                    <a:pt x="15539" y="80553"/>
                    <a:pt x="17870" y="80076"/>
                  </a:cubicBezTo>
                  <a:lnTo>
                    <a:pt x="20777" y="78397"/>
                  </a:lnTo>
                  <a:cubicBezTo>
                    <a:pt x="21028" y="78247"/>
                    <a:pt x="21178" y="77971"/>
                    <a:pt x="21203" y="77670"/>
                  </a:cubicBezTo>
                  <a:lnTo>
                    <a:pt x="21203" y="69249"/>
                  </a:lnTo>
                  <a:cubicBezTo>
                    <a:pt x="21203" y="69149"/>
                    <a:pt x="21178" y="69099"/>
                    <a:pt x="21153" y="69074"/>
                  </a:cubicBezTo>
                  <a:close/>
                  <a:moveTo>
                    <a:pt x="79449" y="1"/>
                  </a:moveTo>
                  <a:cubicBezTo>
                    <a:pt x="79199" y="1"/>
                    <a:pt x="78973" y="76"/>
                    <a:pt x="78748" y="226"/>
                  </a:cubicBezTo>
                  <a:lnTo>
                    <a:pt x="1679" y="44713"/>
                  </a:lnTo>
                  <a:cubicBezTo>
                    <a:pt x="677" y="45365"/>
                    <a:pt x="75" y="46467"/>
                    <a:pt x="0" y="47645"/>
                  </a:cubicBezTo>
                  <a:lnTo>
                    <a:pt x="0" y="54086"/>
                  </a:lnTo>
                  <a:lnTo>
                    <a:pt x="1103" y="53460"/>
                  </a:lnTo>
                  <a:lnTo>
                    <a:pt x="1103" y="51029"/>
                  </a:lnTo>
                  <a:lnTo>
                    <a:pt x="1103" y="48372"/>
                  </a:lnTo>
                  <a:cubicBezTo>
                    <a:pt x="1153" y="47420"/>
                    <a:pt x="1554" y="46492"/>
                    <a:pt x="2206" y="45816"/>
                  </a:cubicBezTo>
                  <a:cubicBezTo>
                    <a:pt x="2381" y="45640"/>
                    <a:pt x="2557" y="45465"/>
                    <a:pt x="2757" y="45339"/>
                  </a:cubicBezTo>
                  <a:cubicBezTo>
                    <a:pt x="2983" y="45189"/>
                    <a:pt x="3158" y="45114"/>
                    <a:pt x="3334" y="44989"/>
                  </a:cubicBezTo>
                  <a:lnTo>
                    <a:pt x="4487" y="44337"/>
                  </a:lnTo>
                  <a:lnTo>
                    <a:pt x="6767" y="43009"/>
                  </a:lnTo>
                  <a:lnTo>
                    <a:pt x="15915" y="37695"/>
                  </a:lnTo>
                  <a:lnTo>
                    <a:pt x="25063" y="32432"/>
                  </a:lnTo>
                  <a:lnTo>
                    <a:pt x="43384" y="21906"/>
                  </a:lnTo>
                  <a:lnTo>
                    <a:pt x="61755" y="11430"/>
                  </a:lnTo>
                  <a:lnTo>
                    <a:pt x="80101" y="1003"/>
                  </a:lnTo>
                  <a:lnTo>
                    <a:pt x="61880" y="11705"/>
                  </a:lnTo>
                  <a:lnTo>
                    <a:pt x="43635" y="22357"/>
                  </a:lnTo>
                  <a:lnTo>
                    <a:pt x="25364" y="32958"/>
                  </a:lnTo>
                  <a:lnTo>
                    <a:pt x="16216" y="38272"/>
                  </a:lnTo>
                  <a:lnTo>
                    <a:pt x="7043" y="43535"/>
                  </a:lnTo>
                  <a:lnTo>
                    <a:pt x="4762" y="44838"/>
                  </a:lnTo>
                  <a:lnTo>
                    <a:pt x="3609" y="45515"/>
                  </a:lnTo>
                  <a:cubicBezTo>
                    <a:pt x="3434" y="45615"/>
                    <a:pt x="3183" y="45740"/>
                    <a:pt x="3058" y="45841"/>
                  </a:cubicBezTo>
                  <a:cubicBezTo>
                    <a:pt x="2908" y="45941"/>
                    <a:pt x="2757" y="46066"/>
                    <a:pt x="2607" y="46217"/>
                  </a:cubicBezTo>
                  <a:cubicBezTo>
                    <a:pt x="2055" y="46793"/>
                    <a:pt x="1705" y="47570"/>
                    <a:pt x="1654" y="48397"/>
                  </a:cubicBezTo>
                  <a:lnTo>
                    <a:pt x="1654" y="51029"/>
                  </a:lnTo>
                  <a:lnTo>
                    <a:pt x="1654" y="53159"/>
                  </a:lnTo>
                  <a:lnTo>
                    <a:pt x="10827" y="47846"/>
                  </a:lnTo>
                  <a:cubicBezTo>
                    <a:pt x="11078" y="47695"/>
                    <a:pt x="11329" y="47620"/>
                    <a:pt x="11529" y="47620"/>
                  </a:cubicBezTo>
                  <a:cubicBezTo>
                    <a:pt x="12030" y="47620"/>
                    <a:pt x="12381" y="48021"/>
                    <a:pt x="12381" y="48698"/>
                  </a:cubicBezTo>
                  <a:lnTo>
                    <a:pt x="12381" y="68497"/>
                  </a:lnTo>
                  <a:cubicBezTo>
                    <a:pt x="12306" y="69575"/>
                    <a:pt x="11755" y="70578"/>
                    <a:pt x="10827" y="71154"/>
                  </a:cubicBezTo>
                  <a:lnTo>
                    <a:pt x="1604" y="76493"/>
                  </a:lnTo>
                  <a:lnTo>
                    <a:pt x="1579" y="82733"/>
                  </a:lnTo>
                  <a:cubicBezTo>
                    <a:pt x="1579" y="83285"/>
                    <a:pt x="1579" y="83836"/>
                    <a:pt x="1579" y="84387"/>
                  </a:cubicBezTo>
                  <a:cubicBezTo>
                    <a:pt x="3634" y="83711"/>
                    <a:pt x="5715" y="83084"/>
                    <a:pt x="7845" y="82508"/>
                  </a:cubicBezTo>
                  <a:lnTo>
                    <a:pt x="7845" y="76969"/>
                  </a:lnTo>
                  <a:cubicBezTo>
                    <a:pt x="7870" y="76518"/>
                    <a:pt x="8096" y="76092"/>
                    <a:pt x="8471" y="75866"/>
                  </a:cubicBezTo>
                  <a:lnTo>
                    <a:pt x="20752" y="68748"/>
                  </a:lnTo>
                  <a:cubicBezTo>
                    <a:pt x="20853" y="68698"/>
                    <a:pt x="20978" y="68648"/>
                    <a:pt x="21078" y="68648"/>
                  </a:cubicBezTo>
                  <a:cubicBezTo>
                    <a:pt x="21178" y="68648"/>
                    <a:pt x="21279" y="68673"/>
                    <a:pt x="21354" y="68723"/>
                  </a:cubicBezTo>
                  <a:cubicBezTo>
                    <a:pt x="21529" y="68848"/>
                    <a:pt x="21629" y="69049"/>
                    <a:pt x="21604" y="69249"/>
                  </a:cubicBezTo>
                  <a:lnTo>
                    <a:pt x="21604" y="77645"/>
                  </a:lnTo>
                  <a:cubicBezTo>
                    <a:pt x="21579" y="78097"/>
                    <a:pt x="21354" y="78498"/>
                    <a:pt x="20978" y="78748"/>
                  </a:cubicBezTo>
                  <a:lnTo>
                    <a:pt x="19098" y="79826"/>
                  </a:lnTo>
                  <a:cubicBezTo>
                    <a:pt x="21805" y="79300"/>
                    <a:pt x="24562" y="78823"/>
                    <a:pt x="27369" y="78397"/>
                  </a:cubicBezTo>
                  <a:lnTo>
                    <a:pt x="38697" y="71856"/>
                  </a:lnTo>
                  <a:cubicBezTo>
                    <a:pt x="38873" y="71756"/>
                    <a:pt x="39023" y="71706"/>
                    <a:pt x="39173" y="71706"/>
                  </a:cubicBezTo>
                  <a:cubicBezTo>
                    <a:pt x="39524" y="71706"/>
                    <a:pt x="39775" y="71981"/>
                    <a:pt x="39775" y="72457"/>
                  </a:cubicBezTo>
                  <a:lnTo>
                    <a:pt x="39775" y="76969"/>
                  </a:lnTo>
                  <a:cubicBezTo>
                    <a:pt x="42632" y="76743"/>
                    <a:pt x="45514" y="76568"/>
                    <a:pt x="48422" y="76467"/>
                  </a:cubicBezTo>
                  <a:lnTo>
                    <a:pt x="48422" y="49550"/>
                  </a:lnTo>
                  <a:cubicBezTo>
                    <a:pt x="48497" y="48372"/>
                    <a:pt x="49123" y="47269"/>
                    <a:pt x="50101" y="46618"/>
                  </a:cubicBezTo>
                  <a:lnTo>
                    <a:pt x="80427" y="29124"/>
                  </a:lnTo>
                  <a:lnTo>
                    <a:pt x="80427" y="1204"/>
                  </a:lnTo>
                  <a:cubicBezTo>
                    <a:pt x="80427" y="1079"/>
                    <a:pt x="80427" y="978"/>
                    <a:pt x="80402" y="853"/>
                  </a:cubicBezTo>
                  <a:cubicBezTo>
                    <a:pt x="80552" y="803"/>
                    <a:pt x="80728" y="778"/>
                    <a:pt x="80853" y="778"/>
                  </a:cubicBezTo>
                  <a:cubicBezTo>
                    <a:pt x="80993" y="778"/>
                    <a:pt x="81133" y="800"/>
                    <a:pt x="81253" y="864"/>
                  </a:cubicBezTo>
                  <a:lnTo>
                    <a:pt x="81253" y="864"/>
                  </a:lnTo>
                  <a:lnTo>
                    <a:pt x="79951" y="126"/>
                  </a:lnTo>
                  <a:cubicBezTo>
                    <a:pt x="79800" y="51"/>
                    <a:pt x="79625" y="1"/>
                    <a:pt x="79449" y="1"/>
                  </a:cubicBezTo>
                  <a:close/>
                  <a:moveTo>
                    <a:pt x="1128" y="76768"/>
                  </a:moveTo>
                  <a:lnTo>
                    <a:pt x="0" y="77420"/>
                  </a:lnTo>
                  <a:lnTo>
                    <a:pt x="0" y="84914"/>
                  </a:lnTo>
                  <a:cubicBezTo>
                    <a:pt x="401" y="84788"/>
                    <a:pt x="777" y="84638"/>
                    <a:pt x="1153" y="84513"/>
                  </a:cubicBezTo>
                  <a:cubicBezTo>
                    <a:pt x="1153" y="83911"/>
                    <a:pt x="1153" y="83335"/>
                    <a:pt x="1153" y="82733"/>
                  </a:cubicBezTo>
                  <a:lnTo>
                    <a:pt x="1128" y="76768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2440000" y="2687375"/>
              <a:ext cx="1211175" cy="1241875"/>
            </a:xfrm>
            <a:custGeom>
              <a:avLst/>
              <a:gdLst/>
              <a:ahLst/>
              <a:cxnLst/>
              <a:rect l="l" t="t" r="r" b="b"/>
              <a:pathLst>
                <a:path w="48447" h="49675" extrusionOk="0">
                  <a:moveTo>
                    <a:pt x="17895" y="3609"/>
                  </a:moveTo>
                  <a:lnTo>
                    <a:pt x="17895" y="3609"/>
                  </a:lnTo>
                  <a:cubicBezTo>
                    <a:pt x="15564" y="4086"/>
                    <a:pt x="13258" y="4637"/>
                    <a:pt x="11003" y="5214"/>
                  </a:cubicBezTo>
                  <a:lnTo>
                    <a:pt x="9875" y="5865"/>
                  </a:lnTo>
                  <a:cubicBezTo>
                    <a:pt x="9825" y="5865"/>
                    <a:pt x="9800" y="5890"/>
                    <a:pt x="9750" y="5890"/>
                  </a:cubicBezTo>
                  <a:cubicBezTo>
                    <a:pt x="9649" y="5890"/>
                    <a:pt x="9549" y="5790"/>
                    <a:pt x="9549" y="5690"/>
                  </a:cubicBezTo>
                  <a:cubicBezTo>
                    <a:pt x="9549" y="5640"/>
                    <a:pt x="9574" y="5589"/>
                    <a:pt x="9574" y="5564"/>
                  </a:cubicBezTo>
                  <a:lnTo>
                    <a:pt x="9574" y="5564"/>
                  </a:lnTo>
                  <a:cubicBezTo>
                    <a:pt x="9148" y="5690"/>
                    <a:pt x="8722" y="5790"/>
                    <a:pt x="8296" y="5915"/>
                  </a:cubicBezTo>
                  <a:lnTo>
                    <a:pt x="8296" y="8923"/>
                  </a:lnTo>
                  <a:cubicBezTo>
                    <a:pt x="8296" y="9023"/>
                    <a:pt x="8321" y="9073"/>
                    <a:pt x="8346" y="9073"/>
                  </a:cubicBezTo>
                  <a:lnTo>
                    <a:pt x="8371" y="9073"/>
                  </a:lnTo>
                  <a:cubicBezTo>
                    <a:pt x="8396" y="9073"/>
                    <a:pt x="8446" y="9073"/>
                    <a:pt x="8522" y="9048"/>
                  </a:cubicBezTo>
                  <a:lnTo>
                    <a:pt x="17895" y="3609"/>
                  </a:lnTo>
                  <a:close/>
                  <a:moveTo>
                    <a:pt x="48447" y="0"/>
                  </a:moveTo>
                  <a:cubicBezTo>
                    <a:pt x="45539" y="101"/>
                    <a:pt x="42657" y="276"/>
                    <a:pt x="39800" y="502"/>
                  </a:cubicBezTo>
                  <a:lnTo>
                    <a:pt x="39800" y="17018"/>
                  </a:lnTo>
                  <a:cubicBezTo>
                    <a:pt x="39750" y="17770"/>
                    <a:pt x="39349" y="18447"/>
                    <a:pt x="38722" y="18873"/>
                  </a:cubicBezTo>
                  <a:lnTo>
                    <a:pt x="9148" y="35966"/>
                  </a:lnTo>
                  <a:cubicBezTo>
                    <a:pt x="8973" y="36041"/>
                    <a:pt x="8797" y="36091"/>
                    <a:pt x="8672" y="36091"/>
                  </a:cubicBezTo>
                  <a:cubicBezTo>
                    <a:pt x="8321" y="36091"/>
                    <a:pt x="8070" y="35815"/>
                    <a:pt x="8070" y="35339"/>
                  </a:cubicBezTo>
                  <a:lnTo>
                    <a:pt x="8070" y="14311"/>
                  </a:lnTo>
                  <a:cubicBezTo>
                    <a:pt x="8121" y="13559"/>
                    <a:pt x="8496" y="12883"/>
                    <a:pt x="9123" y="12457"/>
                  </a:cubicBezTo>
                  <a:lnTo>
                    <a:pt x="27394" y="1930"/>
                  </a:lnTo>
                  <a:lnTo>
                    <a:pt x="27394" y="1930"/>
                  </a:lnTo>
                  <a:cubicBezTo>
                    <a:pt x="24587" y="2356"/>
                    <a:pt x="21830" y="2833"/>
                    <a:pt x="19123" y="3359"/>
                  </a:cubicBezTo>
                  <a:lnTo>
                    <a:pt x="8697" y="9374"/>
                  </a:lnTo>
                  <a:cubicBezTo>
                    <a:pt x="8597" y="9449"/>
                    <a:pt x="8496" y="9474"/>
                    <a:pt x="8371" y="9499"/>
                  </a:cubicBezTo>
                  <a:cubicBezTo>
                    <a:pt x="8271" y="9499"/>
                    <a:pt x="8196" y="9474"/>
                    <a:pt x="8121" y="9424"/>
                  </a:cubicBezTo>
                  <a:cubicBezTo>
                    <a:pt x="7945" y="9324"/>
                    <a:pt x="7845" y="9123"/>
                    <a:pt x="7870" y="8898"/>
                  </a:cubicBezTo>
                  <a:lnTo>
                    <a:pt x="7870" y="6041"/>
                  </a:lnTo>
                  <a:cubicBezTo>
                    <a:pt x="5740" y="6617"/>
                    <a:pt x="3659" y="7244"/>
                    <a:pt x="1604" y="7920"/>
                  </a:cubicBezTo>
                  <a:cubicBezTo>
                    <a:pt x="1579" y="21454"/>
                    <a:pt x="1479" y="34988"/>
                    <a:pt x="1404" y="48522"/>
                  </a:cubicBezTo>
                  <a:cubicBezTo>
                    <a:pt x="1303" y="35038"/>
                    <a:pt x="1228" y="21554"/>
                    <a:pt x="1178" y="8046"/>
                  </a:cubicBezTo>
                  <a:cubicBezTo>
                    <a:pt x="802" y="8171"/>
                    <a:pt x="426" y="8321"/>
                    <a:pt x="25" y="8447"/>
                  </a:cubicBezTo>
                  <a:lnTo>
                    <a:pt x="25" y="47745"/>
                  </a:lnTo>
                  <a:cubicBezTo>
                    <a:pt x="0" y="48171"/>
                    <a:pt x="176" y="48597"/>
                    <a:pt x="527" y="48848"/>
                  </a:cubicBezTo>
                  <a:lnTo>
                    <a:pt x="1880" y="49625"/>
                  </a:lnTo>
                  <a:cubicBezTo>
                    <a:pt x="1891" y="49625"/>
                    <a:pt x="1901" y="49626"/>
                    <a:pt x="1910" y="49628"/>
                  </a:cubicBezTo>
                  <a:lnTo>
                    <a:pt x="1910" y="49628"/>
                  </a:lnTo>
                  <a:cubicBezTo>
                    <a:pt x="1662" y="49487"/>
                    <a:pt x="1496" y="49227"/>
                    <a:pt x="1429" y="48848"/>
                  </a:cubicBezTo>
                  <a:cubicBezTo>
                    <a:pt x="1529" y="48823"/>
                    <a:pt x="1629" y="48773"/>
                    <a:pt x="1730" y="48723"/>
                  </a:cubicBezTo>
                  <a:lnTo>
                    <a:pt x="48447" y="21730"/>
                  </a:lnTo>
                  <a:lnTo>
                    <a:pt x="48447" y="0"/>
                  </a:lnTo>
                  <a:close/>
                  <a:moveTo>
                    <a:pt x="1910" y="49628"/>
                  </a:moveTo>
                  <a:cubicBezTo>
                    <a:pt x="1940" y="49646"/>
                    <a:pt x="1972" y="49661"/>
                    <a:pt x="2005" y="49675"/>
                  </a:cubicBezTo>
                  <a:cubicBezTo>
                    <a:pt x="1966" y="49655"/>
                    <a:pt x="1942" y="49636"/>
                    <a:pt x="1910" y="49628"/>
                  </a:cubicBezTo>
                  <a:close/>
                </a:path>
              </a:pathLst>
            </a:custGeom>
            <a:solidFill>
              <a:srgbClr val="F9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4481975" y="807675"/>
              <a:ext cx="3800" cy="17550"/>
            </a:xfrm>
            <a:custGeom>
              <a:avLst/>
              <a:gdLst/>
              <a:ahLst/>
              <a:cxnLst/>
              <a:rect l="l" t="t" r="r" b="b"/>
              <a:pathLst>
                <a:path w="152" h="702" extrusionOk="0">
                  <a:moveTo>
                    <a:pt x="1" y="0"/>
                  </a:moveTo>
                  <a:cubicBezTo>
                    <a:pt x="76" y="176"/>
                    <a:pt x="126" y="426"/>
                    <a:pt x="126" y="702"/>
                  </a:cubicBezTo>
                  <a:cubicBezTo>
                    <a:pt x="151" y="451"/>
                    <a:pt x="101" y="201"/>
                    <a:pt x="1" y="0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2490125" y="3929225"/>
              <a:ext cx="6900" cy="1300"/>
            </a:xfrm>
            <a:custGeom>
              <a:avLst/>
              <a:gdLst/>
              <a:ahLst/>
              <a:cxnLst/>
              <a:rect l="l" t="t" r="r" b="b"/>
              <a:pathLst>
                <a:path w="276" h="52" extrusionOk="0">
                  <a:moveTo>
                    <a:pt x="276" y="51"/>
                  </a:moveTo>
                  <a:cubicBezTo>
                    <a:pt x="176" y="26"/>
                    <a:pt x="100" y="26"/>
                    <a:pt x="0" y="1"/>
                  </a:cubicBezTo>
                  <a:cubicBezTo>
                    <a:pt x="100" y="26"/>
                    <a:pt x="176" y="26"/>
                    <a:pt x="276" y="51"/>
                  </a:cubicBezTo>
                  <a:close/>
                </a:path>
              </a:pathLst>
            </a:custGeom>
            <a:solidFill>
              <a:srgbClr val="F9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485125" y="825200"/>
              <a:ext cx="25" cy="658550"/>
            </a:xfrm>
            <a:custGeom>
              <a:avLst/>
              <a:gdLst/>
              <a:ahLst/>
              <a:cxnLst/>
              <a:rect l="l" t="t" r="r" b="b"/>
              <a:pathLst>
                <a:path w="1" h="26342" extrusionOk="0">
                  <a:moveTo>
                    <a:pt x="0" y="2634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6342"/>
                  </a:lnTo>
                  <a:lnTo>
                    <a:pt x="0" y="26342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2517050" y="3269450"/>
              <a:ext cx="1134125" cy="654800"/>
            </a:xfrm>
            <a:custGeom>
              <a:avLst/>
              <a:gdLst/>
              <a:ahLst/>
              <a:cxnLst/>
              <a:rect l="l" t="t" r="r" b="b"/>
              <a:pathLst>
                <a:path w="45365" h="26192" extrusionOk="0">
                  <a:moveTo>
                    <a:pt x="45365" y="1"/>
                  </a:moveTo>
                  <a:lnTo>
                    <a:pt x="1" y="26191"/>
                  </a:lnTo>
                  <a:lnTo>
                    <a:pt x="45365" y="26"/>
                  </a:lnTo>
                  <a:lnTo>
                    <a:pt x="45365" y="1"/>
                  </a:lnTo>
                  <a:close/>
                </a:path>
              </a:pathLst>
            </a:custGeom>
            <a:solidFill>
              <a:srgbClr val="F9D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472575" y="797650"/>
              <a:ext cx="9425" cy="10050"/>
            </a:xfrm>
            <a:custGeom>
              <a:avLst/>
              <a:gdLst/>
              <a:ahLst/>
              <a:cxnLst/>
              <a:rect l="l" t="t" r="r" b="b"/>
              <a:pathLst>
                <a:path w="377" h="402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00"/>
                    <a:pt x="277" y="251"/>
                    <a:pt x="377" y="401"/>
                  </a:cubicBezTo>
                  <a:cubicBezTo>
                    <a:pt x="277" y="226"/>
                    <a:pt x="151" y="75"/>
                    <a:pt x="1" y="0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4450650" y="795125"/>
              <a:ext cx="34500" cy="708675"/>
            </a:xfrm>
            <a:custGeom>
              <a:avLst/>
              <a:gdLst/>
              <a:ahLst/>
              <a:cxnLst/>
              <a:rect l="l" t="t" r="r" b="b"/>
              <a:pathLst>
                <a:path w="1380" h="28347" extrusionOk="0">
                  <a:moveTo>
                    <a:pt x="452" y="1"/>
                  </a:moveTo>
                  <a:cubicBezTo>
                    <a:pt x="327" y="1"/>
                    <a:pt x="151" y="26"/>
                    <a:pt x="1" y="76"/>
                  </a:cubicBezTo>
                  <a:cubicBezTo>
                    <a:pt x="26" y="201"/>
                    <a:pt x="26" y="302"/>
                    <a:pt x="26" y="427"/>
                  </a:cubicBezTo>
                  <a:lnTo>
                    <a:pt x="26" y="28347"/>
                  </a:lnTo>
                  <a:lnTo>
                    <a:pt x="1379" y="27545"/>
                  </a:lnTo>
                  <a:lnTo>
                    <a:pt x="1379" y="1204"/>
                  </a:lnTo>
                  <a:cubicBezTo>
                    <a:pt x="1379" y="928"/>
                    <a:pt x="1329" y="678"/>
                    <a:pt x="1254" y="502"/>
                  </a:cubicBezTo>
                  <a:cubicBezTo>
                    <a:pt x="1154" y="352"/>
                    <a:pt x="1028" y="201"/>
                    <a:pt x="878" y="101"/>
                  </a:cubicBezTo>
                  <a:cubicBezTo>
                    <a:pt x="753" y="26"/>
                    <a:pt x="602" y="1"/>
                    <a:pt x="452" y="1"/>
                  </a:cubicBezTo>
                  <a:close/>
                </a:path>
              </a:pathLst>
            </a:custGeom>
            <a:solidFill>
              <a:srgbClr val="FFD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475700" y="3230600"/>
              <a:ext cx="1175475" cy="699925"/>
            </a:xfrm>
            <a:custGeom>
              <a:avLst/>
              <a:gdLst/>
              <a:ahLst/>
              <a:cxnLst/>
              <a:rect l="l" t="t" r="r" b="b"/>
              <a:pathLst>
                <a:path w="47019" h="27997" extrusionOk="0">
                  <a:moveTo>
                    <a:pt x="47019" y="1"/>
                  </a:moveTo>
                  <a:lnTo>
                    <a:pt x="302" y="26994"/>
                  </a:lnTo>
                  <a:cubicBezTo>
                    <a:pt x="201" y="27044"/>
                    <a:pt x="101" y="27094"/>
                    <a:pt x="1" y="27119"/>
                  </a:cubicBezTo>
                  <a:cubicBezTo>
                    <a:pt x="76" y="27545"/>
                    <a:pt x="276" y="27821"/>
                    <a:pt x="577" y="27946"/>
                  </a:cubicBezTo>
                  <a:cubicBezTo>
                    <a:pt x="677" y="27971"/>
                    <a:pt x="753" y="27971"/>
                    <a:pt x="853" y="27996"/>
                  </a:cubicBezTo>
                  <a:lnTo>
                    <a:pt x="903" y="27996"/>
                  </a:lnTo>
                  <a:cubicBezTo>
                    <a:pt x="1129" y="27996"/>
                    <a:pt x="1379" y="27921"/>
                    <a:pt x="1655" y="27745"/>
                  </a:cubicBezTo>
                  <a:lnTo>
                    <a:pt x="47019" y="1555"/>
                  </a:lnTo>
                  <a:lnTo>
                    <a:pt x="47019" y="1"/>
                  </a:lnTo>
                  <a:close/>
                </a:path>
              </a:pathLst>
            </a:custGeom>
            <a:solidFill>
              <a:srgbClr val="FBC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2468200" y="800775"/>
              <a:ext cx="1974950" cy="3099675"/>
            </a:xfrm>
            <a:custGeom>
              <a:avLst/>
              <a:gdLst/>
              <a:ahLst/>
              <a:cxnLst/>
              <a:rect l="l" t="t" r="r" b="b"/>
              <a:pathLst>
                <a:path w="78998" h="123987" extrusionOk="0">
                  <a:moveTo>
                    <a:pt x="78998" y="0"/>
                  </a:moveTo>
                  <a:lnTo>
                    <a:pt x="60652" y="10427"/>
                  </a:lnTo>
                  <a:lnTo>
                    <a:pt x="42281" y="20903"/>
                  </a:lnTo>
                  <a:lnTo>
                    <a:pt x="23960" y="31429"/>
                  </a:lnTo>
                  <a:lnTo>
                    <a:pt x="14812" y="36692"/>
                  </a:lnTo>
                  <a:lnTo>
                    <a:pt x="5664" y="42006"/>
                  </a:lnTo>
                  <a:lnTo>
                    <a:pt x="3384" y="43334"/>
                  </a:lnTo>
                  <a:lnTo>
                    <a:pt x="2231" y="43986"/>
                  </a:lnTo>
                  <a:cubicBezTo>
                    <a:pt x="2055" y="44111"/>
                    <a:pt x="1880" y="44186"/>
                    <a:pt x="1654" y="44336"/>
                  </a:cubicBezTo>
                  <a:cubicBezTo>
                    <a:pt x="1454" y="44462"/>
                    <a:pt x="1278" y="44637"/>
                    <a:pt x="1103" y="44813"/>
                  </a:cubicBezTo>
                  <a:cubicBezTo>
                    <a:pt x="451" y="45489"/>
                    <a:pt x="50" y="46417"/>
                    <a:pt x="0" y="47369"/>
                  </a:cubicBezTo>
                  <a:lnTo>
                    <a:pt x="0" y="50026"/>
                  </a:lnTo>
                  <a:lnTo>
                    <a:pt x="0" y="60577"/>
                  </a:lnTo>
                  <a:lnTo>
                    <a:pt x="50" y="81730"/>
                  </a:lnTo>
                  <a:cubicBezTo>
                    <a:pt x="75" y="95815"/>
                    <a:pt x="175" y="109901"/>
                    <a:pt x="276" y="123986"/>
                  </a:cubicBezTo>
                  <a:cubicBezTo>
                    <a:pt x="351" y="109901"/>
                    <a:pt x="451" y="95815"/>
                    <a:pt x="476" y="81730"/>
                  </a:cubicBezTo>
                  <a:lnTo>
                    <a:pt x="551" y="60577"/>
                  </a:lnTo>
                  <a:lnTo>
                    <a:pt x="551" y="50026"/>
                  </a:lnTo>
                  <a:lnTo>
                    <a:pt x="551" y="47394"/>
                  </a:lnTo>
                  <a:cubicBezTo>
                    <a:pt x="602" y="46567"/>
                    <a:pt x="952" y="45790"/>
                    <a:pt x="1504" y="45214"/>
                  </a:cubicBezTo>
                  <a:cubicBezTo>
                    <a:pt x="1654" y="45063"/>
                    <a:pt x="1805" y="44938"/>
                    <a:pt x="1955" y="44838"/>
                  </a:cubicBezTo>
                  <a:cubicBezTo>
                    <a:pt x="2080" y="44737"/>
                    <a:pt x="2331" y="44612"/>
                    <a:pt x="2506" y="44512"/>
                  </a:cubicBezTo>
                  <a:lnTo>
                    <a:pt x="3659" y="43835"/>
                  </a:lnTo>
                  <a:lnTo>
                    <a:pt x="5940" y="42532"/>
                  </a:lnTo>
                  <a:lnTo>
                    <a:pt x="15113" y="37269"/>
                  </a:lnTo>
                  <a:lnTo>
                    <a:pt x="24261" y="31955"/>
                  </a:lnTo>
                  <a:lnTo>
                    <a:pt x="42532" y="21354"/>
                  </a:lnTo>
                  <a:lnTo>
                    <a:pt x="60777" y="10702"/>
                  </a:lnTo>
                  <a:lnTo>
                    <a:pt x="78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3124825" y="2568325"/>
              <a:ext cx="310175" cy="167325"/>
            </a:xfrm>
            <a:custGeom>
              <a:avLst/>
              <a:gdLst/>
              <a:ahLst/>
              <a:cxnLst/>
              <a:rect l="l" t="t" r="r" b="b"/>
              <a:pathLst>
                <a:path w="12407" h="6693" extrusionOk="0">
                  <a:moveTo>
                    <a:pt x="11805" y="1"/>
                  </a:moveTo>
                  <a:cubicBezTo>
                    <a:pt x="11655" y="1"/>
                    <a:pt x="11505" y="51"/>
                    <a:pt x="11329" y="151"/>
                  </a:cubicBezTo>
                  <a:lnTo>
                    <a:pt x="1" y="6692"/>
                  </a:lnTo>
                  <a:lnTo>
                    <a:pt x="1" y="6692"/>
                  </a:lnTo>
                  <a:cubicBezTo>
                    <a:pt x="4036" y="6091"/>
                    <a:pt x="8171" y="5615"/>
                    <a:pt x="12407" y="5264"/>
                  </a:cubicBezTo>
                  <a:lnTo>
                    <a:pt x="12407" y="752"/>
                  </a:lnTo>
                  <a:cubicBezTo>
                    <a:pt x="12407" y="276"/>
                    <a:pt x="12156" y="1"/>
                    <a:pt x="11805" y="1"/>
                  </a:cubicBezTo>
                  <a:close/>
                </a:path>
              </a:pathLst>
            </a:custGeom>
            <a:solidFill>
              <a:srgbClr val="D9C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2641750" y="2699900"/>
              <a:ext cx="793250" cy="889750"/>
            </a:xfrm>
            <a:custGeom>
              <a:avLst/>
              <a:gdLst/>
              <a:ahLst/>
              <a:cxnLst/>
              <a:rect l="l" t="t" r="r" b="b"/>
              <a:pathLst>
                <a:path w="31730" h="35590" extrusionOk="0">
                  <a:moveTo>
                    <a:pt x="13735" y="16768"/>
                  </a:moveTo>
                  <a:lnTo>
                    <a:pt x="6091" y="21179"/>
                  </a:lnTo>
                  <a:cubicBezTo>
                    <a:pt x="6316" y="21505"/>
                    <a:pt x="6642" y="21680"/>
                    <a:pt x="6968" y="21680"/>
                  </a:cubicBezTo>
                  <a:cubicBezTo>
                    <a:pt x="7444" y="21680"/>
                    <a:pt x="7995" y="21354"/>
                    <a:pt x="8472" y="20753"/>
                  </a:cubicBezTo>
                  <a:lnTo>
                    <a:pt x="9374" y="19650"/>
                  </a:lnTo>
                  <a:cubicBezTo>
                    <a:pt x="9725" y="19149"/>
                    <a:pt x="10226" y="18823"/>
                    <a:pt x="10828" y="18723"/>
                  </a:cubicBezTo>
                  <a:lnTo>
                    <a:pt x="11655" y="18698"/>
                  </a:lnTo>
                  <a:cubicBezTo>
                    <a:pt x="12381" y="18647"/>
                    <a:pt x="13209" y="17896"/>
                    <a:pt x="13735" y="16768"/>
                  </a:cubicBezTo>
                  <a:close/>
                  <a:moveTo>
                    <a:pt x="29950" y="3384"/>
                  </a:moveTo>
                  <a:cubicBezTo>
                    <a:pt x="30001" y="3384"/>
                    <a:pt x="30026" y="3409"/>
                    <a:pt x="30051" y="3434"/>
                  </a:cubicBezTo>
                  <a:cubicBezTo>
                    <a:pt x="30076" y="3484"/>
                    <a:pt x="30076" y="3560"/>
                    <a:pt x="30026" y="3585"/>
                  </a:cubicBezTo>
                  <a:lnTo>
                    <a:pt x="30001" y="3585"/>
                  </a:lnTo>
                  <a:lnTo>
                    <a:pt x="22808" y="7745"/>
                  </a:lnTo>
                  <a:cubicBezTo>
                    <a:pt x="22808" y="7770"/>
                    <a:pt x="22833" y="7795"/>
                    <a:pt x="22858" y="7820"/>
                  </a:cubicBezTo>
                  <a:lnTo>
                    <a:pt x="23559" y="8647"/>
                  </a:lnTo>
                  <a:cubicBezTo>
                    <a:pt x="23785" y="8923"/>
                    <a:pt x="24061" y="9048"/>
                    <a:pt x="24387" y="9048"/>
                  </a:cubicBezTo>
                  <a:cubicBezTo>
                    <a:pt x="24863" y="9048"/>
                    <a:pt x="25439" y="8698"/>
                    <a:pt x="25965" y="8021"/>
                  </a:cubicBezTo>
                  <a:lnTo>
                    <a:pt x="26016" y="7971"/>
                  </a:lnTo>
                  <a:cubicBezTo>
                    <a:pt x="26517" y="7294"/>
                    <a:pt x="27093" y="6918"/>
                    <a:pt x="27595" y="6918"/>
                  </a:cubicBezTo>
                  <a:cubicBezTo>
                    <a:pt x="27870" y="6918"/>
                    <a:pt x="28096" y="7018"/>
                    <a:pt x="28296" y="7219"/>
                  </a:cubicBezTo>
                  <a:lnTo>
                    <a:pt x="28873" y="7770"/>
                  </a:lnTo>
                  <a:lnTo>
                    <a:pt x="29900" y="7194"/>
                  </a:lnTo>
                  <a:cubicBezTo>
                    <a:pt x="29925" y="7169"/>
                    <a:pt x="29950" y="7169"/>
                    <a:pt x="29950" y="7169"/>
                  </a:cubicBezTo>
                  <a:cubicBezTo>
                    <a:pt x="30001" y="7169"/>
                    <a:pt x="30026" y="7194"/>
                    <a:pt x="30051" y="7219"/>
                  </a:cubicBezTo>
                  <a:cubicBezTo>
                    <a:pt x="30076" y="7269"/>
                    <a:pt x="30076" y="7344"/>
                    <a:pt x="30026" y="7369"/>
                  </a:cubicBezTo>
                  <a:lnTo>
                    <a:pt x="30001" y="7369"/>
                  </a:lnTo>
                  <a:lnTo>
                    <a:pt x="29023" y="7921"/>
                  </a:lnTo>
                  <a:lnTo>
                    <a:pt x="29950" y="8823"/>
                  </a:lnTo>
                  <a:lnTo>
                    <a:pt x="29950" y="10953"/>
                  </a:lnTo>
                  <a:cubicBezTo>
                    <a:pt x="30001" y="10953"/>
                    <a:pt x="30026" y="10978"/>
                    <a:pt x="30051" y="11003"/>
                  </a:cubicBezTo>
                  <a:cubicBezTo>
                    <a:pt x="30076" y="11053"/>
                    <a:pt x="30076" y="11129"/>
                    <a:pt x="30026" y="11154"/>
                  </a:cubicBezTo>
                  <a:lnTo>
                    <a:pt x="30001" y="11154"/>
                  </a:lnTo>
                  <a:lnTo>
                    <a:pt x="29950" y="11179"/>
                  </a:lnTo>
                  <a:lnTo>
                    <a:pt x="29950" y="14713"/>
                  </a:lnTo>
                  <a:cubicBezTo>
                    <a:pt x="30001" y="14713"/>
                    <a:pt x="30026" y="14738"/>
                    <a:pt x="30051" y="14763"/>
                  </a:cubicBezTo>
                  <a:cubicBezTo>
                    <a:pt x="30076" y="14838"/>
                    <a:pt x="30076" y="14888"/>
                    <a:pt x="30001" y="14938"/>
                  </a:cubicBezTo>
                  <a:lnTo>
                    <a:pt x="1755" y="31254"/>
                  </a:lnTo>
                  <a:lnTo>
                    <a:pt x="1680" y="31279"/>
                  </a:lnTo>
                  <a:cubicBezTo>
                    <a:pt x="1655" y="31279"/>
                    <a:pt x="1604" y="31254"/>
                    <a:pt x="1579" y="31229"/>
                  </a:cubicBezTo>
                  <a:cubicBezTo>
                    <a:pt x="1554" y="31154"/>
                    <a:pt x="1579" y="31104"/>
                    <a:pt x="1630" y="31054"/>
                  </a:cubicBezTo>
                  <a:lnTo>
                    <a:pt x="1705" y="31028"/>
                  </a:lnTo>
                  <a:lnTo>
                    <a:pt x="1705" y="27495"/>
                  </a:lnTo>
                  <a:lnTo>
                    <a:pt x="1680" y="27495"/>
                  </a:lnTo>
                  <a:cubicBezTo>
                    <a:pt x="1655" y="27495"/>
                    <a:pt x="1604" y="27470"/>
                    <a:pt x="1604" y="27444"/>
                  </a:cubicBezTo>
                  <a:cubicBezTo>
                    <a:pt x="1554" y="27394"/>
                    <a:pt x="1579" y="27319"/>
                    <a:pt x="1630" y="27294"/>
                  </a:cubicBezTo>
                  <a:lnTo>
                    <a:pt x="1705" y="27244"/>
                  </a:lnTo>
                  <a:lnTo>
                    <a:pt x="1705" y="25690"/>
                  </a:lnTo>
                  <a:lnTo>
                    <a:pt x="2582" y="23184"/>
                  </a:lnTo>
                  <a:lnTo>
                    <a:pt x="1730" y="23685"/>
                  </a:lnTo>
                  <a:lnTo>
                    <a:pt x="1680" y="23710"/>
                  </a:lnTo>
                  <a:cubicBezTo>
                    <a:pt x="1655" y="23710"/>
                    <a:pt x="1604" y="23685"/>
                    <a:pt x="1604" y="23660"/>
                  </a:cubicBezTo>
                  <a:cubicBezTo>
                    <a:pt x="1554" y="23610"/>
                    <a:pt x="1579" y="23535"/>
                    <a:pt x="1630" y="23510"/>
                  </a:cubicBezTo>
                  <a:lnTo>
                    <a:pt x="2707" y="22883"/>
                  </a:lnTo>
                  <a:cubicBezTo>
                    <a:pt x="3259" y="21354"/>
                    <a:pt x="4236" y="20427"/>
                    <a:pt x="5038" y="20427"/>
                  </a:cubicBezTo>
                  <a:cubicBezTo>
                    <a:pt x="5414" y="20427"/>
                    <a:pt x="5740" y="20602"/>
                    <a:pt x="5990" y="21003"/>
                  </a:cubicBezTo>
                  <a:lnTo>
                    <a:pt x="13885" y="16442"/>
                  </a:lnTo>
                  <a:lnTo>
                    <a:pt x="14813" y="14136"/>
                  </a:lnTo>
                  <a:cubicBezTo>
                    <a:pt x="15364" y="12783"/>
                    <a:pt x="16266" y="11906"/>
                    <a:pt x="17068" y="11906"/>
                  </a:cubicBezTo>
                  <a:cubicBezTo>
                    <a:pt x="17118" y="11906"/>
                    <a:pt x="17194" y="11906"/>
                    <a:pt x="17244" y="11931"/>
                  </a:cubicBezTo>
                  <a:lnTo>
                    <a:pt x="17444" y="11931"/>
                  </a:lnTo>
                  <a:cubicBezTo>
                    <a:pt x="18121" y="11931"/>
                    <a:pt x="18873" y="11304"/>
                    <a:pt x="19424" y="10251"/>
                  </a:cubicBezTo>
                  <a:lnTo>
                    <a:pt x="19875" y="9424"/>
                  </a:lnTo>
                  <a:lnTo>
                    <a:pt x="19875" y="9424"/>
                  </a:lnTo>
                  <a:lnTo>
                    <a:pt x="1730" y="19901"/>
                  </a:lnTo>
                  <a:lnTo>
                    <a:pt x="1680" y="19926"/>
                  </a:lnTo>
                  <a:cubicBezTo>
                    <a:pt x="1655" y="19926"/>
                    <a:pt x="1604" y="19901"/>
                    <a:pt x="1604" y="19876"/>
                  </a:cubicBezTo>
                  <a:cubicBezTo>
                    <a:pt x="1554" y="19825"/>
                    <a:pt x="1579" y="19750"/>
                    <a:pt x="1630" y="19725"/>
                  </a:cubicBezTo>
                  <a:lnTo>
                    <a:pt x="20051" y="9073"/>
                  </a:lnTo>
                  <a:cubicBezTo>
                    <a:pt x="20627" y="8021"/>
                    <a:pt x="21404" y="7419"/>
                    <a:pt x="22056" y="7419"/>
                  </a:cubicBezTo>
                  <a:cubicBezTo>
                    <a:pt x="22256" y="7419"/>
                    <a:pt x="22457" y="7469"/>
                    <a:pt x="22632" y="7595"/>
                  </a:cubicBezTo>
                  <a:lnTo>
                    <a:pt x="29900" y="3409"/>
                  </a:lnTo>
                  <a:cubicBezTo>
                    <a:pt x="29925" y="3384"/>
                    <a:pt x="29950" y="3384"/>
                    <a:pt x="29950" y="3384"/>
                  </a:cubicBezTo>
                  <a:close/>
                  <a:moveTo>
                    <a:pt x="31730" y="1"/>
                  </a:moveTo>
                  <a:cubicBezTo>
                    <a:pt x="27494" y="352"/>
                    <a:pt x="23359" y="828"/>
                    <a:pt x="19324" y="1429"/>
                  </a:cubicBezTo>
                  <a:lnTo>
                    <a:pt x="1053" y="11956"/>
                  </a:lnTo>
                  <a:cubicBezTo>
                    <a:pt x="426" y="12382"/>
                    <a:pt x="51" y="13058"/>
                    <a:pt x="0" y="13810"/>
                  </a:cubicBezTo>
                  <a:lnTo>
                    <a:pt x="0" y="34838"/>
                  </a:lnTo>
                  <a:cubicBezTo>
                    <a:pt x="0" y="35314"/>
                    <a:pt x="251" y="35590"/>
                    <a:pt x="602" y="35590"/>
                  </a:cubicBezTo>
                  <a:cubicBezTo>
                    <a:pt x="727" y="35590"/>
                    <a:pt x="903" y="35540"/>
                    <a:pt x="1078" y="35465"/>
                  </a:cubicBezTo>
                  <a:lnTo>
                    <a:pt x="30652" y="18372"/>
                  </a:lnTo>
                  <a:cubicBezTo>
                    <a:pt x="31279" y="17946"/>
                    <a:pt x="31680" y="17269"/>
                    <a:pt x="31730" y="16517"/>
                  </a:cubicBezTo>
                  <a:lnTo>
                    <a:pt x="31730" y="1"/>
                  </a:lnTo>
                  <a:close/>
                </a:path>
              </a:pathLst>
            </a:custGeom>
            <a:solidFill>
              <a:srgbClr val="D4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680600" y="2689825"/>
              <a:ext cx="713050" cy="413625"/>
            </a:xfrm>
            <a:custGeom>
              <a:avLst/>
              <a:gdLst/>
              <a:ahLst/>
              <a:cxnLst/>
              <a:rect l="l" t="t" r="r" b="b"/>
              <a:pathLst>
                <a:path w="28522" h="16545" extrusionOk="0">
                  <a:moveTo>
                    <a:pt x="28411" y="0"/>
                  </a:moveTo>
                  <a:cubicBezTo>
                    <a:pt x="28388" y="0"/>
                    <a:pt x="28365" y="9"/>
                    <a:pt x="28346" y="28"/>
                  </a:cubicBezTo>
                  <a:lnTo>
                    <a:pt x="76" y="16344"/>
                  </a:lnTo>
                  <a:cubicBezTo>
                    <a:pt x="25" y="16369"/>
                    <a:pt x="0" y="16444"/>
                    <a:pt x="50" y="16494"/>
                  </a:cubicBezTo>
                  <a:cubicBezTo>
                    <a:pt x="50" y="16519"/>
                    <a:pt x="101" y="16544"/>
                    <a:pt x="126" y="16544"/>
                  </a:cubicBezTo>
                  <a:lnTo>
                    <a:pt x="176" y="16519"/>
                  </a:lnTo>
                  <a:lnTo>
                    <a:pt x="28447" y="203"/>
                  </a:lnTo>
                  <a:lnTo>
                    <a:pt x="28472" y="203"/>
                  </a:lnTo>
                  <a:cubicBezTo>
                    <a:pt x="28522" y="178"/>
                    <a:pt x="28522" y="103"/>
                    <a:pt x="28497" y="53"/>
                  </a:cubicBezTo>
                  <a:cubicBezTo>
                    <a:pt x="28481" y="22"/>
                    <a:pt x="28447" y="0"/>
                    <a:pt x="284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2680600" y="2784425"/>
              <a:ext cx="713050" cy="413625"/>
            </a:xfrm>
            <a:custGeom>
              <a:avLst/>
              <a:gdLst/>
              <a:ahLst/>
              <a:cxnLst/>
              <a:rect l="l" t="t" r="r" b="b"/>
              <a:pathLst>
                <a:path w="28522" h="16545" extrusionOk="0">
                  <a:moveTo>
                    <a:pt x="28411" y="1"/>
                  </a:moveTo>
                  <a:cubicBezTo>
                    <a:pt x="28388" y="1"/>
                    <a:pt x="28365" y="9"/>
                    <a:pt x="28346" y="28"/>
                  </a:cubicBezTo>
                  <a:lnTo>
                    <a:pt x="76" y="16344"/>
                  </a:lnTo>
                  <a:cubicBezTo>
                    <a:pt x="25" y="16369"/>
                    <a:pt x="0" y="16444"/>
                    <a:pt x="50" y="16495"/>
                  </a:cubicBezTo>
                  <a:cubicBezTo>
                    <a:pt x="50" y="16520"/>
                    <a:pt x="101" y="16545"/>
                    <a:pt x="126" y="16545"/>
                  </a:cubicBezTo>
                  <a:lnTo>
                    <a:pt x="176" y="16520"/>
                  </a:lnTo>
                  <a:lnTo>
                    <a:pt x="28447" y="204"/>
                  </a:lnTo>
                  <a:lnTo>
                    <a:pt x="28472" y="204"/>
                  </a:lnTo>
                  <a:cubicBezTo>
                    <a:pt x="28522" y="179"/>
                    <a:pt x="28522" y="103"/>
                    <a:pt x="28497" y="53"/>
                  </a:cubicBezTo>
                  <a:cubicBezTo>
                    <a:pt x="28481" y="22"/>
                    <a:pt x="28447" y="1"/>
                    <a:pt x="284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2680600" y="2879050"/>
              <a:ext cx="713050" cy="413625"/>
            </a:xfrm>
            <a:custGeom>
              <a:avLst/>
              <a:gdLst/>
              <a:ahLst/>
              <a:cxnLst/>
              <a:rect l="l" t="t" r="r" b="b"/>
              <a:pathLst>
                <a:path w="28522" h="16545" extrusionOk="0">
                  <a:moveTo>
                    <a:pt x="28411" y="0"/>
                  </a:moveTo>
                  <a:cubicBezTo>
                    <a:pt x="28388" y="0"/>
                    <a:pt x="28365" y="9"/>
                    <a:pt x="28346" y="28"/>
                  </a:cubicBezTo>
                  <a:lnTo>
                    <a:pt x="76" y="16344"/>
                  </a:lnTo>
                  <a:cubicBezTo>
                    <a:pt x="25" y="16369"/>
                    <a:pt x="0" y="16444"/>
                    <a:pt x="50" y="16494"/>
                  </a:cubicBezTo>
                  <a:cubicBezTo>
                    <a:pt x="50" y="16519"/>
                    <a:pt x="101" y="16544"/>
                    <a:pt x="126" y="16544"/>
                  </a:cubicBezTo>
                  <a:lnTo>
                    <a:pt x="176" y="16519"/>
                  </a:lnTo>
                  <a:lnTo>
                    <a:pt x="28447" y="203"/>
                  </a:lnTo>
                  <a:lnTo>
                    <a:pt x="28472" y="203"/>
                  </a:lnTo>
                  <a:cubicBezTo>
                    <a:pt x="28522" y="178"/>
                    <a:pt x="28522" y="103"/>
                    <a:pt x="28497" y="53"/>
                  </a:cubicBezTo>
                  <a:cubicBezTo>
                    <a:pt x="28481" y="22"/>
                    <a:pt x="28447" y="0"/>
                    <a:pt x="284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2680600" y="2973925"/>
              <a:ext cx="713050" cy="413350"/>
            </a:xfrm>
            <a:custGeom>
              <a:avLst/>
              <a:gdLst/>
              <a:ahLst/>
              <a:cxnLst/>
              <a:rect l="l" t="t" r="r" b="b"/>
              <a:pathLst>
                <a:path w="28522" h="16534" extrusionOk="0">
                  <a:moveTo>
                    <a:pt x="28416" y="1"/>
                  </a:moveTo>
                  <a:cubicBezTo>
                    <a:pt x="28392" y="1"/>
                    <a:pt x="28367" y="7"/>
                    <a:pt x="28346" y="17"/>
                  </a:cubicBezTo>
                  <a:lnTo>
                    <a:pt x="76" y="16333"/>
                  </a:lnTo>
                  <a:cubicBezTo>
                    <a:pt x="25" y="16358"/>
                    <a:pt x="0" y="16433"/>
                    <a:pt x="50" y="16483"/>
                  </a:cubicBezTo>
                  <a:cubicBezTo>
                    <a:pt x="50" y="16509"/>
                    <a:pt x="101" y="16534"/>
                    <a:pt x="126" y="16534"/>
                  </a:cubicBezTo>
                  <a:lnTo>
                    <a:pt x="176" y="16509"/>
                  </a:lnTo>
                  <a:lnTo>
                    <a:pt x="28447" y="193"/>
                  </a:lnTo>
                  <a:lnTo>
                    <a:pt x="28472" y="193"/>
                  </a:lnTo>
                  <a:cubicBezTo>
                    <a:pt x="28522" y="168"/>
                    <a:pt x="28522" y="92"/>
                    <a:pt x="28497" y="42"/>
                  </a:cubicBezTo>
                  <a:cubicBezTo>
                    <a:pt x="28482" y="13"/>
                    <a:pt x="28450" y="1"/>
                    <a:pt x="284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2680600" y="3067650"/>
              <a:ext cx="713050" cy="414250"/>
            </a:xfrm>
            <a:custGeom>
              <a:avLst/>
              <a:gdLst/>
              <a:ahLst/>
              <a:cxnLst/>
              <a:rect l="l" t="t" r="r" b="b"/>
              <a:pathLst>
                <a:path w="28522" h="16570" extrusionOk="0">
                  <a:moveTo>
                    <a:pt x="28411" y="0"/>
                  </a:moveTo>
                  <a:cubicBezTo>
                    <a:pt x="28388" y="0"/>
                    <a:pt x="28365" y="8"/>
                    <a:pt x="28346" y="28"/>
                  </a:cubicBezTo>
                  <a:lnTo>
                    <a:pt x="76" y="16344"/>
                  </a:lnTo>
                  <a:cubicBezTo>
                    <a:pt x="25" y="16394"/>
                    <a:pt x="0" y="16444"/>
                    <a:pt x="25" y="16519"/>
                  </a:cubicBezTo>
                  <a:cubicBezTo>
                    <a:pt x="50" y="16544"/>
                    <a:pt x="101" y="16569"/>
                    <a:pt x="126" y="16569"/>
                  </a:cubicBezTo>
                  <a:lnTo>
                    <a:pt x="201" y="16544"/>
                  </a:lnTo>
                  <a:lnTo>
                    <a:pt x="28447" y="228"/>
                  </a:lnTo>
                  <a:cubicBezTo>
                    <a:pt x="28522" y="178"/>
                    <a:pt x="28522" y="128"/>
                    <a:pt x="28497" y="53"/>
                  </a:cubicBezTo>
                  <a:cubicBezTo>
                    <a:pt x="28481" y="22"/>
                    <a:pt x="28447" y="0"/>
                    <a:pt x="284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2684350" y="2872850"/>
              <a:ext cx="706175" cy="602775"/>
            </a:xfrm>
            <a:custGeom>
              <a:avLst/>
              <a:gdLst/>
              <a:ahLst/>
              <a:cxnLst/>
              <a:rect l="l" t="t" r="r" b="b"/>
              <a:pathLst>
                <a:path w="28247" h="24111" extrusionOk="0">
                  <a:moveTo>
                    <a:pt x="20352" y="501"/>
                  </a:moveTo>
                  <a:cubicBezTo>
                    <a:pt x="19700" y="501"/>
                    <a:pt x="18923" y="1103"/>
                    <a:pt x="18347" y="2155"/>
                  </a:cubicBezTo>
                  <a:lnTo>
                    <a:pt x="20928" y="677"/>
                  </a:lnTo>
                  <a:cubicBezTo>
                    <a:pt x="20753" y="551"/>
                    <a:pt x="20552" y="501"/>
                    <a:pt x="20352" y="501"/>
                  </a:cubicBezTo>
                  <a:close/>
                  <a:moveTo>
                    <a:pt x="25891" y="0"/>
                  </a:moveTo>
                  <a:cubicBezTo>
                    <a:pt x="25389" y="0"/>
                    <a:pt x="24813" y="376"/>
                    <a:pt x="24312" y="1053"/>
                  </a:cubicBezTo>
                  <a:lnTo>
                    <a:pt x="24261" y="1103"/>
                  </a:lnTo>
                  <a:cubicBezTo>
                    <a:pt x="23735" y="1780"/>
                    <a:pt x="23159" y="2130"/>
                    <a:pt x="22683" y="2130"/>
                  </a:cubicBezTo>
                  <a:cubicBezTo>
                    <a:pt x="22357" y="2130"/>
                    <a:pt x="22081" y="2005"/>
                    <a:pt x="21855" y="1729"/>
                  </a:cubicBezTo>
                  <a:lnTo>
                    <a:pt x="21154" y="902"/>
                  </a:lnTo>
                  <a:cubicBezTo>
                    <a:pt x="21129" y="877"/>
                    <a:pt x="21104" y="852"/>
                    <a:pt x="21104" y="827"/>
                  </a:cubicBezTo>
                  <a:lnTo>
                    <a:pt x="18171" y="2506"/>
                  </a:lnTo>
                  <a:lnTo>
                    <a:pt x="17720" y="3333"/>
                  </a:lnTo>
                  <a:cubicBezTo>
                    <a:pt x="17169" y="4386"/>
                    <a:pt x="16417" y="5013"/>
                    <a:pt x="15740" y="5013"/>
                  </a:cubicBezTo>
                  <a:lnTo>
                    <a:pt x="15540" y="5013"/>
                  </a:lnTo>
                  <a:cubicBezTo>
                    <a:pt x="15490" y="4988"/>
                    <a:pt x="15414" y="4988"/>
                    <a:pt x="15364" y="4988"/>
                  </a:cubicBezTo>
                  <a:cubicBezTo>
                    <a:pt x="14562" y="4988"/>
                    <a:pt x="13660" y="5865"/>
                    <a:pt x="13109" y="7218"/>
                  </a:cubicBezTo>
                  <a:lnTo>
                    <a:pt x="12181" y="9524"/>
                  </a:lnTo>
                  <a:lnTo>
                    <a:pt x="12181" y="9524"/>
                  </a:lnTo>
                  <a:lnTo>
                    <a:pt x="27169" y="852"/>
                  </a:lnTo>
                  <a:lnTo>
                    <a:pt x="26592" y="301"/>
                  </a:lnTo>
                  <a:cubicBezTo>
                    <a:pt x="26392" y="100"/>
                    <a:pt x="26166" y="0"/>
                    <a:pt x="25891" y="0"/>
                  </a:cubicBezTo>
                  <a:close/>
                  <a:moveTo>
                    <a:pt x="3334" y="13509"/>
                  </a:moveTo>
                  <a:cubicBezTo>
                    <a:pt x="2532" y="13509"/>
                    <a:pt x="1555" y="14436"/>
                    <a:pt x="1003" y="15965"/>
                  </a:cubicBezTo>
                  <a:lnTo>
                    <a:pt x="4286" y="14085"/>
                  </a:lnTo>
                  <a:cubicBezTo>
                    <a:pt x="4036" y="13684"/>
                    <a:pt x="3710" y="13509"/>
                    <a:pt x="3334" y="13509"/>
                  </a:cubicBezTo>
                  <a:close/>
                  <a:moveTo>
                    <a:pt x="27319" y="1003"/>
                  </a:moveTo>
                  <a:lnTo>
                    <a:pt x="12031" y="9850"/>
                  </a:lnTo>
                  <a:cubicBezTo>
                    <a:pt x="11505" y="10978"/>
                    <a:pt x="10677" y="11729"/>
                    <a:pt x="9951" y="11780"/>
                  </a:cubicBezTo>
                  <a:lnTo>
                    <a:pt x="9124" y="11805"/>
                  </a:lnTo>
                  <a:cubicBezTo>
                    <a:pt x="8522" y="11905"/>
                    <a:pt x="8021" y="12231"/>
                    <a:pt x="7670" y="12732"/>
                  </a:cubicBezTo>
                  <a:lnTo>
                    <a:pt x="6768" y="13835"/>
                  </a:lnTo>
                  <a:cubicBezTo>
                    <a:pt x="6291" y="14436"/>
                    <a:pt x="5740" y="14762"/>
                    <a:pt x="5264" y="14762"/>
                  </a:cubicBezTo>
                  <a:cubicBezTo>
                    <a:pt x="4938" y="14762"/>
                    <a:pt x="4612" y="14587"/>
                    <a:pt x="4387" y="14261"/>
                  </a:cubicBezTo>
                  <a:lnTo>
                    <a:pt x="878" y="16266"/>
                  </a:lnTo>
                  <a:lnTo>
                    <a:pt x="1" y="18772"/>
                  </a:lnTo>
                  <a:lnTo>
                    <a:pt x="1" y="20326"/>
                  </a:lnTo>
                  <a:lnTo>
                    <a:pt x="28196" y="4060"/>
                  </a:lnTo>
                  <a:cubicBezTo>
                    <a:pt x="28221" y="4035"/>
                    <a:pt x="28246" y="4035"/>
                    <a:pt x="28246" y="4035"/>
                  </a:cubicBezTo>
                  <a:lnTo>
                    <a:pt x="28246" y="1905"/>
                  </a:lnTo>
                  <a:lnTo>
                    <a:pt x="27319" y="1003"/>
                  </a:lnTo>
                  <a:close/>
                  <a:moveTo>
                    <a:pt x="28246" y="4261"/>
                  </a:moveTo>
                  <a:lnTo>
                    <a:pt x="26" y="20552"/>
                  </a:lnTo>
                  <a:lnTo>
                    <a:pt x="1" y="20577"/>
                  </a:lnTo>
                  <a:lnTo>
                    <a:pt x="1" y="24110"/>
                  </a:lnTo>
                  <a:lnTo>
                    <a:pt x="28196" y="7820"/>
                  </a:lnTo>
                  <a:cubicBezTo>
                    <a:pt x="28221" y="7795"/>
                    <a:pt x="28221" y="7795"/>
                    <a:pt x="28246" y="7795"/>
                  </a:cubicBezTo>
                  <a:lnTo>
                    <a:pt x="28246" y="4261"/>
                  </a:lnTo>
                  <a:close/>
                </a:path>
              </a:pathLst>
            </a:custGeom>
            <a:solidFill>
              <a:srgbClr val="948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3138625" y="2889750"/>
              <a:ext cx="73325" cy="45775"/>
            </a:xfrm>
            <a:custGeom>
              <a:avLst/>
              <a:gdLst/>
              <a:ahLst/>
              <a:cxnLst/>
              <a:rect l="l" t="t" r="r" b="b"/>
              <a:pathLst>
                <a:path w="2933" h="1831" extrusionOk="0">
                  <a:moveTo>
                    <a:pt x="2757" y="1"/>
                  </a:moveTo>
                  <a:lnTo>
                    <a:pt x="176" y="1479"/>
                  </a:lnTo>
                  <a:cubicBezTo>
                    <a:pt x="176" y="1505"/>
                    <a:pt x="176" y="1505"/>
                    <a:pt x="176" y="1505"/>
                  </a:cubicBezTo>
                  <a:lnTo>
                    <a:pt x="0" y="1830"/>
                  </a:lnTo>
                  <a:lnTo>
                    <a:pt x="2933" y="151"/>
                  </a:lnTo>
                  <a:cubicBezTo>
                    <a:pt x="2857" y="101"/>
                    <a:pt x="2807" y="51"/>
                    <a:pt x="275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706275" y="2894150"/>
              <a:ext cx="661075" cy="385350"/>
            </a:xfrm>
            <a:custGeom>
              <a:avLst/>
              <a:gdLst/>
              <a:ahLst/>
              <a:cxnLst/>
              <a:rect l="l" t="t" r="r" b="b"/>
              <a:pathLst>
                <a:path w="26443" h="15414" extrusionOk="0">
                  <a:moveTo>
                    <a:pt x="26292" y="0"/>
                  </a:moveTo>
                  <a:lnTo>
                    <a:pt x="11304" y="8672"/>
                  </a:lnTo>
                  <a:lnTo>
                    <a:pt x="11279" y="8697"/>
                  </a:lnTo>
                  <a:cubicBezTo>
                    <a:pt x="11254" y="8797"/>
                    <a:pt x="11204" y="8897"/>
                    <a:pt x="11154" y="8998"/>
                  </a:cubicBezTo>
                  <a:lnTo>
                    <a:pt x="26442" y="151"/>
                  </a:lnTo>
                  <a:lnTo>
                    <a:pt x="26292" y="0"/>
                  </a:lnTo>
                  <a:close/>
                  <a:moveTo>
                    <a:pt x="3409" y="13233"/>
                  </a:moveTo>
                  <a:lnTo>
                    <a:pt x="126" y="15113"/>
                  </a:lnTo>
                  <a:cubicBezTo>
                    <a:pt x="126" y="15113"/>
                    <a:pt x="126" y="15113"/>
                    <a:pt x="126" y="15138"/>
                  </a:cubicBezTo>
                  <a:lnTo>
                    <a:pt x="1" y="15414"/>
                  </a:lnTo>
                  <a:lnTo>
                    <a:pt x="3510" y="13409"/>
                  </a:lnTo>
                  <a:cubicBezTo>
                    <a:pt x="3485" y="13384"/>
                    <a:pt x="3460" y="13334"/>
                    <a:pt x="3460" y="13309"/>
                  </a:cubicBezTo>
                  <a:lnTo>
                    <a:pt x="3409" y="13258"/>
                  </a:lnTo>
                  <a:cubicBezTo>
                    <a:pt x="3409" y="13233"/>
                    <a:pt x="3409" y="13233"/>
                    <a:pt x="3409" y="13233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684350" y="2973725"/>
              <a:ext cx="706175" cy="413550"/>
            </a:xfrm>
            <a:custGeom>
              <a:avLst/>
              <a:gdLst/>
              <a:ahLst/>
              <a:cxnLst/>
              <a:rect l="l" t="t" r="r" b="b"/>
              <a:pathLst>
                <a:path w="28247" h="16542" extrusionOk="0">
                  <a:moveTo>
                    <a:pt x="28246" y="0"/>
                  </a:moveTo>
                  <a:cubicBezTo>
                    <a:pt x="28246" y="0"/>
                    <a:pt x="28221" y="0"/>
                    <a:pt x="28196" y="25"/>
                  </a:cubicBezTo>
                  <a:lnTo>
                    <a:pt x="1" y="16291"/>
                  </a:lnTo>
                  <a:lnTo>
                    <a:pt x="1" y="16542"/>
                  </a:lnTo>
                  <a:lnTo>
                    <a:pt x="26" y="16517"/>
                  </a:lnTo>
                  <a:lnTo>
                    <a:pt x="28246" y="226"/>
                  </a:lnTo>
                  <a:lnTo>
                    <a:pt x="28246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684350" y="3067700"/>
              <a:ext cx="706175" cy="410425"/>
            </a:xfrm>
            <a:custGeom>
              <a:avLst/>
              <a:gdLst/>
              <a:ahLst/>
              <a:cxnLst/>
              <a:rect l="l" t="t" r="r" b="b"/>
              <a:pathLst>
                <a:path w="28247" h="16417" extrusionOk="0">
                  <a:moveTo>
                    <a:pt x="28246" y="1"/>
                  </a:moveTo>
                  <a:cubicBezTo>
                    <a:pt x="28221" y="1"/>
                    <a:pt x="28221" y="1"/>
                    <a:pt x="28196" y="26"/>
                  </a:cubicBezTo>
                  <a:lnTo>
                    <a:pt x="1" y="16316"/>
                  </a:lnTo>
                  <a:lnTo>
                    <a:pt x="1" y="16417"/>
                  </a:lnTo>
                  <a:lnTo>
                    <a:pt x="28246" y="101"/>
                  </a:lnTo>
                  <a:lnTo>
                    <a:pt x="28246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681225" y="2870250"/>
              <a:ext cx="711800" cy="473800"/>
            </a:xfrm>
            <a:custGeom>
              <a:avLst/>
              <a:gdLst/>
              <a:ahLst/>
              <a:cxnLst/>
              <a:rect l="l" t="t" r="r" b="b"/>
              <a:pathLst>
                <a:path w="28472" h="18952" extrusionOk="0">
                  <a:moveTo>
                    <a:pt x="25998" y="1"/>
                  </a:moveTo>
                  <a:cubicBezTo>
                    <a:pt x="25970" y="1"/>
                    <a:pt x="25943" y="2"/>
                    <a:pt x="25915" y="4"/>
                  </a:cubicBezTo>
                  <a:cubicBezTo>
                    <a:pt x="25264" y="129"/>
                    <a:pt x="24687" y="505"/>
                    <a:pt x="24336" y="1081"/>
                  </a:cubicBezTo>
                  <a:lnTo>
                    <a:pt x="24286" y="1132"/>
                  </a:lnTo>
                  <a:cubicBezTo>
                    <a:pt x="23810" y="1758"/>
                    <a:pt x="23284" y="2134"/>
                    <a:pt x="22808" y="2134"/>
                  </a:cubicBezTo>
                  <a:lnTo>
                    <a:pt x="22782" y="2134"/>
                  </a:lnTo>
                  <a:cubicBezTo>
                    <a:pt x="22507" y="2134"/>
                    <a:pt x="22231" y="1984"/>
                    <a:pt x="22056" y="1758"/>
                  </a:cubicBezTo>
                  <a:lnTo>
                    <a:pt x="21354" y="931"/>
                  </a:lnTo>
                  <a:cubicBezTo>
                    <a:pt x="21132" y="642"/>
                    <a:pt x="20811" y="472"/>
                    <a:pt x="20461" y="472"/>
                  </a:cubicBezTo>
                  <a:cubicBezTo>
                    <a:pt x="20417" y="472"/>
                    <a:pt x="20372" y="474"/>
                    <a:pt x="20326" y="480"/>
                  </a:cubicBezTo>
                  <a:cubicBezTo>
                    <a:pt x="19625" y="555"/>
                    <a:pt x="18898" y="1207"/>
                    <a:pt x="18346" y="2234"/>
                  </a:cubicBezTo>
                  <a:lnTo>
                    <a:pt x="17745" y="3362"/>
                  </a:lnTo>
                  <a:cubicBezTo>
                    <a:pt x="17194" y="4395"/>
                    <a:pt x="16454" y="5007"/>
                    <a:pt x="15833" y="5007"/>
                  </a:cubicBezTo>
                  <a:cubicBezTo>
                    <a:pt x="15776" y="5007"/>
                    <a:pt x="15720" y="5002"/>
                    <a:pt x="15665" y="4991"/>
                  </a:cubicBezTo>
                  <a:cubicBezTo>
                    <a:pt x="15601" y="4981"/>
                    <a:pt x="15536" y="4975"/>
                    <a:pt x="15471" y="4975"/>
                  </a:cubicBezTo>
                  <a:cubicBezTo>
                    <a:pt x="14615" y="4975"/>
                    <a:pt x="13667" y="5875"/>
                    <a:pt x="13108" y="7272"/>
                  </a:cubicBezTo>
                  <a:lnTo>
                    <a:pt x="12156" y="9603"/>
                  </a:lnTo>
                  <a:cubicBezTo>
                    <a:pt x="11655" y="10856"/>
                    <a:pt x="10828" y="11733"/>
                    <a:pt x="10076" y="11758"/>
                  </a:cubicBezTo>
                  <a:lnTo>
                    <a:pt x="9223" y="11808"/>
                  </a:lnTo>
                  <a:cubicBezTo>
                    <a:pt x="8622" y="11884"/>
                    <a:pt x="8071" y="12234"/>
                    <a:pt x="7695" y="12761"/>
                  </a:cubicBezTo>
                  <a:lnTo>
                    <a:pt x="6817" y="13864"/>
                  </a:lnTo>
                  <a:cubicBezTo>
                    <a:pt x="6373" y="14425"/>
                    <a:pt x="5864" y="14746"/>
                    <a:pt x="5431" y="14746"/>
                  </a:cubicBezTo>
                  <a:cubicBezTo>
                    <a:pt x="5400" y="14746"/>
                    <a:pt x="5369" y="14744"/>
                    <a:pt x="5339" y="14741"/>
                  </a:cubicBezTo>
                  <a:cubicBezTo>
                    <a:pt x="4988" y="14716"/>
                    <a:pt x="4687" y="14515"/>
                    <a:pt x="4537" y="14214"/>
                  </a:cubicBezTo>
                  <a:lnTo>
                    <a:pt x="4487" y="14139"/>
                  </a:lnTo>
                  <a:cubicBezTo>
                    <a:pt x="4295" y="13733"/>
                    <a:pt x="3876" y="13486"/>
                    <a:pt x="3402" y="13486"/>
                  </a:cubicBezTo>
                  <a:cubicBezTo>
                    <a:pt x="3380" y="13486"/>
                    <a:pt x="3357" y="13486"/>
                    <a:pt x="3334" y="13488"/>
                  </a:cubicBezTo>
                  <a:cubicBezTo>
                    <a:pt x="2457" y="13588"/>
                    <a:pt x="1529" y="14615"/>
                    <a:pt x="1003" y="16044"/>
                  </a:cubicBezTo>
                  <a:lnTo>
                    <a:pt x="0" y="18826"/>
                  </a:lnTo>
                  <a:cubicBezTo>
                    <a:pt x="0" y="18876"/>
                    <a:pt x="25" y="18951"/>
                    <a:pt x="76" y="18951"/>
                  </a:cubicBezTo>
                  <a:lnTo>
                    <a:pt x="101" y="18951"/>
                  </a:lnTo>
                  <a:cubicBezTo>
                    <a:pt x="151" y="18951"/>
                    <a:pt x="176" y="18926"/>
                    <a:pt x="201" y="18901"/>
                  </a:cubicBezTo>
                  <a:lnTo>
                    <a:pt x="1203" y="16119"/>
                  </a:lnTo>
                  <a:cubicBezTo>
                    <a:pt x="1680" y="14766"/>
                    <a:pt x="2557" y="13788"/>
                    <a:pt x="3334" y="13713"/>
                  </a:cubicBezTo>
                  <a:cubicBezTo>
                    <a:pt x="3356" y="13712"/>
                    <a:pt x="3378" y="13711"/>
                    <a:pt x="3401" y="13711"/>
                  </a:cubicBezTo>
                  <a:cubicBezTo>
                    <a:pt x="3776" y="13711"/>
                    <a:pt x="4120" y="13910"/>
                    <a:pt x="4286" y="14265"/>
                  </a:cubicBezTo>
                  <a:lnTo>
                    <a:pt x="4336" y="14315"/>
                  </a:lnTo>
                  <a:cubicBezTo>
                    <a:pt x="4537" y="14691"/>
                    <a:pt x="4888" y="14916"/>
                    <a:pt x="5289" y="14966"/>
                  </a:cubicBezTo>
                  <a:cubicBezTo>
                    <a:pt x="5323" y="14969"/>
                    <a:pt x="5358" y="14971"/>
                    <a:pt x="5393" y="14971"/>
                  </a:cubicBezTo>
                  <a:cubicBezTo>
                    <a:pt x="5916" y="14971"/>
                    <a:pt x="6475" y="14624"/>
                    <a:pt x="6968" y="14014"/>
                  </a:cubicBezTo>
                  <a:lnTo>
                    <a:pt x="7870" y="12886"/>
                  </a:lnTo>
                  <a:cubicBezTo>
                    <a:pt x="8171" y="12410"/>
                    <a:pt x="8672" y="12109"/>
                    <a:pt x="9223" y="12009"/>
                  </a:cubicBezTo>
                  <a:lnTo>
                    <a:pt x="10076" y="11984"/>
                  </a:lnTo>
                  <a:cubicBezTo>
                    <a:pt x="10903" y="11934"/>
                    <a:pt x="11805" y="11031"/>
                    <a:pt x="12356" y="9678"/>
                  </a:cubicBezTo>
                  <a:lnTo>
                    <a:pt x="13309" y="7347"/>
                  </a:lnTo>
                  <a:cubicBezTo>
                    <a:pt x="13843" y="6069"/>
                    <a:pt x="14722" y="5201"/>
                    <a:pt x="15467" y="5201"/>
                  </a:cubicBezTo>
                  <a:cubicBezTo>
                    <a:pt x="15525" y="5201"/>
                    <a:pt x="15583" y="5206"/>
                    <a:pt x="15640" y="5217"/>
                  </a:cubicBezTo>
                  <a:cubicBezTo>
                    <a:pt x="15699" y="5227"/>
                    <a:pt x="15760" y="5232"/>
                    <a:pt x="15821" y="5232"/>
                  </a:cubicBezTo>
                  <a:cubicBezTo>
                    <a:pt x="16533" y="5232"/>
                    <a:pt x="17343" y="4570"/>
                    <a:pt x="17920" y="3462"/>
                  </a:cubicBezTo>
                  <a:lnTo>
                    <a:pt x="18547" y="2335"/>
                  </a:lnTo>
                  <a:cubicBezTo>
                    <a:pt x="19048" y="1382"/>
                    <a:pt x="19725" y="756"/>
                    <a:pt x="20351" y="706"/>
                  </a:cubicBezTo>
                  <a:cubicBezTo>
                    <a:pt x="20393" y="699"/>
                    <a:pt x="20435" y="696"/>
                    <a:pt x="20476" y="696"/>
                  </a:cubicBezTo>
                  <a:cubicBezTo>
                    <a:pt x="20753" y="696"/>
                    <a:pt x="21004" y="838"/>
                    <a:pt x="21178" y="1056"/>
                  </a:cubicBezTo>
                  <a:lnTo>
                    <a:pt x="21880" y="1909"/>
                  </a:lnTo>
                  <a:cubicBezTo>
                    <a:pt x="22106" y="2184"/>
                    <a:pt x="22457" y="2335"/>
                    <a:pt x="22808" y="2335"/>
                  </a:cubicBezTo>
                  <a:cubicBezTo>
                    <a:pt x="23359" y="2335"/>
                    <a:pt x="23935" y="1959"/>
                    <a:pt x="24462" y="1257"/>
                  </a:cubicBezTo>
                  <a:lnTo>
                    <a:pt x="24512" y="1207"/>
                  </a:lnTo>
                  <a:cubicBezTo>
                    <a:pt x="24813" y="680"/>
                    <a:pt x="25339" y="330"/>
                    <a:pt x="25915" y="229"/>
                  </a:cubicBezTo>
                  <a:cubicBezTo>
                    <a:pt x="25949" y="226"/>
                    <a:pt x="25983" y="225"/>
                    <a:pt x="26016" y="225"/>
                  </a:cubicBezTo>
                  <a:cubicBezTo>
                    <a:pt x="26252" y="225"/>
                    <a:pt x="26466" y="304"/>
                    <a:pt x="26642" y="480"/>
                  </a:cubicBezTo>
                  <a:lnTo>
                    <a:pt x="28296" y="2059"/>
                  </a:lnTo>
                  <a:cubicBezTo>
                    <a:pt x="28309" y="2084"/>
                    <a:pt x="28334" y="2097"/>
                    <a:pt x="28362" y="2097"/>
                  </a:cubicBezTo>
                  <a:cubicBezTo>
                    <a:pt x="28390" y="2097"/>
                    <a:pt x="28422" y="2084"/>
                    <a:pt x="28447" y="2059"/>
                  </a:cubicBezTo>
                  <a:cubicBezTo>
                    <a:pt x="28472" y="2009"/>
                    <a:pt x="28472" y="1959"/>
                    <a:pt x="28422" y="1909"/>
                  </a:cubicBezTo>
                  <a:lnTo>
                    <a:pt x="26793" y="330"/>
                  </a:lnTo>
                  <a:cubicBezTo>
                    <a:pt x="26586" y="123"/>
                    <a:pt x="26295" y="1"/>
                    <a:pt x="259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3321575" y="2871575"/>
              <a:ext cx="5675" cy="240650"/>
            </a:xfrm>
            <a:custGeom>
              <a:avLst/>
              <a:gdLst/>
              <a:ahLst/>
              <a:cxnLst/>
              <a:rect l="l" t="t" r="r" b="b"/>
              <a:pathLst>
                <a:path w="227" h="9626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502"/>
                  </a:lnTo>
                  <a:cubicBezTo>
                    <a:pt x="1" y="552"/>
                    <a:pt x="51" y="602"/>
                    <a:pt x="101" y="602"/>
                  </a:cubicBezTo>
                  <a:cubicBezTo>
                    <a:pt x="176" y="602"/>
                    <a:pt x="201" y="552"/>
                    <a:pt x="201" y="502"/>
                  </a:cubicBezTo>
                  <a:lnTo>
                    <a:pt x="201" y="101"/>
                  </a:lnTo>
                  <a:cubicBezTo>
                    <a:pt x="201" y="51"/>
                    <a:pt x="176" y="1"/>
                    <a:pt x="101" y="1"/>
                  </a:cubicBezTo>
                  <a:close/>
                  <a:moveTo>
                    <a:pt x="101" y="1028"/>
                  </a:moveTo>
                  <a:cubicBezTo>
                    <a:pt x="51" y="1028"/>
                    <a:pt x="1" y="1079"/>
                    <a:pt x="1" y="1154"/>
                  </a:cubicBezTo>
                  <a:lnTo>
                    <a:pt x="1" y="1780"/>
                  </a:lnTo>
                  <a:cubicBezTo>
                    <a:pt x="1" y="1856"/>
                    <a:pt x="51" y="1906"/>
                    <a:pt x="101" y="1906"/>
                  </a:cubicBezTo>
                  <a:cubicBezTo>
                    <a:pt x="176" y="1906"/>
                    <a:pt x="201" y="1856"/>
                    <a:pt x="201" y="1780"/>
                  </a:cubicBezTo>
                  <a:lnTo>
                    <a:pt x="201" y="1154"/>
                  </a:lnTo>
                  <a:cubicBezTo>
                    <a:pt x="201" y="1079"/>
                    <a:pt x="176" y="1028"/>
                    <a:pt x="101" y="1028"/>
                  </a:cubicBezTo>
                  <a:close/>
                  <a:moveTo>
                    <a:pt x="101" y="2332"/>
                  </a:moveTo>
                  <a:cubicBezTo>
                    <a:pt x="51" y="2332"/>
                    <a:pt x="1" y="2382"/>
                    <a:pt x="1" y="2432"/>
                  </a:cubicBezTo>
                  <a:lnTo>
                    <a:pt x="1" y="3084"/>
                  </a:lnTo>
                  <a:cubicBezTo>
                    <a:pt x="1" y="3134"/>
                    <a:pt x="51" y="3184"/>
                    <a:pt x="101" y="3184"/>
                  </a:cubicBezTo>
                  <a:cubicBezTo>
                    <a:pt x="176" y="3184"/>
                    <a:pt x="201" y="3134"/>
                    <a:pt x="201" y="3084"/>
                  </a:cubicBezTo>
                  <a:lnTo>
                    <a:pt x="201" y="2432"/>
                  </a:lnTo>
                  <a:cubicBezTo>
                    <a:pt x="201" y="2382"/>
                    <a:pt x="176" y="2332"/>
                    <a:pt x="101" y="2332"/>
                  </a:cubicBezTo>
                  <a:close/>
                  <a:moveTo>
                    <a:pt x="101" y="3610"/>
                  </a:moveTo>
                  <a:cubicBezTo>
                    <a:pt x="51" y="3610"/>
                    <a:pt x="1" y="3660"/>
                    <a:pt x="1" y="3710"/>
                  </a:cubicBezTo>
                  <a:lnTo>
                    <a:pt x="1" y="4362"/>
                  </a:lnTo>
                  <a:cubicBezTo>
                    <a:pt x="1" y="4412"/>
                    <a:pt x="51" y="4462"/>
                    <a:pt x="101" y="4462"/>
                  </a:cubicBezTo>
                  <a:cubicBezTo>
                    <a:pt x="176" y="4462"/>
                    <a:pt x="201" y="4412"/>
                    <a:pt x="201" y="4362"/>
                  </a:cubicBezTo>
                  <a:lnTo>
                    <a:pt x="201" y="3710"/>
                  </a:lnTo>
                  <a:cubicBezTo>
                    <a:pt x="201" y="3660"/>
                    <a:pt x="176" y="3610"/>
                    <a:pt x="101" y="3610"/>
                  </a:cubicBezTo>
                  <a:close/>
                  <a:moveTo>
                    <a:pt x="101" y="4888"/>
                  </a:moveTo>
                  <a:cubicBezTo>
                    <a:pt x="51" y="4888"/>
                    <a:pt x="1" y="4938"/>
                    <a:pt x="1" y="5013"/>
                  </a:cubicBezTo>
                  <a:lnTo>
                    <a:pt x="1" y="5640"/>
                  </a:lnTo>
                  <a:cubicBezTo>
                    <a:pt x="1" y="5715"/>
                    <a:pt x="51" y="5765"/>
                    <a:pt x="101" y="5765"/>
                  </a:cubicBezTo>
                  <a:lnTo>
                    <a:pt x="126" y="5765"/>
                  </a:lnTo>
                  <a:cubicBezTo>
                    <a:pt x="176" y="5765"/>
                    <a:pt x="226" y="5715"/>
                    <a:pt x="201" y="5640"/>
                  </a:cubicBezTo>
                  <a:lnTo>
                    <a:pt x="201" y="5013"/>
                  </a:lnTo>
                  <a:cubicBezTo>
                    <a:pt x="201" y="4938"/>
                    <a:pt x="176" y="4888"/>
                    <a:pt x="101" y="4888"/>
                  </a:cubicBezTo>
                  <a:close/>
                  <a:moveTo>
                    <a:pt x="101" y="6191"/>
                  </a:moveTo>
                  <a:cubicBezTo>
                    <a:pt x="51" y="6191"/>
                    <a:pt x="1" y="6242"/>
                    <a:pt x="1" y="6292"/>
                  </a:cubicBezTo>
                  <a:lnTo>
                    <a:pt x="1" y="6943"/>
                  </a:lnTo>
                  <a:cubicBezTo>
                    <a:pt x="1" y="6993"/>
                    <a:pt x="51" y="7044"/>
                    <a:pt x="101" y="7044"/>
                  </a:cubicBezTo>
                  <a:lnTo>
                    <a:pt x="101" y="7018"/>
                  </a:lnTo>
                  <a:cubicBezTo>
                    <a:pt x="151" y="7018"/>
                    <a:pt x="201" y="6993"/>
                    <a:pt x="201" y="6943"/>
                  </a:cubicBezTo>
                  <a:lnTo>
                    <a:pt x="201" y="6292"/>
                  </a:lnTo>
                  <a:cubicBezTo>
                    <a:pt x="201" y="6242"/>
                    <a:pt x="176" y="6191"/>
                    <a:pt x="101" y="6191"/>
                  </a:cubicBezTo>
                  <a:close/>
                  <a:moveTo>
                    <a:pt x="101" y="7470"/>
                  </a:moveTo>
                  <a:cubicBezTo>
                    <a:pt x="51" y="7470"/>
                    <a:pt x="1" y="7520"/>
                    <a:pt x="1" y="7570"/>
                  </a:cubicBezTo>
                  <a:lnTo>
                    <a:pt x="1" y="8222"/>
                  </a:lnTo>
                  <a:cubicBezTo>
                    <a:pt x="1" y="8272"/>
                    <a:pt x="51" y="8322"/>
                    <a:pt x="101" y="8322"/>
                  </a:cubicBezTo>
                  <a:cubicBezTo>
                    <a:pt x="176" y="8322"/>
                    <a:pt x="201" y="8272"/>
                    <a:pt x="201" y="8222"/>
                  </a:cubicBezTo>
                  <a:lnTo>
                    <a:pt x="201" y="7570"/>
                  </a:lnTo>
                  <a:cubicBezTo>
                    <a:pt x="201" y="7520"/>
                    <a:pt x="176" y="7470"/>
                    <a:pt x="101" y="7470"/>
                  </a:cubicBezTo>
                  <a:close/>
                  <a:moveTo>
                    <a:pt x="101" y="8748"/>
                  </a:moveTo>
                  <a:cubicBezTo>
                    <a:pt x="51" y="8748"/>
                    <a:pt x="1" y="8798"/>
                    <a:pt x="1" y="8873"/>
                  </a:cubicBezTo>
                  <a:lnTo>
                    <a:pt x="1" y="9500"/>
                  </a:lnTo>
                  <a:cubicBezTo>
                    <a:pt x="1" y="9575"/>
                    <a:pt x="51" y="9625"/>
                    <a:pt x="101" y="9625"/>
                  </a:cubicBezTo>
                  <a:cubicBezTo>
                    <a:pt x="176" y="9625"/>
                    <a:pt x="201" y="9575"/>
                    <a:pt x="201" y="9500"/>
                  </a:cubicBezTo>
                  <a:lnTo>
                    <a:pt x="201" y="8873"/>
                  </a:lnTo>
                  <a:cubicBezTo>
                    <a:pt x="201" y="8798"/>
                    <a:pt x="176" y="8748"/>
                    <a:pt x="101" y="8748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3034600" y="3010675"/>
              <a:ext cx="5675" cy="266950"/>
            </a:xfrm>
            <a:custGeom>
              <a:avLst/>
              <a:gdLst/>
              <a:ahLst/>
              <a:cxnLst/>
              <a:rect l="l" t="t" r="r" b="b"/>
              <a:pathLst>
                <a:path w="227" h="10678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277"/>
                  </a:lnTo>
                  <a:cubicBezTo>
                    <a:pt x="1" y="327"/>
                    <a:pt x="51" y="377"/>
                    <a:pt x="101" y="377"/>
                  </a:cubicBezTo>
                  <a:cubicBezTo>
                    <a:pt x="176" y="377"/>
                    <a:pt x="226" y="327"/>
                    <a:pt x="226" y="277"/>
                  </a:cubicBezTo>
                  <a:lnTo>
                    <a:pt x="226" y="101"/>
                  </a:lnTo>
                  <a:cubicBezTo>
                    <a:pt x="226" y="51"/>
                    <a:pt x="176" y="1"/>
                    <a:pt x="101" y="1"/>
                  </a:cubicBezTo>
                  <a:close/>
                  <a:moveTo>
                    <a:pt x="101" y="803"/>
                  </a:moveTo>
                  <a:cubicBezTo>
                    <a:pt x="51" y="803"/>
                    <a:pt x="1" y="853"/>
                    <a:pt x="1" y="928"/>
                  </a:cubicBezTo>
                  <a:lnTo>
                    <a:pt x="1" y="1555"/>
                  </a:lnTo>
                  <a:cubicBezTo>
                    <a:pt x="1" y="1630"/>
                    <a:pt x="51" y="1680"/>
                    <a:pt x="101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226" y="928"/>
                  </a:lnTo>
                  <a:cubicBezTo>
                    <a:pt x="226" y="853"/>
                    <a:pt x="176" y="803"/>
                    <a:pt x="101" y="803"/>
                  </a:cubicBezTo>
                  <a:close/>
                  <a:moveTo>
                    <a:pt x="101" y="2106"/>
                  </a:moveTo>
                  <a:cubicBezTo>
                    <a:pt x="51" y="2106"/>
                    <a:pt x="1" y="2156"/>
                    <a:pt x="1" y="2206"/>
                  </a:cubicBezTo>
                  <a:lnTo>
                    <a:pt x="1" y="2858"/>
                  </a:lnTo>
                  <a:cubicBezTo>
                    <a:pt x="1" y="2908"/>
                    <a:pt x="51" y="2958"/>
                    <a:pt x="101" y="2958"/>
                  </a:cubicBezTo>
                  <a:cubicBezTo>
                    <a:pt x="176" y="2958"/>
                    <a:pt x="226" y="2908"/>
                    <a:pt x="226" y="2858"/>
                  </a:cubicBezTo>
                  <a:lnTo>
                    <a:pt x="226" y="2206"/>
                  </a:lnTo>
                  <a:cubicBezTo>
                    <a:pt x="226" y="2156"/>
                    <a:pt x="176" y="2106"/>
                    <a:pt x="101" y="2106"/>
                  </a:cubicBezTo>
                  <a:close/>
                  <a:moveTo>
                    <a:pt x="101" y="3384"/>
                  </a:moveTo>
                  <a:cubicBezTo>
                    <a:pt x="51" y="3384"/>
                    <a:pt x="1" y="3434"/>
                    <a:pt x="1" y="3485"/>
                  </a:cubicBezTo>
                  <a:lnTo>
                    <a:pt x="1" y="4136"/>
                  </a:lnTo>
                  <a:cubicBezTo>
                    <a:pt x="1" y="4186"/>
                    <a:pt x="51" y="4236"/>
                    <a:pt x="101" y="4236"/>
                  </a:cubicBezTo>
                  <a:cubicBezTo>
                    <a:pt x="176" y="4236"/>
                    <a:pt x="226" y="4186"/>
                    <a:pt x="226" y="4136"/>
                  </a:cubicBezTo>
                  <a:lnTo>
                    <a:pt x="226" y="3485"/>
                  </a:lnTo>
                  <a:cubicBezTo>
                    <a:pt x="226" y="3434"/>
                    <a:pt x="176" y="3384"/>
                    <a:pt x="101" y="3384"/>
                  </a:cubicBezTo>
                  <a:close/>
                  <a:moveTo>
                    <a:pt x="101" y="4663"/>
                  </a:moveTo>
                  <a:cubicBezTo>
                    <a:pt x="51" y="4663"/>
                    <a:pt x="1" y="4713"/>
                    <a:pt x="1" y="4788"/>
                  </a:cubicBezTo>
                  <a:lnTo>
                    <a:pt x="1" y="5414"/>
                  </a:lnTo>
                  <a:cubicBezTo>
                    <a:pt x="1" y="5490"/>
                    <a:pt x="51" y="5540"/>
                    <a:pt x="101" y="5540"/>
                  </a:cubicBezTo>
                  <a:cubicBezTo>
                    <a:pt x="176" y="5540"/>
                    <a:pt x="226" y="5490"/>
                    <a:pt x="226" y="5414"/>
                  </a:cubicBezTo>
                  <a:lnTo>
                    <a:pt x="226" y="4788"/>
                  </a:lnTo>
                  <a:cubicBezTo>
                    <a:pt x="226" y="4713"/>
                    <a:pt x="176" y="4663"/>
                    <a:pt x="101" y="4663"/>
                  </a:cubicBezTo>
                  <a:close/>
                  <a:moveTo>
                    <a:pt x="101" y="5941"/>
                  </a:moveTo>
                  <a:cubicBezTo>
                    <a:pt x="51" y="5941"/>
                    <a:pt x="1" y="5991"/>
                    <a:pt x="1" y="6066"/>
                  </a:cubicBezTo>
                  <a:lnTo>
                    <a:pt x="1" y="6718"/>
                  </a:lnTo>
                  <a:cubicBezTo>
                    <a:pt x="1" y="6768"/>
                    <a:pt x="51" y="6818"/>
                    <a:pt x="101" y="6818"/>
                  </a:cubicBezTo>
                  <a:lnTo>
                    <a:pt x="126" y="6818"/>
                  </a:lnTo>
                  <a:cubicBezTo>
                    <a:pt x="176" y="6818"/>
                    <a:pt x="226" y="6768"/>
                    <a:pt x="226" y="6693"/>
                  </a:cubicBezTo>
                  <a:lnTo>
                    <a:pt x="226" y="6066"/>
                  </a:lnTo>
                  <a:cubicBezTo>
                    <a:pt x="226" y="5991"/>
                    <a:pt x="176" y="5941"/>
                    <a:pt x="101" y="5941"/>
                  </a:cubicBezTo>
                  <a:close/>
                  <a:moveTo>
                    <a:pt x="101" y="7244"/>
                  </a:moveTo>
                  <a:cubicBezTo>
                    <a:pt x="51" y="7244"/>
                    <a:pt x="1" y="7294"/>
                    <a:pt x="1" y="7344"/>
                  </a:cubicBezTo>
                  <a:lnTo>
                    <a:pt x="1" y="7996"/>
                  </a:lnTo>
                  <a:cubicBezTo>
                    <a:pt x="1" y="8046"/>
                    <a:pt x="51" y="8096"/>
                    <a:pt x="101" y="8096"/>
                  </a:cubicBezTo>
                  <a:cubicBezTo>
                    <a:pt x="176" y="8096"/>
                    <a:pt x="226" y="8046"/>
                    <a:pt x="226" y="7996"/>
                  </a:cubicBezTo>
                  <a:lnTo>
                    <a:pt x="226" y="7344"/>
                  </a:lnTo>
                  <a:cubicBezTo>
                    <a:pt x="226" y="7294"/>
                    <a:pt x="176" y="7244"/>
                    <a:pt x="101" y="7244"/>
                  </a:cubicBezTo>
                  <a:close/>
                  <a:moveTo>
                    <a:pt x="101" y="8522"/>
                  </a:moveTo>
                  <a:cubicBezTo>
                    <a:pt x="51" y="8522"/>
                    <a:pt x="1" y="8572"/>
                    <a:pt x="1" y="8648"/>
                  </a:cubicBezTo>
                  <a:lnTo>
                    <a:pt x="1" y="9274"/>
                  </a:lnTo>
                  <a:cubicBezTo>
                    <a:pt x="1" y="9349"/>
                    <a:pt x="51" y="9399"/>
                    <a:pt x="101" y="9399"/>
                  </a:cubicBezTo>
                  <a:lnTo>
                    <a:pt x="126" y="9399"/>
                  </a:lnTo>
                  <a:cubicBezTo>
                    <a:pt x="176" y="9399"/>
                    <a:pt x="226" y="9349"/>
                    <a:pt x="226" y="9274"/>
                  </a:cubicBezTo>
                  <a:lnTo>
                    <a:pt x="226" y="8648"/>
                  </a:lnTo>
                  <a:cubicBezTo>
                    <a:pt x="226" y="8572"/>
                    <a:pt x="176" y="8522"/>
                    <a:pt x="101" y="8522"/>
                  </a:cubicBezTo>
                  <a:close/>
                  <a:moveTo>
                    <a:pt x="101" y="9825"/>
                  </a:moveTo>
                  <a:cubicBezTo>
                    <a:pt x="51" y="9825"/>
                    <a:pt x="1" y="9876"/>
                    <a:pt x="1" y="9926"/>
                  </a:cubicBezTo>
                  <a:lnTo>
                    <a:pt x="1" y="10577"/>
                  </a:lnTo>
                  <a:cubicBezTo>
                    <a:pt x="1" y="10627"/>
                    <a:pt x="51" y="10678"/>
                    <a:pt x="101" y="10678"/>
                  </a:cubicBezTo>
                  <a:cubicBezTo>
                    <a:pt x="176" y="10678"/>
                    <a:pt x="226" y="10627"/>
                    <a:pt x="226" y="10577"/>
                  </a:cubicBezTo>
                  <a:lnTo>
                    <a:pt x="226" y="9926"/>
                  </a:lnTo>
                  <a:cubicBezTo>
                    <a:pt x="226" y="9876"/>
                    <a:pt x="176" y="9825"/>
                    <a:pt x="101" y="9825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91125" y="3178600"/>
              <a:ext cx="5650" cy="181725"/>
            </a:xfrm>
            <a:custGeom>
              <a:avLst/>
              <a:gdLst/>
              <a:ahLst/>
              <a:cxnLst/>
              <a:rect l="l" t="t" r="r" b="b"/>
              <a:pathLst>
                <a:path w="226" h="7269" extrusionOk="0">
                  <a:moveTo>
                    <a:pt x="101" y="1"/>
                  </a:moveTo>
                  <a:cubicBezTo>
                    <a:pt x="51" y="1"/>
                    <a:pt x="0" y="26"/>
                    <a:pt x="0" y="101"/>
                  </a:cubicBezTo>
                  <a:lnTo>
                    <a:pt x="0" y="728"/>
                  </a:lnTo>
                  <a:lnTo>
                    <a:pt x="0" y="753"/>
                  </a:lnTo>
                  <a:cubicBezTo>
                    <a:pt x="0" y="803"/>
                    <a:pt x="51" y="853"/>
                    <a:pt x="101" y="853"/>
                  </a:cubicBezTo>
                  <a:cubicBezTo>
                    <a:pt x="176" y="853"/>
                    <a:pt x="226" y="803"/>
                    <a:pt x="226" y="728"/>
                  </a:cubicBezTo>
                  <a:lnTo>
                    <a:pt x="226" y="101"/>
                  </a:lnTo>
                  <a:cubicBezTo>
                    <a:pt x="226" y="26"/>
                    <a:pt x="176" y="1"/>
                    <a:pt x="101" y="1"/>
                  </a:cubicBezTo>
                  <a:close/>
                  <a:moveTo>
                    <a:pt x="101" y="1279"/>
                  </a:moveTo>
                  <a:cubicBezTo>
                    <a:pt x="51" y="1279"/>
                    <a:pt x="0" y="1329"/>
                    <a:pt x="0" y="1379"/>
                  </a:cubicBezTo>
                  <a:lnTo>
                    <a:pt x="0" y="2031"/>
                  </a:lnTo>
                  <a:cubicBezTo>
                    <a:pt x="0" y="2081"/>
                    <a:pt x="51" y="2131"/>
                    <a:pt x="101" y="2131"/>
                  </a:cubicBezTo>
                  <a:cubicBezTo>
                    <a:pt x="176" y="2131"/>
                    <a:pt x="226" y="2081"/>
                    <a:pt x="226" y="2031"/>
                  </a:cubicBezTo>
                  <a:lnTo>
                    <a:pt x="226" y="1379"/>
                  </a:lnTo>
                  <a:cubicBezTo>
                    <a:pt x="226" y="1329"/>
                    <a:pt x="176" y="1279"/>
                    <a:pt x="101" y="1279"/>
                  </a:cubicBezTo>
                  <a:close/>
                  <a:moveTo>
                    <a:pt x="101" y="2582"/>
                  </a:moveTo>
                  <a:cubicBezTo>
                    <a:pt x="51" y="2582"/>
                    <a:pt x="0" y="2632"/>
                    <a:pt x="0" y="2682"/>
                  </a:cubicBezTo>
                  <a:lnTo>
                    <a:pt x="0" y="3309"/>
                  </a:lnTo>
                  <a:cubicBezTo>
                    <a:pt x="0" y="3359"/>
                    <a:pt x="51" y="3409"/>
                    <a:pt x="101" y="3409"/>
                  </a:cubicBezTo>
                  <a:cubicBezTo>
                    <a:pt x="151" y="3409"/>
                    <a:pt x="201" y="3384"/>
                    <a:pt x="226" y="3334"/>
                  </a:cubicBezTo>
                  <a:lnTo>
                    <a:pt x="226" y="2682"/>
                  </a:lnTo>
                  <a:cubicBezTo>
                    <a:pt x="226" y="2632"/>
                    <a:pt x="176" y="2582"/>
                    <a:pt x="101" y="2582"/>
                  </a:cubicBezTo>
                  <a:close/>
                  <a:moveTo>
                    <a:pt x="101" y="3835"/>
                  </a:moveTo>
                  <a:cubicBezTo>
                    <a:pt x="51" y="3835"/>
                    <a:pt x="0" y="3885"/>
                    <a:pt x="0" y="3936"/>
                  </a:cubicBezTo>
                  <a:lnTo>
                    <a:pt x="0" y="4587"/>
                  </a:lnTo>
                  <a:lnTo>
                    <a:pt x="0" y="4612"/>
                  </a:lnTo>
                  <a:cubicBezTo>
                    <a:pt x="0" y="4662"/>
                    <a:pt x="51" y="4712"/>
                    <a:pt x="101" y="4712"/>
                  </a:cubicBezTo>
                  <a:lnTo>
                    <a:pt x="126" y="4687"/>
                  </a:lnTo>
                  <a:cubicBezTo>
                    <a:pt x="176" y="4687"/>
                    <a:pt x="226" y="4637"/>
                    <a:pt x="226" y="4587"/>
                  </a:cubicBezTo>
                  <a:lnTo>
                    <a:pt x="226" y="3936"/>
                  </a:lnTo>
                  <a:cubicBezTo>
                    <a:pt x="226" y="3885"/>
                    <a:pt x="176" y="3835"/>
                    <a:pt x="101" y="3835"/>
                  </a:cubicBezTo>
                  <a:close/>
                  <a:moveTo>
                    <a:pt x="101" y="5139"/>
                  </a:moveTo>
                  <a:cubicBezTo>
                    <a:pt x="51" y="5139"/>
                    <a:pt x="0" y="5189"/>
                    <a:pt x="0" y="5239"/>
                  </a:cubicBezTo>
                  <a:lnTo>
                    <a:pt x="0" y="5890"/>
                  </a:lnTo>
                  <a:cubicBezTo>
                    <a:pt x="0" y="5941"/>
                    <a:pt x="51" y="5991"/>
                    <a:pt x="101" y="5991"/>
                  </a:cubicBezTo>
                  <a:cubicBezTo>
                    <a:pt x="176" y="5991"/>
                    <a:pt x="226" y="5941"/>
                    <a:pt x="226" y="5890"/>
                  </a:cubicBezTo>
                  <a:lnTo>
                    <a:pt x="226" y="5239"/>
                  </a:lnTo>
                  <a:cubicBezTo>
                    <a:pt x="226" y="5189"/>
                    <a:pt x="176" y="5139"/>
                    <a:pt x="101" y="5139"/>
                  </a:cubicBezTo>
                  <a:close/>
                  <a:moveTo>
                    <a:pt x="101" y="6417"/>
                  </a:moveTo>
                  <a:cubicBezTo>
                    <a:pt x="51" y="6417"/>
                    <a:pt x="0" y="6467"/>
                    <a:pt x="0" y="6517"/>
                  </a:cubicBezTo>
                  <a:lnTo>
                    <a:pt x="0" y="7169"/>
                  </a:lnTo>
                  <a:cubicBezTo>
                    <a:pt x="0" y="7219"/>
                    <a:pt x="51" y="7269"/>
                    <a:pt x="101" y="7269"/>
                  </a:cubicBezTo>
                  <a:cubicBezTo>
                    <a:pt x="176" y="7269"/>
                    <a:pt x="226" y="7219"/>
                    <a:pt x="226" y="7169"/>
                  </a:cubicBezTo>
                  <a:lnTo>
                    <a:pt x="226" y="6517"/>
                  </a:lnTo>
                  <a:cubicBezTo>
                    <a:pt x="226" y="6467"/>
                    <a:pt x="176" y="6417"/>
                    <a:pt x="101" y="6417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747650" y="3212275"/>
              <a:ext cx="5650" cy="230775"/>
            </a:xfrm>
            <a:custGeom>
              <a:avLst/>
              <a:gdLst/>
              <a:ahLst/>
              <a:cxnLst/>
              <a:rect l="l" t="t" r="r" b="b"/>
              <a:pathLst>
                <a:path w="226" h="9231" extrusionOk="0">
                  <a:moveTo>
                    <a:pt x="128" y="0"/>
                  </a:moveTo>
                  <a:cubicBezTo>
                    <a:pt x="119" y="0"/>
                    <a:pt x="109" y="2"/>
                    <a:pt x="100" y="7"/>
                  </a:cubicBezTo>
                  <a:cubicBezTo>
                    <a:pt x="25" y="7"/>
                    <a:pt x="0" y="57"/>
                    <a:pt x="0" y="132"/>
                  </a:cubicBezTo>
                  <a:cubicBezTo>
                    <a:pt x="0" y="183"/>
                    <a:pt x="50" y="233"/>
                    <a:pt x="100" y="233"/>
                  </a:cubicBezTo>
                  <a:cubicBezTo>
                    <a:pt x="175" y="233"/>
                    <a:pt x="201" y="183"/>
                    <a:pt x="226" y="132"/>
                  </a:cubicBezTo>
                  <a:lnTo>
                    <a:pt x="226" y="82"/>
                  </a:lnTo>
                  <a:cubicBezTo>
                    <a:pt x="205" y="41"/>
                    <a:pt x="168" y="0"/>
                    <a:pt x="128" y="0"/>
                  </a:cubicBezTo>
                  <a:close/>
                  <a:moveTo>
                    <a:pt x="100" y="634"/>
                  </a:moveTo>
                  <a:cubicBezTo>
                    <a:pt x="25" y="659"/>
                    <a:pt x="0" y="709"/>
                    <a:pt x="0" y="784"/>
                  </a:cubicBezTo>
                  <a:lnTo>
                    <a:pt x="0" y="1411"/>
                  </a:lnTo>
                  <a:cubicBezTo>
                    <a:pt x="0" y="1486"/>
                    <a:pt x="50" y="1511"/>
                    <a:pt x="100" y="1511"/>
                  </a:cubicBezTo>
                  <a:cubicBezTo>
                    <a:pt x="175" y="1511"/>
                    <a:pt x="226" y="1461"/>
                    <a:pt x="226" y="1411"/>
                  </a:cubicBezTo>
                  <a:lnTo>
                    <a:pt x="226" y="784"/>
                  </a:lnTo>
                  <a:lnTo>
                    <a:pt x="226" y="734"/>
                  </a:lnTo>
                  <a:cubicBezTo>
                    <a:pt x="201" y="659"/>
                    <a:pt x="150" y="634"/>
                    <a:pt x="100" y="634"/>
                  </a:cubicBezTo>
                  <a:close/>
                  <a:moveTo>
                    <a:pt x="128" y="1930"/>
                  </a:moveTo>
                  <a:cubicBezTo>
                    <a:pt x="119" y="1930"/>
                    <a:pt x="109" y="1932"/>
                    <a:pt x="100" y="1937"/>
                  </a:cubicBezTo>
                  <a:cubicBezTo>
                    <a:pt x="25" y="1937"/>
                    <a:pt x="0" y="1987"/>
                    <a:pt x="0" y="2062"/>
                  </a:cubicBezTo>
                  <a:lnTo>
                    <a:pt x="0" y="2714"/>
                  </a:lnTo>
                  <a:cubicBezTo>
                    <a:pt x="0" y="2764"/>
                    <a:pt x="50" y="2814"/>
                    <a:pt x="100" y="2814"/>
                  </a:cubicBezTo>
                  <a:cubicBezTo>
                    <a:pt x="175" y="2814"/>
                    <a:pt x="226" y="2764"/>
                    <a:pt x="226" y="2714"/>
                  </a:cubicBezTo>
                  <a:lnTo>
                    <a:pt x="226" y="2062"/>
                  </a:lnTo>
                  <a:lnTo>
                    <a:pt x="226" y="2012"/>
                  </a:lnTo>
                  <a:cubicBezTo>
                    <a:pt x="205" y="1971"/>
                    <a:pt x="168" y="1930"/>
                    <a:pt x="128" y="1930"/>
                  </a:cubicBezTo>
                  <a:close/>
                  <a:moveTo>
                    <a:pt x="100" y="3215"/>
                  </a:moveTo>
                  <a:cubicBezTo>
                    <a:pt x="25" y="3240"/>
                    <a:pt x="0" y="3290"/>
                    <a:pt x="0" y="3340"/>
                  </a:cubicBezTo>
                  <a:lnTo>
                    <a:pt x="0" y="3992"/>
                  </a:lnTo>
                  <a:cubicBezTo>
                    <a:pt x="0" y="4042"/>
                    <a:pt x="50" y="4092"/>
                    <a:pt x="100" y="4092"/>
                  </a:cubicBezTo>
                  <a:cubicBezTo>
                    <a:pt x="175" y="4092"/>
                    <a:pt x="226" y="4042"/>
                    <a:pt x="226" y="3992"/>
                  </a:cubicBezTo>
                  <a:lnTo>
                    <a:pt x="226" y="3340"/>
                  </a:lnTo>
                  <a:lnTo>
                    <a:pt x="226" y="3290"/>
                  </a:lnTo>
                  <a:cubicBezTo>
                    <a:pt x="201" y="3240"/>
                    <a:pt x="150" y="3215"/>
                    <a:pt x="100" y="3215"/>
                  </a:cubicBezTo>
                  <a:close/>
                  <a:moveTo>
                    <a:pt x="100" y="4493"/>
                  </a:moveTo>
                  <a:cubicBezTo>
                    <a:pt x="25" y="4518"/>
                    <a:pt x="0" y="4569"/>
                    <a:pt x="0" y="4644"/>
                  </a:cubicBezTo>
                  <a:lnTo>
                    <a:pt x="0" y="5270"/>
                  </a:lnTo>
                  <a:cubicBezTo>
                    <a:pt x="0" y="5345"/>
                    <a:pt x="50" y="5371"/>
                    <a:pt x="100" y="5371"/>
                  </a:cubicBezTo>
                  <a:cubicBezTo>
                    <a:pt x="175" y="5371"/>
                    <a:pt x="226" y="5320"/>
                    <a:pt x="226" y="5270"/>
                  </a:cubicBezTo>
                  <a:lnTo>
                    <a:pt x="226" y="4644"/>
                  </a:lnTo>
                  <a:lnTo>
                    <a:pt x="226" y="4594"/>
                  </a:lnTo>
                  <a:cubicBezTo>
                    <a:pt x="201" y="4518"/>
                    <a:pt x="150" y="4493"/>
                    <a:pt x="100" y="4493"/>
                  </a:cubicBezTo>
                  <a:close/>
                  <a:moveTo>
                    <a:pt x="100" y="5797"/>
                  </a:moveTo>
                  <a:cubicBezTo>
                    <a:pt x="25" y="5822"/>
                    <a:pt x="0" y="5872"/>
                    <a:pt x="0" y="5922"/>
                  </a:cubicBezTo>
                  <a:lnTo>
                    <a:pt x="0" y="6574"/>
                  </a:lnTo>
                  <a:cubicBezTo>
                    <a:pt x="0" y="6624"/>
                    <a:pt x="50" y="6674"/>
                    <a:pt x="100" y="6674"/>
                  </a:cubicBezTo>
                  <a:cubicBezTo>
                    <a:pt x="175" y="6674"/>
                    <a:pt x="201" y="6624"/>
                    <a:pt x="226" y="6574"/>
                  </a:cubicBezTo>
                  <a:lnTo>
                    <a:pt x="226" y="5922"/>
                  </a:lnTo>
                  <a:lnTo>
                    <a:pt x="226" y="5897"/>
                  </a:lnTo>
                  <a:cubicBezTo>
                    <a:pt x="201" y="5822"/>
                    <a:pt x="150" y="5797"/>
                    <a:pt x="100" y="5797"/>
                  </a:cubicBezTo>
                  <a:close/>
                  <a:moveTo>
                    <a:pt x="100" y="7075"/>
                  </a:moveTo>
                  <a:cubicBezTo>
                    <a:pt x="25" y="7100"/>
                    <a:pt x="0" y="7150"/>
                    <a:pt x="0" y="7200"/>
                  </a:cubicBezTo>
                  <a:lnTo>
                    <a:pt x="0" y="7852"/>
                  </a:lnTo>
                  <a:cubicBezTo>
                    <a:pt x="0" y="7902"/>
                    <a:pt x="50" y="7952"/>
                    <a:pt x="100" y="7952"/>
                  </a:cubicBezTo>
                  <a:cubicBezTo>
                    <a:pt x="175" y="7952"/>
                    <a:pt x="226" y="7902"/>
                    <a:pt x="226" y="7852"/>
                  </a:cubicBezTo>
                  <a:lnTo>
                    <a:pt x="226" y="7200"/>
                  </a:lnTo>
                  <a:lnTo>
                    <a:pt x="226" y="7150"/>
                  </a:lnTo>
                  <a:cubicBezTo>
                    <a:pt x="201" y="7100"/>
                    <a:pt x="150" y="7075"/>
                    <a:pt x="100" y="7075"/>
                  </a:cubicBezTo>
                  <a:close/>
                  <a:moveTo>
                    <a:pt x="100" y="8353"/>
                  </a:moveTo>
                  <a:cubicBezTo>
                    <a:pt x="25" y="8378"/>
                    <a:pt x="0" y="8428"/>
                    <a:pt x="0" y="8503"/>
                  </a:cubicBezTo>
                  <a:lnTo>
                    <a:pt x="0" y="9130"/>
                  </a:lnTo>
                  <a:cubicBezTo>
                    <a:pt x="0" y="9205"/>
                    <a:pt x="50" y="9230"/>
                    <a:pt x="100" y="9230"/>
                  </a:cubicBezTo>
                  <a:cubicBezTo>
                    <a:pt x="175" y="9230"/>
                    <a:pt x="226" y="9180"/>
                    <a:pt x="226" y="9130"/>
                  </a:cubicBezTo>
                  <a:lnTo>
                    <a:pt x="226" y="8503"/>
                  </a:lnTo>
                  <a:lnTo>
                    <a:pt x="226" y="8453"/>
                  </a:lnTo>
                  <a:cubicBezTo>
                    <a:pt x="201" y="8378"/>
                    <a:pt x="150" y="8353"/>
                    <a:pt x="100" y="8353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3178100" y="2883500"/>
              <a:ext cx="5650" cy="311425"/>
            </a:xfrm>
            <a:custGeom>
              <a:avLst/>
              <a:gdLst/>
              <a:ahLst/>
              <a:cxnLst/>
              <a:rect l="l" t="t" r="r" b="b"/>
              <a:pathLst>
                <a:path w="226" h="12457" extrusionOk="0">
                  <a:moveTo>
                    <a:pt x="75" y="0"/>
                  </a:moveTo>
                  <a:cubicBezTo>
                    <a:pt x="25" y="25"/>
                    <a:pt x="0" y="75"/>
                    <a:pt x="0" y="125"/>
                  </a:cubicBezTo>
                  <a:lnTo>
                    <a:pt x="0" y="777"/>
                  </a:lnTo>
                  <a:cubicBezTo>
                    <a:pt x="0" y="827"/>
                    <a:pt x="50" y="877"/>
                    <a:pt x="100" y="877"/>
                  </a:cubicBezTo>
                  <a:cubicBezTo>
                    <a:pt x="176" y="877"/>
                    <a:pt x="201" y="827"/>
                    <a:pt x="201" y="777"/>
                  </a:cubicBezTo>
                  <a:lnTo>
                    <a:pt x="201" y="125"/>
                  </a:lnTo>
                  <a:lnTo>
                    <a:pt x="201" y="100"/>
                  </a:lnTo>
                  <a:cubicBezTo>
                    <a:pt x="201" y="25"/>
                    <a:pt x="151" y="0"/>
                    <a:pt x="75" y="0"/>
                  </a:cubicBezTo>
                  <a:close/>
                  <a:moveTo>
                    <a:pt x="96" y="1322"/>
                  </a:moveTo>
                  <a:cubicBezTo>
                    <a:pt x="50" y="1322"/>
                    <a:pt x="0" y="1363"/>
                    <a:pt x="0" y="1404"/>
                  </a:cubicBezTo>
                  <a:lnTo>
                    <a:pt x="0" y="2055"/>
                  </a:lnTo>
                  <a:cubicBezTo>
                    <a:pt x="0" y="2105"/>
                    <a:pt x="50" y="2156"/>
                    <a:pt x="100" y="2156"/>
                  </a:cubicBezTo>
                  <a:cubicBezTo>
                    <a:pt x="176" y="2156"/>
                    <a:pt x="201" y="2105"/>
                    <a:pt x="201" y="2055"/>
                  </a:cubicBezTo>
                  <a:lnTo>
                    <a:pt x="201" y="1404"/>
                  </a:lnTo>
                  <a:cubicBezTo>
                    <a:pt x="201" y="1354"/>
                    <a:pt x="176" y="1328"/>
                    <a:pt x="125" y="1328"/>
                  </a:cubicBezTo>
                  <a:cubicBezTo>
                    <a:pt x="116" y="1324"/>
                    <a:pt x="106" y="1322"/>
                    <a:pt x="96" y="1322"/>
                  </a:cubicBezTo>
                  <a:close/>
                  <a:moveTo>
                    <a:pt x="125" y="2607"/>
                  </a:moveTo>
                  <a:cubicBezTo>
                    <a:pt x="75" y="2607"/>
                    <a:pt x="0" y="2632"/>
                    <a:pt x="0" y="2707"/>
                  </a:cubicBezTo>
                  <a:lnTo>
                    <a:pt x="0" y="3333"/>
                  </a:lnTo>
                  <a:cubicBezTo>
                    <a:pt x="0" y="3409"/>
                    <a:pt x="50" y="3459"/>
                    <a:pt x="100" y="3459"/>
                  </a:cubicBezTo>
                  <a:cubicBezTo>
                    <a:pt x="176" y="3434"/>
                    <a:pt x="201" y="3409"/>
                    <a:pt x="201" y="3333"/>
                  </a:cubicBezTo>
                  <a:lnTo>
                    <a:pt x="201" y="2707"/>
                  </a:lnTo>
                  <a:cubicBezTo>
                    <a:pt x="201" y="2657"/>
                    <a:pt x="176" y="2607"/>
                    <a:pt x="125" y="2607"/>
                  </a:cubicBezTo>
                  <a:close/>
                  <a:moveTo>
                    <a:pt x="125" y="3885"/>
                  </a:moveTo>
                  <a:cubicBezTo>
                    <a:pt x="75" y="3885"/>
                    <a:pt x="0" y="3910"/>
                    <a:pt x="0" y="3985"/>
                  </a:cubicBezTo>
                  <a:lnTo>
                    <a:pt x="0" y="4637"/>
                  </a:lnTo>
                  <a:cubicBezTo>
                    <a:pt x="0" y="4687"/>
                    <a:pt x="50" y="4737"/>
                    <a:pt x="100" y="4737"/>
                  </a:cubicBezTo>
                  <a:cubicBezTo>
                    <a:pt x="176" y="4737"/>
                    <a:pt x="201" y="4687"/>
                    <a:pt x="201" y="4637"/>
                  </a:cubicBezTo>
                  <a:lnTo>
                    <a:pt x="201" y="3985"/>
                  </a:lnTo>
                  <a:cubicBezTo>
                    <a:pt x="201" y="3935"/>
                    <a:pt x="176" y="3910"/>
                    <a:pt x="125" y="3885"/>
                  </a:cubicBezTo>
                  <a:close/>
                  <a:moveTo>
                    <a:pt x="96" y="5181"/>
                  </a:moveTo>
                  <a:cubicBezTo>
                    <a:pt x="50" y="5181"/>
                    <a:pt x="0" y="5222"/>
                    <a:pt x="0" y="5263"/>
                  </a:cubicBezTo>
                  <a:lnTo>
                    <a:pt x="0" y="5915"/>
                  </a:lnTo>
                  <a:cubicBezTo>
                    <a:pt x="0" y="5965"/>
                    <a:pt x="50" y="6015"/>
                    <a:pt x="100" y="6015"/>
                  </a:cubicBezTo>
                  <a:cubicBezTo>
                    <a:pt x="176" y="6015"/>
                    <a:pt x="201" y="5965"/>
                    <a:pt x="201" y="5915"/>
                  </a:cubicBezTo>
                  <a:lnTo>
                    <a:pt x="201" y="5263"/>
                  </a:lnTo>
                  <a:cubicBezTo>
                    <a:pt x="201" y="5213"/>
                    <a:pt x="176" y="5188"/>
                    <a:pt x="125" y="5188"/>
                  </a:cubicBezTo>
                  <a:cubicBezTo>
                    <a:pt x="116" y="5184"/>
                    <a:pt x="106" y="5181"/>
                    <a:pt x="96" y="5181"/>
                  </a:cubicBezTo>
                  <a:close/>
                  <a:moveTo>
                    <a:pt x="96" y="6460"/>
                  </a:moveTo>
                  <a:cubicBezTo>
                    <a:pt x="50" y="6460"/>
                    <a:pt x="0" y="6501"/>
                    <a:pt x="0" y="6541"/>
                  </a:cubicBezTo>
                  <a:lnTo>
                    <a:pt x="0" y="7193"/>
                  </a:lnTo>
                  <a:cubicBezTo>
                    <a:pt x="0" y="7268"/>
                    <a:pt x="50" y="7318"/>
                    <a:pt x="100" y="7318"/>
                  </a:cubicBezTo>
                  <a:cubicBezTo>
                    <a:pt x="176" y="7293"/>
                    <a:pt x="226" y="7243"/>
                    <a:pt x="201" y="7193"/>
                  </a:cubicBezTo>
                  <a:lnTo>
                    <a:pt x="201" y="6541"/>
                  </a:lnTo>
                  <a:cubicBezTo>
                    <a:pt x="201" y="6516"/>
                    <a:pt x="176" y="6466"/>
                    <a:pt x="125" y="6466"/>
                  </a:cubicBezTo>
                  <a:cubicBezTo>
                    <a:pt x="116" y="6462"/>
                    <a:pt x="106" y="6460"/>
                    <a:pt x="96" y="6460"/>
                  </a:cubicBezTo>
                  <a:close/>
                  <a:moveTo>
                    <a:pt x="125" y="7745"/>
                  </a:moveTo>
                  <a:cubicBezTo>
                    <a:pt x="75" y="7745"/>
                    <a:pt x="0" y="7770"/>
                    <a:pt x="0" y="7845"/>
                  </a:cubicBezTo>
                  <a:lnTo>
                    <a:pt x="0" y="8496"/>
                  </a:lnTo>
                  <a:cubicBezTo>
                    <a:pt x="0" y="8547"/>
                    <a:pt x="50" y="8597"/>
                    <a:pt x="100" y="8597"/>
                  </a:cubicBezTo>
                  <a:cubicBezTo>
                    <a:pt x="176" y="8597"/>
                    <a:pt x="201" y="8547"/>
                    <a:pt x="201" y="8496"/>
                  </a:cubicBezTo>
                  <a:lnTo>
                    <a:pt x="201" y="7845"/>
                  </a:lnTo>
                  <a:cubicBezTo>
                    <a:pt x="201" y="7795"/>
                    <a:pt x="176" y="7770"/>
                    <a:pt x="125" y="7745"/>
                  </a:cubicBezTo>
                  <a:close/>
                  <a:moveTo>
                    <a:pt x="96" y="9041"/>
                  </a:moveTo>
                  <a:cubicBezTo>
                    <a:pt x="50" y="9041"/>
                    <a:pt x="0" y="9082"/>
                    <a:pt x="0" y="9123"/>
                  </a:cubicBezTo>
                  <a:lnTo>
                    <a:pt x="0" y="9775"/>
                  </a:lnTo>
                  <a:cubicBezTo>
                    <a:pt x="0" y="9825"/>
                    <a:pt x="50" y="9875"/>
                    <a:pt x="100" y="9875"/>
                  </a:cubicBezTo>
                  <a:lnTo>
                    <a:pt x="100" y="9900"/>
                  </a:lnTo>
                  <a:lnTo>
                    <a:pt x="125" y="9900"/>
                  </a:lnTo>
                  <a:cubicBezTo>
                    <a:pt x="176" y="9875"/>
                    <a:pt x="226" y="9825"/>
                    <a:pt x="201" y="9775"/>
                  </a:cubicBezTo>
                  <a:lnTo>
                    <a:pt x="201" y="9123"/>
                  </a:lnTo>
                  <a:cubicBezTo>
                    <a:pt x="201" y="9073"/>
                    <a:pt x="176" y="9048"/>
                    <a:pt x="125" y="9048"/>
                  </a:cubicBezTo>
                  <a:cubicBezTo>
                    <a:pt x="116" y="9043"/>
                    <a:pt x="106" y="9041"/>
                    <a:pt x="96" y="9041"/>
                  </a:cubicBezTo>
                  <a:close/>
                  <a:moveTo>
                    <a:pt x="125" y="10326"/>
                  </a:moveTo>
                  <a:cubicBezTo>
                    <a:pt x="75" y="10326"/>
                    <a:pt x="0" y="10351"/>
                    <a:pt x="0" y="10426"/>
                  </a:cubicBezTo>
                  <a:lnTo>
                    <a:pt x="0" y="11053"/>
                  </a:lnTo>
                  <a:cubicBezTo>
                    <a:pt x="0" y="11128"/>
                    <a:pt x="50" y="11178"/>
                    <a:pt x="100" y="11178"/>
                  </a:cubicBezTo>
                  <a:cubicBezTo>
                    <a:pt x="176" y="11153"/>
                    <a:pt x="201" y="11128"/>
                    <a:pt x="201" y="11053"/>
                  </a:cubicBezTo>
                  <a:lnTo>
                    <a:pt x="201" y="10426"/>
                  </a:lnTo>
                  <a:cubicBezTo>
                    <a:pt x="201" y="10376"/>
                    <a:pt x="176" y="10326"/>
                    <a:pt x="125" y="10326"/>
                  </a:cubicBezTo>
                  <a:close/>
                  <a:moveTo>
                    <a:pt x="125" y="11604"/>
                  </a:moveTo>
                  <a:cubicBezTo>
                    <a:pt x="75" y="11604"/>
                    <a:pt x="0" y="11654"/>
                    <a:pt x="0" y="11704"/>
                  </a:cubicBezTo>
                  <a:lnTo>
                    <a:pt x="0" y="12356"/>
                  </a:lnTo>
                  <a:cubicBezTo>
                    <a:pt x="0" y="12406"/>
                    <a:pt x="50" y="12456"/>
                    <a:pt x="100" y="12456"/>
                  </a:cubicBezTo>
                  <a:cubicBezTo>
                    <a:pt x="176" y="12456"/>
                    <a:pt x="201" y="12406"/>
                    <a:pt x="201" y="12356"/>
                  </a:cubicBezTo>
                  <a:lnTo>
                    <a:pt x="201" y="11704"/>
                  </a:lnTo>
                  <a:cubicBezTo>
                    <a:pt x="201" y="11654"/>
                    <a:pt x="176" y="11629"/>
                    <a:pt x="125" y="11604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3317825" y="2863450"/>
              <a:ext cx="13175" cy="21575"/>
            </a:xfrm>
            <a:custGeom>
              <a:avLst/>
              <a:gdLst/>
              <a:ahLst/>
              <a:cxnLst/>
              <a:rect l="l" t="t" r="r" b="b"/>
              <a:pathLst>
                <a:path w="527" h="863" extrusionOk="0">
                  <a:moveTo>
                    <a:pt x="343" y="0"/>
                  </a:moveTo>
                  <a:cubicBezTo>
                    <a:pt x="315" y="0"/>
                    <a:pt x="284" y="9"/>
                    <a:pt x="251" y="25"/>
                  </a:cubicBezTo>
                  <a:cubicBezTo>
                    <a:pt x="100" y="176"/>
                    <a:pt x="0" y="376"/>
                    <a:pt x="0" y="577"/>
                  </a:cubicBezTo>
                  <a:cubicBezTo>
                    <a:pt x="0" y="748"/>
                    <a:pt x="58" y="862"/>
                    <a:pt x="153" y="862"/>
                  </a:cubicBezTo>
                  <a:cubicBezTo>
                    <a:pt x="182" y="862"/>
                    <a:pt x="215" y="851"/>
                    <a:pt x="251" y="827"/>
                  </a:cubicBezTo>
                  <a:cubicBezTo>
                    <a:pt x="426" y="702"/>
                    <a:pt x="527" y="501"/>
                    <a:pt x="501" y="276"/>
                  </a:cubicBezTo>
                  <a:cubicBezTo>
                    <a:pt x="501" y="100"/>
                    <a:pt x="441" y="0"/>
                    <a:pt x="3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3174325" y="2876050"/>
              <a:ext cx="13200" cy="21500"/>
            </a:xfrm>
            <a:custGeom>
              <a:avLst/>
              <a:gdLst/>
              <a:ahLst/>
              <a:cxnLst/>
              <a:rect l="l" t="t" r="r" b="b"/>
              <a:pathLst>
                <a:path w="528" h="860" extrusionOk="0">
                  <a:moveTo>
                    <a:pt x="338" y="0"/>
                  </a:moveTo>
                  <a:cubicBezTo>
                    <a:pt x="311" y="0"/>
                    <a:pt x="282" y="7"/>
                    <a:pt x="251" y="22"/>
                  </a:cubicBezTo>
                  <a:cubicBezTo>
                    <a:pt x="101" y="173"/>
                    <a:pt x="1" y="373"/>
                    <a:pt x="26" y="574"/>
                  </a:cubicBezTo>
                  <a:cubicBezTo>
                    <a:pt x="26" y="746"/>
                    <a:pt x="84" y="859"/>
                    <a:pt x="178" y="859"/>
                  </a:cubicBezTo>
                  <a:cubicBezTo>
                    <a:pt x="208" y="859"/>
                    <a:pt x="241" y="848"/>
                    <a:pt x="276" y="824"/>
                  </a:cubicBezTo>
                  <a:cubicBezTo>
                    <a:pt x="452" y="699"/>
                    <a:pt x="527" y="499"/>
                    <a:pt x="527" y="273"/>
                  </a:cubicBezTo>
                  <a:cubicBezTo>
                    <a:pt x="527" y="113"/>
                    <a:pt x="447" y="0"/>
                    <a:pt x="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030850" y="3002550"/>
              <a:ext cx="13175" cy="21300"/>
            </a:xfrm>
            <a:custGeom>
              <a:avLst/>
              <a:gdLst/>
              <a:ahLst/>
              <a:cxnLst/>
              <a:rect l="l" t="t" r="r" b="b"/>
              <a:pathLst>
                <a:path w="527" h="852" extrusionOk="0">
                  <a:moveTo>
                    <a:pt x="346" y="0"/>
                  </a:moveTo>
                  <a:cubicBezTo>
                    <a:pt x="316" y="0"/>
                    <a:pt x="284" y="8"/>
                    <a:pt x="251" y="25"/>
                  </a:cubicBezTo>
                  <a:cubicBezTo>
                    <a:pt x="101" y="150"/>
                    <a:pt x="0" y="351"/>
                    <a:pt x="0" y="576"/>
                  </a:cubicBezTo>
                  <a:cubicBezTo>
                    <a:pt x="0" y="752"/>
                    <a:pt x="76" y="852"/>
                    <a:pt x="169" y="852"/>
                  </a:cubicBezTo>
                  <a:cubicBezTo>
                    <a:pt x="196" y="852"/>
                    <a:pt x="223" y="844"/>
                    <a:pt x="251" y="827"/>
                  </a:cubicBezTo>
                  <a:cubicBezTo>
                    <a:pt x="426" y="702"/>
                    <a:pt x="527" y="501"/>
                    <a:pt x="527" y="276"/>
                  </a:cubicBezTo>
                  <a:cubicBezTo>
                    <a:pt x="527" y="100"/>
                    <a:pt x="451" y="0"/>
                    <a:pt x="3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2887375" y="3163575"/>
              <a:ext cx="13175" cy="21300"/>
            </a:xfrm>
            <a:custGeom>
              <a:avLst/>
              <a:gdLst/>
              <a:ahLst/>
              <a:cxnLst/>
              <a:rect l="l" t="t" r="r" b="b"/>
              <a:pathLst>
                <a:path w="527" h="852" extrusionOk="0">
                  <a:moveTo>
                    <a:pt x="346" y="1"/>
                  </a:moveTo>
                  <a:cubicBezTo>
                    <a:pt x="316" y="1"/>
                    <a:pt x="284" y="9"/>
                    <a:pt x="251" y="25"/>
                  </a:cubicBezTo>
                  <a:cubicBezTo>
                    <a:pt x="100" y="151"/>
                    <a:pt x="0" y="351"/>
                    <a:pt x="0" y="577"/>
                  </a:cubicBezTo>
                  <a:cubicBezTo>
                    <a:pt x="0" y="752"/>
                    <a:pt x="76" y="852"/>
                    <a:pt x="169" y="852"/>
                  </a:cubicBezTo>
                  <a:cubicBezTo>
                    <a:pt x="195" y="852"/>
                    <a:pt x="223" y="844"/>
                    <a:pt x="251" y="827"/>
                  </a:cubicBezTo>
                  <a:cubicBezTo>
                    <a:pt x="426" y="702"/>
                    <a:pt x="526" y="501"/>
                    <a:pt x="526" y="276"/>
                  </a:cubicBezTo>
                  <a:cubicBezTo>
                    <a:pt x="526" y="100"/>
                    <a:pt x="450" y="1"/>
                    <a:pt x="3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2743875" y="3204375"/>
              <a:ext cx="13175" cy="21500"/>
            </a:xfrm>
            <a:custGeom>
              <a:avLst/>
              <a:gdLst/>
              <a:ahLst/>
              <a:cxnLst/>
              <a:rect l="l" t="t" r="r" b="b"/>
              <a:pathLst>
                <a:path w="527" h="860" extrusionOk="0">
                  <a:moveTo>
                    <a:pt x="351" y="0"/>
                  </a:moveTo>
                  <a:cubicBezTo>
                    <a:pt x="326" y="0"/>
                    <a:pt x="301" y="7"/>
                    <a:pt x="276" y="22"/>
                  </a:cubicBezTo>
                  <a:cubicBezTo>
                    <a:pt x="101" y="173"/>
                    <a:pt x="1" y="373"/>
                    <a:pt x="1" y="574"/>
                  </a:cubicBezTo>
                  <a:cubicBezTo>
                    <a:pt x="1" y="746"/>
                    <a:pt x="73" y="859"/>
                    <a:pt x="175" y="859"/>
                  </a:cubicBezTo>
                  <a:cubicBezTo>
                    <a:pt x="206" y="859"/>
                    <a:pt x="241" y="848"/>
                    <a:pt x="276" y="824"/>
                  </a:cubicBezTo>
                  <a:cubicBezTo>
                    <a:pt x="427" y="699"/>
                    <a:pt x="527" y="499"/>
                    <a:pt x="527" y="273"/>
                  </a:cubicBezTo>
                  <a:cubicBezTo>
                    <a:pt x="527" y="113"/>
                    <a:pt x="447" y="0"/>
                    <a:pt x="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4190625" y="1198950"/>
              <a:ext cx="95275" cy="155725"/>
            </a:xfrm>
            <a:custGeom>
              <a:avLst/>
              <a:gdLst/>
              <a:ahLst/>
              <a:cxnLst/>
              <a:rect l="l" t="t" r="r" b="b"/>
              <a:pathLst>
                <a:path w="3811" h="6229" extrusionOk="0">
                  <a:moveTo>
                    <a:pt x="3359" y="615"/>
                  </a:moveTo>
                  <a:lnTo>
                    <a:pt x="3359" y="3948"/>
                  </a:lnTo>
                  <a:lnTo>
                    <a:pt x="452" y="5627"/>
                  </a:lnTo>
                  <a:lnTo>
                    <a:pt x="452" y="2294"/>
                  </a:lnTo>
                  <a:lnTo>
                    <a:pt x="3359" y="615"/>
                  </a:lnTo>
                  <a:close/>
                  <a:moveTo>
                    <a:pt x="3572" y="1"/>
                  </a:moveTo>
                  <a:cubicBezTo>
                    <a:pt x="3535" y="1"/>
                    <a:pt x="3497" y="13"/>
                    <a:pt x="3459" y="38"/>
                  </a:cubicBezTo>
                  <a:lnTo>
                    <a:pt x="126" y="1968"/>
                  </a:lnTo>
                  <a:cubicBezTo>
                    <a:pt x="51" y="1993"/>
                    <a:pt x="1" y="2068"/>
                    <a:pt x="1" y="2144"/>
                  </a:cubicBezTo>
                  <a:lnTo>
                    <a:pt x="1" y="6003"/>
                  </a:lnTo>
                  <a:cubicBezTo>
                    <a:pt x="26" y="6079"/>
                    <a:pt x="51" y="6154"/>
                    <a:pt x="126" y="6204"/>
                  </a:cubicBezTo>
                  <a:cubicBezTo>
                    <a:pt x="151" y="6229"/>
                    <a:pt x="201" y="6229"/>
                    <a:pt x="226" y="6229"/>
                  </a:cubicBezTo>
                  <a:cubicBezTo>
                    <a:pt x="276" y="6229"/>
                    <a:pt x="301" y="6229"/>
                    <a:pt x="352" y="6204"/>
                  </a:cubicBezTo>
                  <a:lnTo>
                    <a:pt x="3685" y="4274"/>
                  </a:lnTo>
                  <a:cubicBezTo>
                    <a:pt x="3760" y="4224"/>
                    <a:pt x="3785" y="4149"/>
                    <a:pt x="3785" y="4073"/>
                  </a:cubicBezTo>
                  <a:lnTo>
                    <a:pt x="3785" y="239"/>
                  </a:lnTo>
                  <a:cubicBezTo>
                    <a:pt x="3810" y="139"/>
                    <a:pt x="3760" y="63"/>
                    <a:pt x="3685" y="38"/>
                  </a:cubicBezTo>
                  <a:cubicBezTo>
                    <a:pt x="3647" y="13"/>
                    <a:pt x="3610" y="1"/>
                    <a:pt x="357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4184375" y="1235450"/>
              <a:ext cx="78950" cy="67950"/>
            </a:xfrm>
            <a:custGeom>
              <a:avLst/>
              <a:gdLst/>
              <a:ahLst/>
              <a:cxnLst/>
              <a:rect l="l" t="t" r="r" b="b"/>
              <a:pathLst>
                <a:path w="3158" h="2718" extrusionOk="0">
                  <a:moveTo>
                    <a:pt x="316" y="1"/>
                  </a:moveTo>
                  <a:cubicBezTo>
                    <a:pt x="251" y="1"/>
                    <a:pt x="175" y="32"/>
                    <a:pt x="100" y="107"/>
                  </a:cubicBezTo>
                  <a:lnTo>
                    <a:pt x="75" y="132"/>
                  </a:lnTo>
                  <a:cubicBezTo>
                    <a:pt x="0" y="233"/>
                    <a:pt x="0" y="408"/>
                    <a:pt x="100" y="483"/>
                  </a:cubicBezTo>
                  <a:lnTo>
                    <a:pt x="1779" y="2563"/>
                  </a:lnTo>
                  <a:cubicBezTo>
                    <a:pt x="1825" y="2609"/>
                    <a:pt x="1954" y="2717"/>
                    <a:pt x="2052" y="2717"/>
                  </a:cubicBezTo>
                  <a:cubicBezTo>
                    <a:pt x="2062" y="2717"/>
                    <a:pt x="2071" y="2716"/>
                    <a:pt x="2080" y="2714"/>
                  </a:cubicBezTo>
                  <a:cubicBezTo>
                    <a:pt x="2206" y="2689"/>
                    <a:pt x="2231" y="2639"/>
                    <a:pt x="2306" y="2488"/>
                  </a:cubicBezTo>
                  <a:lnTo>
                    <a:pt x="3083" y="809"/>
                  </a:lnTo>
                  <a:cubicBezTo>
                    <a:pt x="3158" y="684"/>
                    <a:pt x="3158" y="533"/>
                    <a:pt x="3008" y="458"/>
                  </a:cubicBezTo>
                  <a:cubicBezTo>
                    <a:pt x="2973" y="447"/>
                    <a:pt x="2940" y="440"/>
                    <a:pt x="2908" y="440"/>
                  </a:cubicBezTo>
                  <a:cubicBezTo>
                    <a:pt x="2801" y="440"/>
                    <a:pt x="2709" y="510"/>
                    <a:pt x="2632" y="684"/>
                  </a:cubicBezTo>
                  <a:lnTo>
                    <a:pt x="2005" y="1962"/>
                  </a:lnTo>
                  <a:lnTo>
                    <a:pt x="476" y="82"/>
                  </a:lnTo>
                  <a:cubicBezTo>
                    <a:pt x="439" y="32"/>
                    <a:pt x="382" y="1"/>
                    <a:pt x="3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715050" y="1325725"/>
              <a:ext cx="423600" cy="261875"/>
            </a:xfrm>
            <a:custGeom>
              <a:avLst/>
              <a:gdLst/>
              <a:ahLst/>
              <a:cxnLst/>
              <a:rect l="l" t="t" r="r" b="b"/>
              <a:pathLst>
                <a:path w="16944" h="10475" extrusionOk="0">
                  <a:moveTo>
                    <a:pt x="16672" y="0"/>
                  </a:moveTo>
                  <a:cubicBezTo>
                    <a:pt x="16597" y="0"/>
                    <a:pt x="16511" y="25"/>
                    <a:pt x="16417" y="80"/>
                  </a:cubicBezTo>
                  <a:lnTo>
                    <a:pt x="552" y="9228"/>
                  </a:lnTo>
                  <a:cubicBezTo>
                    <a:pt x="227" y="9429"/>
                    <a:pt x="51" y="9754"/>
                    <a:pt x="1" y="10130"/>
                  </a:cubicBezTo>
                  <a:cubicBezTo>
                    <a:pt x="1" y="10357"/>
                    <a:pt x="122" y="10474"/>
                    <a:pt x="297" y="10474"/>
                  </a:cubicBezTo>
                  <a:cubicBezTo>
                    <a:pt x="374" y="10474"/>
                    <a:pt x="461" y="10452"/>
                    <a:pt x="552" y="10406"/>
                  </a:cubicBezTo>
                  <a:lnTo>
                    <a:pt x="16417" y="1233"/>
                  </a:lnTo>
                  <a:cubicBezTo>
                    <a:pt x="16718" y="1033"/>
                    <a:pt x="16918" y="707"/>
                    <a:pt x="16943" y="331"/>
                  </a:cubicBezTo>
                  <a:cubicBezTo>
                    <a:pt x="16943" y="124"/>
                    <a:pt x="16837" y="0"/>
                    <a:pt x="166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4190625" y="1343700"/>
              <a:ext cx="95275" cy="155725"/>
            </a:xfrm>
            <a:custGeom>
              <a:avLst/>
              <a:gdLst/>
              <a:ahLst/>
              <a:cxnLst/>
              <a:rect l="l" t="t" r="r" b="b"/>
              <a:pathLst>
                <a:path w="3811" h="6229" extrusionOk="0">
                  <a:moveTo>
                    <a:pt x="3359" y="614"/>
                  </a:moveTo>
                  <a:lnTo>
                    <a:pt x="3359" y="3948"/>
                  </a:lnTo>
                  <a:lnTo>
                    <a:pt x="452" y="5627"/>
                  </a:lnTo>
                  <a:lnTo>
                    <a:pt x="452" y="2268"/>
                  </a:lnTo>
                  <a:lnTo>
                    <a:pt x="3359" y="614"/>
                  </a:lnTo>
                  <a:close/>
                  <a:moveTo>
                    <a:pt x="3572" y="0"/>
                  </a:moveTo>
                  <a:cubicBezTo>
                    <a:pt x="3535" y="0"/>
                    <a:pt x="3497" y="13"/>
                    <a:pt x="3459" y="38"/>
                  </a:cubicBezTo>
                  <a:lnTo>
                    <a:pt x="126" y="1943"/>
                  </a:lnTo>
                  <a:cubicBezTo>
                    <a:pt x="51" y="1993"/>
                    <a:pt x="26" y="2068"/>
                    <a:pt x="1" y="2143"/>
                  </a:cubicBezTo>
                  <a:lnTo>
                    <a:pt x="1" y="6003"/>
                  </a:lnTo>
                  <a:cubicBezTo>
                    <a:pt x="1" y="6078"/>
                    <a:pt x="51" y="6153"/>
                    <a:pt x="126" y="6203"/>
                  </a:cubicBezTo>
                  <a:cubicBezTo>
                    <a:pt x="151" y="6203"/>
                    <a:pt x="201" y="6228"/>
                    <a:pt x="226" y="6228"/>
                  </a:cubicBezTo>
                  <a:cubicBezTo>
                    <a:pt x="276" y="6228"/>
                    <a:pt x="301" y="6203"/>
                    <a:pt x="352" y="6203"/>
                  </a:cubicBezTo>
                  <a:lnTo>
                    <a:pt x="3685" y="4274"/>
                  </a:lnTo>
                  <a:cubicBezTo>
                    <a:pt x="3760" y="4223"/>
                    <a:pt x="3810" y="4148"/>
                    <a:pt x="3785" y="4073"/>
                  </a:cubicBezTo>
                  <a:lnTo>
                    <a:pt x="3785" y="213"/>
                  </a:lnTo>
                  <a:cubicBezTo>
                    <a:pt x="3785" y="138"/>
                    <a:pt x="3760" y="63"/>
                    <a:pt x="3685" y="38"/>
                  </a:cubicBezTo>
                  <a:cubicBezTo>
                    <a:pt x="3647" y="13"/>
                    <a:pt x="3610" y="0"/>
                    <a:pt x="357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4183725" y="1380575"/>
              <a:ext cx="78975" cy="68800"/>
            </a:xfrm>
            <a:custGeom>
              <a:avLst/>
              <a:gdLst/>
              <a:ahLst/>
              <a:cxnLst/>
              <a:rect l="l" t="t" r="r" b="b"/>
              <a:pathLst>
                <a:path w="3159" h="2752" extrusionOk="0">
                  <a:moveTo>
                    <a:pt x="351" y="1"/>
                  </a:moveTo>
                  <a:cubicBezTo>
                    <a:pt x="284" y="1"/>
                    <a:pt x="205" y="38"/>
                    <a:pt x="126" y="117"/>
                  </a:cubicBezTo>
                  <a:lnTo>
                    <a:pt x="101" y="142"/>
                  </a:lnTo>
                  <a:cubicBezTo>
                    <a:pt x="1" y="267"/>
                    <a:pt x="1" y="418"/>
                    <a:pt x="126" y="518"/>
                  </a:cubicBezTo>
                  <a:lnTo>
                    <a:pt x="1780" y="2573"/>
                  </a:lnTo>
                  <a:cubicBezTo>
                    <a:pt x="1849" y="2641"/>
                    <a:pt x="1959" y="2752"/>
                    <a:pt x="2073" y="2752"/>
                  </a:cubicBezTo>
                  <a:cubicBezTo>
                    <a:pt x="2084" y="2752"/>
                    <a:pt x="2095" y="2751"/>
                    <a:pt x="2106" y="2748"/>
                  </a:cubicBezTo>
                  <a:cubicBezTo>
                    <a:pt x="2206" y="2723"/>
                    <a:pt x="2232" y="2673"/>
                    <a:pt x="2307" y="2498"/>
                  </a:cubicBezTo>
                  <a:lnTo>
                    <a:pt x="3109" y="844"/>
                  </a:lnTo>
                  <a:cubicBezTo>
                    <a:pt x="3159" y="718"/>
                    <a:pt x="3159" y="543"/>
                    <a:pt x="3008" y="493"/>
                  </a:cubicBezTo>
                  <a:cubicBezTo>
                    <a:pt x="2976" y="474"/>
                    <a:pt x="2944" y="464"/>
                    <a:pt x="2913" y="464"/>
                  </a:cubicBezTo>
                  <a:cubicBezTo>
                    <a:pt x="2821" y="464"/>
                    <a:pt x="2732" y="544"/>
                    <a:pt x="2658" y="693"/>
                  </a:cubicBezTo>
                  <a:lnTo>
                    <a:pt x="2031" y="1946"/>
                  </a:lnTo>
                  <a:lnTo>
                    <a:pt x="502" y="92"/>
                  </a:lnTo>
                  <a:cubicBezTo>
                    <a:pt x="466" y="32"/>
                    <a:pt x="413" y="1"/>
                    <a:pt x="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3715050" y="1469850"/>
              <a:ext cx="423600" cy="262125"/>
            </a:xfrm>
            <a:custGeom>
              <a:avLst/>
              <a:gdLst/>
              <a:ahLst/>
              <a:cxnLst/>
              <a:rect l="l" t="t" r="r" b="b"/>
              <a:pathLst>
                <a:path w="16944" h="10485" extrusionOk="0">
                  <a:moveTo>
                    <a:pt x="16669" y="0"/>
                  </a:moveTo>
                  <a:cubicBezTo>
                    <a:pt x="16595" y="0"/>
                    <a:pt x="16510" y="26"/>
                    <a:pt x="16417" y="80"/>
                  </a:cubicBezTo>
                  <a:lnTo>
                    <a:pt x="552" y="9228"/>
                  </a:lnTo>
                  <a:cubicBezTo>
                    <a:pt x="227" y="9428"/>
                    <a:pt x="51" y="9754"/>
                    <a:pt x="1" y="10130"/>
                  </a:cubicBezTo>
                  <a:cubicBezTo>
                    <a:pt x="1" y="10355"/>
                    <a:pt x="121" y="10485"/>
                    <a:pt x="295" y="10485"/>
                  </a:cubicBezTo>
                  <a:cubicBezTo>
                    <a:pt x="372" y="10485"/>
                    <a:pt x="460" y="10459"/>
                    <a:pt x="552" y="10406"/>
                  </a:cubicBezTo>
                  <a:lnTo>
                    <a:pt x="16417" y="1233"/>
                  </a:lnTo>
                  <a:cubicBezTo>
                    <a:pt x="16718" y="1032"/>
                    <a:pt x="16918" y="706"/>
                    <a:pt x="16943" y="355"/>
                  </a:cubicBezTo>
                  <a:cubicBezTo>
                    <a:pt x="16943" y="130"/>
                    <a:pt x="16835" y="0"/>
                    <a:pt x="166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2867950" y="1540125"/>
              <a:ext cx="618450" cy="906675"/>
            </a:xfrm>
            <a:custGeom>
              <a:avLst/>
              <a:gdLst/>
              <a:ahLst/>
              <a:cxnLst/>
              <a:rect l="l" t="t" r="r" b="b"/>
              <a:pathLst>
                <a:path w="24738" h="36267" extrusionOk="0">
                  <a:moveTo>
                    <a:pt x="14837" y="9048"/>
                  </a:moveTo>
                  <a:cubicBezTo>
                    <a:pt x="15263" y="9048"/>
                    <a:pt x="15664" y="9123"/>
                    <a:pt x="16040" y="9274"/>
                  </a:cubicBezTo>
                  <a:lnTo>
                    <a:pt x="15063" y="11579"/>
                  </a:lnTo>
                  <a:cubicBezTo>
                    <a:pt x="14787" y="11479"/>
                    <a:pt x="14511" y="11429"/>
                    <a:pt x="14186" y="11429"/>
                  </a:cubicBezTo>
                  <a:cubicBezTo>
                    <a:pt x="13634" y="11429"/>
                    <a:pt x="13008" y="11605"/>
                    <a:pt x="12356" y="11980"/>
                  </a:cubicBezTo>
                  <a:cubicBezTo>
                    <a:pt x="11253" y="12657"/>
                    <a:pt x="10326" y="13610"/>
                    <a:pt x="9649" y="14712"/>
                  </a:cubicBezTo>
                  <a:cubicBezTo>
                    <a:pt x="8872" y="15940"/>
                    <a:pt x="8296" y="17319"/>
                    <a:pt x="7970" y="18747"/>
                  </a:cubicBezTo>
                  <a:cubicBezTo>
                    <a:pt x="7845" y="19424"/>
                    <a:pt x="7770" y="20101"/>
                    <a:pt x="7744" y="20778"/>
                  </a:cubicBezTo>
                  <a:cubicBezTo>
                    <a:pt x="7744" y="21379"/>
                    <a:pt x="7820" y="21981"/>
                    <a:pt x="7970" y="22557"/>
                  </a:cubicBezTo>
                  <a:cubicBezTo>
                    <a:pt x="8171" y="23459"/>
                    <a:pt x="8797" y="24236"/>
                    <a:pt x="9649" y="24637"/>
                  </a:cubicBezTo>
                  <a:cubicBezTo>
                    <a:pt x="9925" y="24737"/>
                    <a:pt x="10226" y="24813"/>
                    <a:pt x="10526" y="24813"/>
                  </a:cubicBezTo>
                  <a:cubicBezTo>
                    <a:pt x="11078" y="24813"/>
                    <a:pt x="11704" y="24637"/>
                    <a:pt x="12356" y="24261"/>
                  </a:cubicBezTo>
                  <a:cubicBezTo>
                    <a:pt x="13459" y="23560"/>
                    <a:pt x="14386" y="22632"/>
                    <a:pt x="15063" y="21504"/>
                  </a:cubicBezTo>
                  <a:cubicBezTo>
                    <a:pt x="15865" y="20276"/>
                    <a:pt x="16416" y="18898"/>
                    <a:pt x="16742" y="17469"/>
                  </a:cubicBezTo>
                  <a:cubicBezTo>
                    <a:pt x="16892" y="16818"/>
                    <a:pt x="16968" y="16141"/>
                    <a:pt x="16968" y="15464"/>
                  </a:cubicBezTo>
                  <a:cubicBezTo>
                    <a:pt x="16993" y="14863"/>
                    <a:pt x="16917" y="14261"/>
                    <a:pt x="16742" y="13685"/>
                  </a:cubicBezTo>
                  <a:lnTo>
                    <a:pt x="18296" y="12131"/>
                  </a:lnTo>
                  <a:cubicBezTo>
                    <a:pt x="18522" y="12908"/>
                    <a:pt x="18622" y="13710"/>
                    <a:pt x="18597" y="14512"/>
                  </a:cubicBezTo>
                  <a:cubicBezTo>
                    <a:pt x="18597" y="15439"/>
                    <a:pt x="18496" y="16366"/>
                    <a:pt x="18296" y="17269"/>
                  </a:cubicBezTo>
                  <a:lnTo>
                    <a:pt x="18271" y="17269"/>
                  </a:lnTo>
                  <a:cubicBezTo>
                    <a:pt x="17870" y="19199"/>
                    <a:pt x="17093" y="21053"/>
                    <a:pt x="16040" y="22732"/>
                  </a:cubicBezTo>
                  <a:cubicBezTo>
                    <a:pt x="15113" y="24236"/>
                    <a:pt x="13860" y="25514"/>
                    <a:pt x="12356" y="26442"/>
                  </a:cubicBezTo>
                  <a:cubicBezTo>
                    <a:pt x="11479" y="26943"/>
                    <a:pt x="10652" y="27194"/>
                    <a:pt x="9900" y="27194"/>
                  </a:cubicBezTo>
                  <a:cubicBezTo>
                    <a:pt x="9474" y="27194"/>
                    <a:pt x="9073" y="27118"/>
                    <a:pt x="8697" y="26968"/>
                  </a:cubicBezTo>
                  <a:cubicBezTo>
                    <a:pt x="7669" y="26567"/>
                    <a:pt x="6842" y="25565"/>
                    <a:pt x="6416" y="24111"/>
                  </a:cubicBezTo>
                  <a:cubicBezTo>
                    <a:pt x="6216" y="23334"/>
                    <a:pt x="6115" y="22532"/>
                    <a:pt x="6115" y="21730"/>
                  </a:cubicBezTo>
                  <a:cubicBezTo>
                    <a:pt x="6140" y="20803"/>
                    <a:pt x="6241" y="19875"/>
                    <a:pt x="6416" y="18973"/>
                  </a:cubicBezTo>
                  <a:cubicBezTo>
                    <a:pt x="6842" y="17043"/>
                    <a:pt x="7619" y="15189"/>
                    <a:pt x="8697" y="13509"/>
                  </a:cubicBezTo>
                  <a:cubicBezTo>
                    <a:pt x="9599" y="12006"/>
                    <a:pt x="10877" y="10727"/>
                    <a:pt x="12356" y="9800"/>
                  </a:cubicBezTo>
                  <a:cubicBezTo>
                    <a:pt x="13233" y="9299"/>
                    <a:pt x="14085" y="9048"/>
                    <a:pt x="14837" y="9048"/>
                  </a:cubicBezTo>
                  <a:close/>
                  <a:moveTo>
                    <a:pt x="23885" y="0"/>
                  </a:moveTo>
                  <a:cubicBezTo>
                    <a:pt x="23684" y="0"/>
                    <a:pt x="23459" y="76"/>
                    <a:pt x="23208" y="226"/>
                  </a:cubicBezTo>
                  <a:lnTo>
                    <a:pt x="1529" y="12757"/>
                  </a:lnTo>
                  <a:cubicBezTo>
                    <a:pt x="627" y="13334"/>
                    <a:pt x="50" y="14336"/>
                    <a:pt x="0" y="15414"/>
                  </a:cubicBezTo>
                  <a:lnTo>
                    <a:pt x="0" y="35164"/>
                  </a:lnTo>
                  <a:cubicBezTo>
                    <a:pt x="0" y="35865"/>
                    <a:pt x="326" y="36266"/>
                    <a:pt x="827" y="36266"/>
                  </a:cubicBezTo>
                  <a:cubicBezTo>
                    <a:pt x="1053" y="36266"/>
                    <a:pt x="1278" y="36191"/>
                    <a:pt x="1529" y="36041"/>
                  </a:cubicBezTo>
                  <a:lnTo>
                    <a:pt x="23208" y="23509"/>
                  </a:lnTo>
                  <a:cubicBezTo>
                    <a:pt x="24111" y="22933"/>
                    <a:pt x="24687" y="21930"/>
                    <a:pt x="24737" y="20853"/>
                  </a:cubicBezTo>
                  <a:lnTo>
                    <a:pt x="24737" y="1103"/>
                  </a:lnTo>
                  <a:cubicBezTo>
                    <a:pt x="24737" y="401"/>
                    <a:pt x="24386" y="0"/>
                    <a:pt x="23885" y="0"/>
                  </a:cubicBezTo>
                  <a:close/>
                </a:path>
              </a:pathLst>
            </a:custGeom>
            <a:solidFill>
              <a:srgbClr val="D9C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3212550" y="1926100"/>
              <a:ext cx="35750" cy="75825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1354" y="0"/>
                  </a:moveTo>
                  <a:lnTo>
                    <a:pt x="76" y="752"/>
                  </a:lnTo>
                  <a:lnTo>
                    <a:pt x="26" y="802"/>
                  </a:lnTo>
                  <a:lnTo>
                    <a:pt x="1" y="877"/>
                  </a:lnTo>
                  <a:lnTo>
                    <a:pt x="1" y="1153"/>
                  </a:lnTo>
                  <a:lnTo>
                    <a:pt x="1" y="1228"/>
                  </a:lnTo>
                  <a:lnTo>
                    <a:pt x="26" y="1303"/>
                  </a:lnTo>
                  <a:lnTo>
                    <a:pt x="702" y="2983"/>
                  </a:lnTo>
                  <a:lnTo>
                    <a:pt x="727" y="3033"/>
                  </a:lnTo>
                  <a:lnTo>
                    <a:pt x="778" y="3033"/>
                  </a:lnTo>
                  <a:lnTo>
                    <a:pt x="1028" y="2882"/>
                  </a:lnTo>
                  <a:lnTo>
                    <a:pt x="1078" y="2832"/>
                  </a:lnTo>
                  <a:lnTo>
                    <a:pt x="1103" y="2732"/>
                  </a:lnTo>
                  <a:lnTo>
                    <a:pt x="1103" y="2682"/>
                  </a:lnTo>
                  <a:lnTo>
                    <a:pt x="427" y="1028"/>
                  </a:lnTo>
                  <a:lnTo>
                    <a:pt x="1354" y="501"/>
                  </a:lnTo>
                  <a:lnTo>
                    <a:pt x="1404" y="426"/>
                  </a:lnTo>
                  <a:lnTo>
                    <a:pt x="1429" y="351"/>
                  </a:lnTo>
                  <a:lnTo>
                    <a:pt x="1429" y="75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167450" y="1956175"/>
              <a:ext cx="38850" cy="76450"/>
            </a:xfrm>
            <a:custGeom>
              <a:avLst/>
              <a:gdLst/>
              <a:ahLst/>
              <a:cxnLst/>
              <a:rect l="l" t="t" r="r" b="b"/>
              <a:pathLst>
                <a:path w="1554" h="3058" extrusionOk="0">
                  <a:moveTo>
                    <a:pt x="943" y="564"/>
                  </a:moveTo>
                  <a:cubicBezTo>
                    <a:pt x="990" y="564"/>
                    <a:pt x="1028" y="577"/>
                    <a:pt x="1053" y="602"/>
                  </a:cubicBezTo>
                  <a:cubicBezTo>
                    <a:pt x="1128" y="727"/>
                    <a:pt x="1178" y="852"/>
                    <a:pt x="1153" y="978"/>
                  </a:cubicBezTo>
                  <a:lnTo>
                    <a:pt x="1153" y="1303"/>
                  </a:lnTo>
                  <a:lnTo>
                    <a:pt x="1153" y="1629"/>
                  </a:lnTo>
                  <a:cubicBezTo>
                    <a:pt x="1153" y="1805"/>
                    <a:pt x="1128" y="1955"/>
                    <a:pt x="1053" y="2131"/>
                  </a:cubicBezTo>
                  <a:cubicBezTo>
                    <a:pt x="1003" y="2256"/>
                    <a:pt x="902" y="2356"/>
                    <a:pt x="777" y="2431"/>
                  </a:cubicBezTo>
                  <a:cubicBezTo>
                    <a:pt x="702" y="2469"/>
                    <a:pt x="645" y="2488"/>
                    <a:pt x="598" y="2488"/>
                  </a:cubicBezTo>
                  <a:cubicBezTo>
                    <a:pt x="551" y="2488"/>
                    <a:pt x="514" y="2469"/>
                    <a:pt x="476" y="2431"/>
                  </a:cubicBezTo>
                  <a:cubicBezTo>
                    <a:pt x="426" y="2331"/>
                    <a:pt x="376" y="2206"/>
                    <a:pt x="376" y="2080"/>
                  </a:cubicBezTo>
                  <a:lnTo>
                    <a:pt x="376" y="1755"/>
                  </a:lnTo>
                  <a:lnTo>
                    <a:pt x="376" y="1429"/>
                  </a:lnTo>
                  <a:cubicBezTo>
                    <a:pt x="401" y="1253"/>
                    <a:pt x="426" y="1078"/>
                    <a:pt x="476" y="928"/>
                  </a:cubicBezTo>
                  <a:cubicBezTo>
                    <a:pt x="551" y="777"/>
                    <a:pt x="652" y="677"/>
                    <a:pt x="777" y="602"/>
                  </a:cubicBezTo>
                  <a:cubicBezTo>
                    <a:pt x="840" y="577"/>
                    <a:pt x="896" y="564"/>
                    <a:pt x="943" y="564"/>
                  </a:cubicBezTo>
                  <a:close/>
                  <a:moveTo>
                    <a:pt x="1128" y="0"/>
                  </a:moveTo>
                  <a:cubicBezTo>
                    <a:pt x="1003" y="25"/>
                    <a:pt x="877" y="50"/>
                    <a:pt x="777" y="125"/>
                  </a:cubicBezTo>
                  <a:cubicBezTo>
                    <a:pt x="627" y="201"/>
                    <a:pt x="526" y="301"/>
                    <a:pt x="401" y="426"/>
                  </a:cubicBezTo>
                  <a:cubicBezTo>
                    <a:pt x="326" y="526"/>
                    <a:pt x="226" y="652"/>
                    <a:pt x="176" y="777"/>
                  </a:cubicBezTo>
                  <a:cubicBezTo>
                    <a:pt x="100" y="902"/>
                    <a:pt x="75" y="1053"/>
                    <a:pt x="50" y="1203"/>
                  </a:cubicBezTo>
                  <a:cubicBezTo>
                    <a:pt x="0" y="1329"/>
                    <a:pt x="0" y="1479"/>
                    <a:pt x="0" y="1629"/>
                  </a:cubicBezTo>
                  <a:lnTo>
                    <a:pt x="0" y="1805"/>
                  </a:lnTo>
                  <a:lnTo>
                    <a:pt x="0" y="2181"/>
                  </a:lnTo>
                  <a:lnTo>
                    <a:pt x="0" y="2331"/>
                  </a:lnTo>
                  <a:cubicBezTo>
                    <a:pt x="0" y="2456"/>
                    <a:pt x="0" y="2582"/>
                    <a:pt x="50" y="2707"/>
                  </a:cubicBezTo>
                  <a:cubicBezTo>
                    <a:pt x="50" y="2807"/>
                    <a:pt x="100" y="2907"/>
                    <a:pt x="176" y="2983"/>
                  </a:cubicBezTo>
                  <a:cubicBezTo>
                    <a:pt x="226" y="3033"/>
                    <a:pt x="326" y="3058"/>
                    <a:pt x="401" y="3058"/>
                  </a:cubicBezTo>
                  <a:cubicBezTo>
                    <a:pt x="551" y="3033"/>
                    <a:pt x="652" y="3008"/>
                    <a:pt x="777" y="2933"/>
                  </a:cubicBezTo>
                  <a:cubicBezTo>
                    <a:pt x="902" y="2857"/>
                    <a:pt x="1028" y="2757"/>
                    <a:pt x="1128" y="2632"/>
                  </a:cubicBezTo>
                  <a:cubicBezTo>
                    <a:pt x="1228" y="2532"/>
                    <a:pt x="1303" y="2406"/>
                    <a:pt x="1379" y="2281"/>
                  </a:cubicBezTo>
                  <a:cubicBezTo>
                    <a:pt x="1429" y="2156"/>
                    <a:pt x="1479" y="2005"/>
                    <a:pt x="1504" y="1855"/>
                  </a:cubicBezTo>
                  <a:cubicBezTo>
                    <a:pt x="1529" y="1704"/>
                    <a:pt x="1554" y="1554"/>
                    <a:pt x="1554" y="1429"/>
                  </a:cubicBezTo>
                  <a:lnTo>
                    <a:pt x="1554" y="1078"/>
                  </a:lnTo>
                  <a:lnTo>
                    <a:pt x="1554" y="752"/>
                  </a:lnTo>
                  <a:cubicBezTo>
                    <a:pt x="1554" y="627"/>
                    <a:pt x="1529" y="476"/>
                    <a:pt x="1504" y="351"/>
                  </a:cubicBezTo>
                  <a:cubicBezTo>
                    <a:pt x="1479" y="251"/>
                    <a:pt x="1429" y="176"/>
                    <a:pt x="1379" y="100"/>
                  </a:cubicBezTo>
                  <a:cubicBezTo>
                    <a:pt x="1303" y="25"/>
                    <a:pt x="1228" y="0"/>
                    <a:pt x="11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107300" y="1979975"/>
              <a:ext cx="52650" cy="90875"/>
            </a:xfrm>
            <a:custGeom>
              <a:avLst/>
              <a:gdLst/>
              <a:ahLst/>
              <a:cxnLst/>
              <a:rect l="l" t="t" r="r" b="b"/>
              <a:pathLst>
                <a:path w="2106" h="3635" extrusionOk="0">
                  <a:moveTo>
                    <a:pt x="1751" y="383"/>
                  </a:moveTo>
                  <a:cubicBezTo>
                    <a:pt x="1773" y="383"/>
                    <a:pt x="1792" y="389"/>
                    <a:pt x="1805" y="402"/>
                  </a:cubicBezTo>
                  <a:cubicBezTo>
                    <a:pt x="1830" y="427"/>
                    <a:pt x="1830" y="452"/>
                    <a:pt x="1830" y="502"/>
                  </a:cubicBezTo>
                  <a:lnTo>
                    <a:pt x="1830" y="577"/>
                  </a:lnTo>
                  <a:lnTo>
                    <a:pt x="1830" y="778"/>
                  </a:lnTo>
                  <a:lnTo>
                    <a:pt x="1830" y="853"/>
                  </a:lnTo>
                  <a:cubicBezTo>
                    <a:pt x="1830" y="903"/>
                    <a:pt x="1805" y="953"/>
                    <a:pt x="1805" y="1003"/>
                  </a:cubicBezTo>
                  <a:cubicBezTo>
                    <a:pt x="1780" y="1053"/>
                    <a:pt x="1729" y="1103"/>
                    <a:pt x="1679" y="1128"/>
                  </a:cubicBezTo>
                  <a:cubicBezTo>
                    <a:pt x="1654" y="1141"/>
                    <a:pt x="1623" y="1147"/>
                    <a:pt x="1598" y="1147"/>
                  </a:cubicBezTo>
                  <a:cubicBezTo>
                    <a:pt x="1573" y="1147"/>
                    <a:pt x="1554" y="1141"/>
                    <a:pt x="1554" y="1128"/>
                  </a:cubicBezTo>
                  <a:lnTo>
                    <a:pt x="1554" y="1153"/>
                  </a:lnTo>
                  <a:cubicBezTo>
                    <a:pt x="1529" y="1103"/>
                    <a:pt x="1529" y="1078"/>
                    <a:pt x="1529" y="1028"/>
                  </a:cubicBezTo>
                  <a:lnTo>
                    <a:pt x="1529" y="953"/>
                  </a:lnTo>
                  <a:lnTo>
                    <a:pt x="1529" y="752"/>
                  </a:lnTo>
                  <a:lnTo>
                    <a:pt x="1529" y="677"/>
                  </a:lnTo>
                  <a:cubicBezTo>
                    <a:pt x="1529" y="627"/>
                    <a:pt x="1529" y="552"/>
                    <a:pt x="1554" y="527"/>
                  </a:cubicBezTo>
                  <a:cubicBezTo>
                    <a:pt x="1579" y="452"/>
                    <a:pt x="1629" y="427"/>
                    <a:pt x="1679" y="402"/>
                  </a:cubicBezTo>
                  <a:cubicBezTo>
                    <a:pt x="1704" y="389"/>
                    <a:pt x="1729" y="383"/>
                    <a:pt x="1751" y="383"/>
                  </a:cubicBezTo>
                  <a:close/>
                  <a:moveTo>
                    <a:pt x="1855" y="1"/>
                  </a:moveTo>
                  <a:cubicBezTo>
                    <a:pt x="1805" y="26"/>
                    <a:pt x="1729" y="26"/>
                    <a:pt x="1679" y="76"/>
                  </a:cubicBezTo>
                  <a:cubicBezTo>
                    <a:pt x="1604" y="101"/>
                    <a:pt x="1554" y="151"/>
                    <a:pt x="1479" y="226"/>
                  </a:cubicBezTo>
                  <a:cubicBezTo>
                    <a:pt x="1429" y="276"/>
                    <a:pt x="1404" y="351"/>
                    <a:pt x="1353" y="402"/>
                  </a:cubicBezTo>
                  <a:cubicBezTo>
                    <a:pt x="1328" y="477"/>
                    <a:pt x="1303" y="552"/>
                    <a:pt x="1278" y="602"/>
                  </a:cubicBezTo>
                  <a:cubicBezTo>
                    <a:pt x="1253" y="677"/>
                    <a:pt x="1253" y="752"/>
                    <a:pt x="1253" y="803"/>
                  </a:cubicBezTo>
                  <a:lnTo>
                    <a:pt x="1253" y="1028"/>
                  </a:lnTo>
                  <a:lnTo>
                    <a:pt x="1253" y="1229"/>
                  </a:lnTo>
                  <a:cubicBezTo>
                    <a:pt x="1253" y="1279"/>
                    <a:pt x="1253" y="1354"/>
                    <a:pt x="1278" y="1404"/>
                  </a:cubicBezTo>
                  <a:cubicBezTo>
                    <a:pt x="1303" y="1429"/>
                    <a:pt x="1328" y="1479"/>
                    <a:pt x="1353" y="1504"/>
                  </a:cubicBezTo>
                  <a:cubicBezTo>
                    <a:pt x="1404" y="1529"/>
                    <a:pt x="1454" y="1529"/>
                    <a:pt x="1479" y="1529"/>
                  </a:cubicBezTo>
                  <a:cubicBezTo>
                    <a:pt x="1554" y="1529"/>
                    <a:pt x="1629" y="1504"/>
                    <a:pt x="1679" y="1479"/>
                  </a:cubicBezTo>
                  <a:cubicBezTo>
                    <a:pt x="1805" y="1379"/>
                    <a:pt x="1930" y="1279"/>
                    <a:pt x="2005" y="1128"/>
                  </a:cubicBezTo>
                  <a:cubicBezTo>
                    <a:pt x="2030" y="1078"/>
                    <a:pt x="2055" y="1003"/>
                    <a:pt x="2080" y="928"/>
                  </a:cubicBezTo>
                  <a:cubicBezTo>
                    <a:pt x="2105" y="878"/>
                    <a:pt x="2105" y="803"/>
                    <a:pt x="2105" y="727"/>
                  </a:cubicBezTo>
                  <a:lnTo>
                    <a:pt x="2105" y="527"/>
                  </a:lnTo>
                  <a:lnTo>
                    <a:pt x="2105" y="301"/>
                  </a:lnTo>
                  <a:cubicBezTo>
                    <a:pt x="2105" y="251"/>
                    <a:pt x="2105" y="201"/>
                    <a:pt x="2080" y="151"/>
                  </a:cubicBezTo>
                  <a:cubicBezTo>
                    <a:pt x="2055" y="101"/>
                    <a:pt x="2030" y="76"/>
                    <a:pt x="2005" y="51"/>
                  </a:cubicBezTo>
                  <a:cubicBezTo>
                    <a:pt x="1955" y="26"/>
                    <a:pt x="1905" y="1"/>
                    <a:pt x="1855" y="1"/>
                  </a:cubicBezTo>
                  <a:close/>
                  <a:moveTo>
                    <a:pt x="426" y="853"/>
                  </a:moveTo>
                  <a:lnTo>
                    <a:pt x="251" y="953"/>
                  </a:lnTo>
                  <a:cubicBezTo>
                    <a:pt x="226" y="953"/>
                    <a:pt x="201" y="1003"/>
                    <a:pt x="201" y="1053"/>
                  </a:cubicBezTo>
                  <a:lnTo>
                    <a:pt x="201" y="1078"/>
                  </a:lnTo>
                  <a:lnTo>
                    <a:pt x="1629" y="2707"/>
                  </a:lnTo>
                  <a:lnTo>
                    <a:pt x="1654" y="2732"/>
                  </a:lnTo>
                  <a:lnTo>
                    <a:pt x="1729" y="2732"/>
                  </a:lnTo>
                  <a:lnTo>
                    <a:pt x="1905" y="2632"/>
                  </a:lnTo>
                  <a:lnTo>
                    <a:pt x="1955" y="2582"/>
                  </a:lnTo>
                  <a:lnTo>
                    <a:pt x="1955" y="2507"/>
                  </a:lnTo>
                  <a:lnTo>
                    <a:pt x="526" y="878"/>
                  </a:lnTo>
                  <a:lnTo>
                    <a:pt x="501" y="853"/>
                  </a:lnTo>
                  <a:close/>
                  <a:moveTo>
                    <a:pt x="530" y="2471"/>
                  </a:moveTo>
                  <a:cubicBezTo>
                    <a:pt x="543" y="2471"/>
                    <a:pt x="551" y="2473"/>
                    <a:pt x="551" y="2482"/>
                  </a:cubicBezTo>
                  <a:cubicBezTo>
                    <a:pt x="577" y="2532"/>
                    <a:pt x="577" y="2557"/>
                    <a:pt x="577" y="2607"/>
                  </a:cubicBezTo>
                  <a:lnTo>
                    <a:pt x="577" y="2682"/>
                  </a:lnTo>
                  <a:lnTo>
                    <a:pt x="577" y="2883"/>
                  </a:lnTo>
                  <a:lnTo>
                    <a:pt x="577" y="2958"/>
                  </a:lnTo>
                  <a:cubicBezTo>
                    <a:pt x="577" y="3008"/>
                    <a:pt x="551" y="3058"/>
                    <a:pt x="551" y="3108"/>
                  </a:cubicBezTo>
                  <a:cubicBezTo>
                    <a:pt x="526" y="3158"/>
                    <a:pt x="476" y="3209"/>
                    <a:pt x="426" y="3234"/>
                  </a:cubicBezTo>
                  <a:cubicBezTo>
                    <a:pt x="401" y="3246"/>
                    <a:pt x="376" y="3252"/>
                    <a:pt x="354" y="3252"/>
                  </a:cubicBezTo>
                  <a:cubicBezTo>
                    <a:pt x="332" y="3252"/>
                    <a:pt x="313" y="3246"/>
                    <a:pt x="301" y="3234"/>
                  </a:cubicBezTo>
                  <a:cubicBezTo>
                    <a:pt x="276" y="3209"/>
                    <a:pt x="276" y="3158"/>
                    <a:pt x="276" y="3133"/>
                  </a:cubicBezTo>
                  <a:lnTo>
                    <a:pt x="276" y="3058"/>
                  </a:lnTo>
                  <a:lnTo>
                    <a:pt x="276" y="2833"/>
                  </a:lnTo>
                  <a:lnTo>
                    <a:pt x="276" y="2757"/>
                  </a:lnTo>
                  <a:cubicBezTo>
                    <a:pt x="276" y="2707"/>
                    <a:pt x="276" y="2657"/>
                    <a:pt x="301" y="2607"/>
                  </a:cubicBezTo>
                  <a:cubicBezTo>
                    <a:pt x="326" y="2557"/>
                    <a:pt x="376" y="2507"/>
                    <a:pt x="426" y="2482"/>
                  </a:cubicBezTo>
                  <a:cubicBezTo>
                    <a:pt x="460" y="2482"/>
                    <a:pt x="504" y="2471"/>
                    <a:pt x="530" y="2471"/>
                  </a:cubicBezTo>
                  <a:close/>
                  <a:moveTo>
                    <a:pt x="646" y="2095"/>
                  </a:moveTo>
                  <a:cubicBezTo>
                    <a:pt x="631" y="2095"/>
                    <a:pt x="616" y="2098"/>
                    <a:pt x="602" y="2106"/>
                  </a:cubicBezTo>
                  <a:cubicBezTo>
                    <a:pt x="551" y="2106"/>
                    <a:pt x="476" y="2131"/>
                    <a:pt x="426" y="2156"/>
                  </a:cubicBezTo>
                  <a:cubicBezTo>
                    <a:pt x="351" y="2206"/>
                    <a:pt x="301" y="2256"/>
                    <a:pt x="226" y="2306"/>
                  </a:cubicBezTo>
                  <a:cubicBezTo>
                    <a:pt x="176" y="2356"/>
                    <a:pt x="150" y="2432"/>
                    <a:pt x="100" y="2507"/>
                  </a:cubicBezTo>
                  <a:cubicBezTo>
                    <a:pt x="75" y="2557"/>
                    <a:pt x="50" y="2632"/>
                    <a:pt x="25" y="2707"/>
                  </a:cubicBezTo>
                  <a:cubicBezTo>
                    <a:pt x="0" y="2757"/>
                    <a:pt x="0" y="2833"/>
                    <a:pt x="0" y="2908"/>
                  </a:cubicBezTo>
                  <a:lnTo>
                    <a:pt x="0" y="3108"/>
                  </a:lnTo>
                  <a:lnTo>
                    <a:pt x="0" y="3334"/>
                  </a:lnTo>
                  <a:cubicBezTo>
                    <a:pt x="0" y="3384"/>
                    <a:pt x="0" y="3434"/>
                    <a:pt x="25" y="3484"/>
                  </a:cubicBezTo>
                  <a:cubicBezTo>
                    <a:pt x="50" y="3534"/>
                    <a:pt x="75" y="3559"/>
                    <a:pt x="100" y="3585"/>
                  </a:cubicBezTo>
                  <a:cubicBezTo>
                    <a:pt x="150" y="3610"/>
                    <a:pt x="201" y="3635"/>
                    <a:pt x="226" y="3635"/>
                  </a:cubicBezTo>
                  <a:cubicBezTo>
                    <a:pt x="301" y="3610"/>
                    <a:pt x="376" y="3585"/>
                    <a:pt x="426" y="3559"/>
                  </a:cubicBezTo>
                  <a:cubicBezTo>
                    <a:pt x="501" y="3509"/>
                    <a:pt x="551" y="3459"/>
                    <a:pt x="602" y="3409"/>
                  </a:cubicBezTo>
                  <a:cubicBezTo>
                    <a:pt x="652" y="3359"/>
                    <a:pt x="702" y="3284"/>
                    <a:pt x="752" y="3234"/>
                  </a:cubicBezTo>
                  <a:cubicBezTo>
                    <a:pt x="777" y="3158"/>
                    <a:pt x="802" y="3083"/>
                    <a:pt x="827" y="3033"/>
                  </a:cubicBezTo>
                  <a:cubicBezTo>
                    <a:pt x="852" y="2958"/>
                    <a:pt x="852" y="2883"/>
                    <a:pt x="852" y="2833"/>
                  </a:cubicBezTo>
                  <a:lnTo>
                    <a:pt x="852" y="2607"/>
                  </a:lnTo>
                  <a:lnTo>
                    <a:pt x="852" y="2407"/>
                  </a:lnTo>
                  <a:cubicBezTo>
                    <a:pt x="852" y="2331"/>
                    <a:pt x="852" y="2281"/>
                    <a:pt x="827" y="2231"/>
                  </a:cubicBezTo>
                  <a:cubicBezTo>
                    <a:pt x="802" y="2181"/>
                    <a:pt x="777" y="2156"/>
                    <a:pt x="752" y="2131"/>
                  </a:cubicBezTo>
                  <a:cubicBezTo>
                    <a:pt x="717" y="2113"/>
                    <a:pt x="681" y="2095"/>
                    <a:pt x="646" y="20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3244500" y="1771950"/>
              <a:ext cx="80850" cy="110300"/>
            </a:xfrm>
            <a:custGeom>
              <a:avLst/>
              <a:gdLst/>
              <a:ahLst/>
              <a:cxnLst/>
              <a:rect l="l" t="t" r="r" b="b"/>
              <a:pathLst>
                <a:path w="3234" h="4412" extrusionOk="0">
                  <a:moveTo>
                    <a:pt x="978" y="1"/>
                  </a:moveTo>
                  <a:lnTo>
                    <a:pt x="1" y="2306"/>
                  </a:lnTo>
                  <a:cubicBezTo>
                    <a:pt x="778" y="2632"/>
                    <a:pt x="1379" y="3359"/>
                    <a:pt x="1680" y="4412"/>
                  </a:cubicBezTo>
                  <a:lnTo>
                    <a:pt x="3234" y="2858"/>
                  </a:lnTo>
                  <a:cubicBezTo>
                    <a:pt x="2833" y="1404"/>
                    <a:pt x="2031" y="427"/>
                    <a:pt x="9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3176850" y="1766425"/>
              <a:ext cx="92125" cy="73225"/>
            </a:xfrm>
            <a:custGeom>
              <a:avLst/>
              <a:gdLst/>
              <a:ahLst/>
              <a:cxnLst/>
              <a:rect l="l" t="t" r="r" b="b"/>
              <a:pathLst>
                <a:path w="3685" h="2929" extrusionOk="0">
                  <a:moveTo>
                    <a:pt x="2465" y="0"/>
                  </a:moveTo>
                  <a:cubicBezTo>
                    <a:pt x="1707" y="0"/>
                    <a:pt x="879" y="237"/>
                    <a:pt x="0" y="748"/>
                  </a:cubicBezTo>
                  <a:lnTo>
                    <a:pt x="0" y="2928"/>
                  </a:lnTo>
                  <a:cubicBezTo>
                    <a:pt x="659" y="2543"/>
                    <a:pt x="1276" y="2363"/>
                    <a:pt x="1833" y="2363"/>
                  </a:cubicBezTo>
                  <a:cubicBezTo>
                    <a:pt x="2145" y="2363"/>
                    <a:pt x="2437" y="2420"/>
                    <a:pt x="2707" y="2527"/>
                  </a:cubicBezTo>
                  <a:lnTo>
                    <a:pt x="3684" y="222"/>
                  </a:lnTo>
                  <a:cubicBezTo>
                    <a:pt x="3303" y="76"/>
                    <a:pt x="2895" y="0"/>
                    <a:pt x="24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3286500" y="1843375"/>
              <a:ext cx="47000" cy="134125"/>
            </a:xfrm>
            <a:custGeom>
              <a:avLst/>
              <a:gdLst/>
              <a:ahLst/>
              <a:cxnLst/>
              <a:rect l="l" t="t" r="r" b="b"/>
              <a:pathLst>
                <a:path w="1880" h="5365" extrusionOk="0">
                  <a:moveTo>
                    <a:pt x="1554" y="1"/>
                  </a:moveTo>
                  <a:lnTo>
                    <a:pt x="0" y="1555"/>
                  </a:lnTo>
                  <a:cubicBezTo>
                    <a:pt x="175" y="2131"/>
                    <a:pt x="251" y="2733"/>
                    <a:pt x="226" y="3334"/>
                  </a:cubicBezTo>
                  <a:cubicBezTo>
                    <a:pt x="226" y="4011"/>
                    <a:pt x="150" y="4688"/>
                    <a:pt x="0" y="5364"/>
                  </a:cubicBezTo>
                  <a:lnTo>
                    <a:pt x="1554" y="5139"/>
                  </a:lnTo>
                  <a:cubicBezTo>
                    <a:pt x="1754" y="4236"/>
                    <a:pt x="1855" y="3309"/>
                    <a:pt x="1855" y="2382"/>
                  </a:cubicBezTo>
                  <a:cubicBezTo>
                    <a:pt x="1880" y="1580"/>
                    <a:pt x="1780" y="778"/>
                    <a:pt x="15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3020825" y="1785125"/>
              <a:ext cx="303900" cy="434850"/>
            </a:xfrm>
            <a:custGeom>
              <a:avLst/>
              <a:gdLst/>
              <a:ahLst/>
              <a:cxnLst/>
              <a:rect l="l" t="t" r="r" b="b"/>
              <a:pathLst>
                <a:path w="12156" h="17394" extrusionOk="0">
                  <a:moveTo>
                    <a:pt x="6241" y="0"/>
                  </a:moveTo>
                  <a:cubicBezTo>
                    <a:pt x="4762" y="927"/>
                    <a:pt x="3484" y="2206"/>
                    <a:pt x="2582" y="3709"/>
                  </a:cubicBezTo>
                  <a:cubicBezTo>
                    <a:pt x="1504" y="5389"/>
                    <a:pt x="727" y="7243"/>
                    <a:pt x="301" y="9173"/>
                  </a:cubicBezTo>
                  <a:cubicBezTo>
                    <a:pt x="126" y="10075"/>
                    <a:pt x="25" y="11003"/>
                    <a:pt x="0" y="11930"/>
                  </a:cubicBezTo>
                  <a:cubicBezTo>
                    <a:pt x="0" y="12732"/>
                    <a:pt x="101" y="13534"/>
                    <a:pt x="301" y="14311"/>
                  </a:cubicBezTo>
                  <a:cubicBezTo>
                    <a:pt x="727" y="15765"/>
                    <a:pt x="1554" y="16767"/>
                    <a:pt x="2582" y="17168"/>
                  </a:cubicBezTo>
                  <a:cubicBezTo>
                    <a:pt x="2958" y="17318"/>
                    <a:pt x="3359" y="17394"/>
                    <a:pt x="3785" y="17394"/>
                  </a:cubicBezTo>
                  <a:cubicBezTo>
                    <a:pt x="4537" y="17394"/>
                    <a:pt x="5364" y="17143"/>
                    <a:pt x="6241" y="16642"/>
                  </a:cubicBezTo>
                  <a:cubicBezTo>
                    <a:pt x="7745" y="15714"/>
                    <a:pt x="8998" y="14436"/>
                    <a:pt x="9925" y="12932"/>
                  </a:cubicBezTo>
                  <a:cubicBezTo>
                    <a:pt x="10978" y="11253"/>
                    <a:pt x="11755" y="9399"/>
                    <a:pt x="12156" y="7469"/>
                  </a:cubicBezTo>
                  <a:lnTo>
                    <a:pt x="12156" y="7469"/>
                  </a:lnTo>
                  <a:lnTo>
                    <a:pt x="10627" y="7694"/>
                  </a:lnTo>
                  <a:cubicBezTo>
                    <a:pt x="10627" y="7669"/>
                    <a:pt x="10627" y="7669"/>
                    <a:pt x="10627" y="7669"/>
                  </a:cubicBezTo>
                  <a:cubicBezTo>
                    <a:pt x="10301" y="9098"/>
                    <a:pt x="9750" y="10476"/>
                    <a:pt x="8948" y="11704"/>
                  </a:cubicBezTo>
                  <a:cubicBezTo>
                    <a:pt x="8271" y="12832"/>
                    <a:pt x="7344" y="13760"/>
                    <a:pt x="6241" y="14461"/>
                  </a:cubicBezTo>
                  <a:cubicBezTo>
                    <a:pt x="5589" y="14837"/>
                    <a:pt x="4963" y="15013"/>
                    <a:pt x="4411" y="15013"/>
                  </a:cubicBezTo>
                  <a:cubicBezTo>
                    <a:pt x="4111" y="15013"/>
                    <a:pt x="3810" y="14937"/>
                    <a:pt x="3534" y="14837"/>
                  </a:cubicBezTo>
                  <a:cubicBezTo>
                    <a:pt x="2682" y="14436"/>
                    <a:pt x="2056" y="13659"/>
                    <a:pt x="1855" y="12757"/>
                  </a:cubicBezTo>
                  <a:cubicBezTo>
                    <a:pt x="1705" y="12181"/>
                    <a:pt x="1629" y="11579"/>
                    <a:pt x="1629" y="10978"/>
                  </a:cubicBezTo>
                  <a:cubicBezTo>
                    <a:pt x="1655" y="10301"/>
                    <a:pt x="1730" y="9624"/>
                    <a:pt x="1855" y="8947"/>
                  </a:cubicBezTo>
                  <a:cubicBezTo>
                    <a:pt x="2181" y="7519"/>
                    <a:pt x="2757" y="6140"/>
                    <a:pt x="3534" y="4912"/>
                  </a:cubicBezTo>
                  <a:cubicBezTo>
                    <a:pt x="4211" y="3810"/>
                    <a:pt x="5138" y="2857"/>
                    <a:pt x="6241" y="2180"/>
                  </a:cubicBezTo>
                  <a:lnTo>
                    <a:pt x="6241" y="0"/>
                  </a:lnTo>
                  <a:close/>
                </a:path>
              </a:pathLst>
            </a:custGeom>
            <a:solidFill>
              <a:srgbClr val="978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3286500" y="1971200"/>
              <a:ext cx="38850" cy="6300"/>
            </a:xfrm>
            <a:custGeom>
              <a:avLst/>
              <a:gdLst/>
              <a:ahLst/>
              <a:cxnLst/>
              <a:rect l="l" t="t" r="r" b="b"/>
              <a:pathLst>
                <a:path w="1554" h="252" extrusionOk="0">
                  <a:moveTo>
                    <a:pt x="1554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1529" y="26"/>
                  </a:lnTo>
                  <a:cubicBezTo>
                    <a:pt x="1554" y="26"/>
                    <a:pt x="1554" y="1"/>
                    <a:pt x="1554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440625" y="2127850"/>
              <a:ext cx="25" cy="583350"/>
            </a:xfrm>
            <a:custGeom>
              <a:avLst/>
              <a:gdLst/>
              <a:ahLst/>
              <a:cxnLst/>
              <a:rect l="l" t="t" r="r" b="b"/>
              <a:pathLst>
                <a:path w="1" h="23334" extrusionOk="0">
                  <a:moveTo>
                    <a:pt x="0" y="23334"/>
                  </a:moveTo>
                  <a:lnTo>
                    <a:pt x="0" y="20000"/>
                  </a:lnTo>
                  <a:cubicBezTo>
                    <a:pt x="0" y="20000"/>
                    <a:pt x="0" y="20000"/>
                    <a:pt x="0" y="20000"/>
                  </a:cubicBezTo>
                  <a:lnTo>
                    <a:pt x="0" y="23334"/>
                  </a:lnTo>
                  <a:lnTo>
                    <a:pt x="0" y="23334"/>
                  </a:lnTo>
                  <a:close/>
                  <a:moveTo>
                    <a:pt x="0" y="3359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0" y="3359"/>
                  </a:lnTo>
                  <a:cubicBezTo>
                    <a:pt x="0" y="3359"/>
                    <a:pt x="0" y="3359"/>
                    <a:pt x="0" y="335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440625" y="1966200"/>
              <a:ext cx="309550" cy="745000"/>
            </a:xfrm>
            <a:custGeom>
              <a:avLst/>
              <a:gdLst/>
              <a:ahLst/>
              <a:cxnLst/>
              <a:rect l="l" t="t" r="r" b="b"/>
              <a:pathLst>
                <a:path w="12382" h="29800" extrusionOk="0">
                  <a:moveTo>
                    <a:pt x="1103" y="5840"/>
                  </a:moveTo>
                  <a:lnTo>
                    <a:pt x="0" y="6466"/>
                  </a:lnTo>
                  <a:lnTo>
                    <a:pt x="0" y="9825"/>
                  </a:lnTo>
                  <a:cubicBezTo>
                    <a:pt x="376" y="9599"/>
                    <a:pt x="752" y="9449"/>
                    <a:pt x="1103" y="9324"/>
                  </a:cubicBezTo>
                  <a:lnTo>
                    <a:pt x="1103" y="5840"/>
                  </a:lnTo>
                  <a:close/>
                  <a:moveTo>
                    <a:pt x="11529" y="0"/>
                  </a:moveTo>
                  <a:cubicBezTo>
                    <a:pt x="11329" y="0"/>
                    <a:pt x="11078" y="75"/>
                    <a:pt x="10827" y="226"/>
                  </a:cubicBezTo>
                  <a:lnTo>
                    <a:pt x="1654" y="5539"/>
                  </a:lnTo>
                  <a:lnTo>
                    <a:pt x="1654" y="9173"/>
                  </a:lnTo>
                  <a:cubicBezTo>
                    <a:pt x="1930" y="9098"/>
                    <a:pt x="2206" y="9073"/>
                    <a:pt x="2481" y="9073"/>
                  </a:cubicBezTo>
                  <a:cubicBezTo>
                    <a:pt x="2908" y="9073"/>
                    <a:pt x="3309" y="9148"/>
                    <a:pt x="3659" y="9298"/>
                  </a:cubicBezTo>
                  <a:cubicBezTo>
                    <a:pt x="4687" y="9699"/>
                    <a:pt x="5514" y="10702"/>
                    <a:pt x="5940" y="12156"/>
                  </a:cubicBezTo>
                  <a:cubicBezTo>
                    <a:pt x="6141" y="12933"/>
                    <a:pt x="6241" y="13735"/>
                    <a:pt x="6241" y="14537"/>
                  </a:cubicBezTo>
                  <a:cubicBezTo>
                    <a:pt x="6241" y="15464"/>
                    <a:pt x="6141" y="16391"/>
                    <a:pt x="5940" y="17294"/>
                  </a:cubicBezTo>
                  <a:cubicBezTo>
                    <a:pt x="5514" y="19223"/>
                    <a:pt x="4737" y="21078"/>
                    <a:pt x="3659" y="22757"/>
                  </a:cubicBezTo>
                  <a:cubicBezTo>
                    <a:pt x="3108" y="23685"/>
                    <a:pt x="2406" y="24512"/>
                    <a:pt x="1629" y="25238"/>
                  </a:cubicBezTo>
                  <a:lnTo>
                    <a:pt x="1604" y="28873"/>
                  </a:lnTo>
                  <a:lnTo>
                    <a:pt x="10827" y="23534"/>
                  </a:lnTo>
                  <a:cubicBezTo>
                    <a:pt x="11755" y="22958"/>
                    <a:pt x="12306" y="21955"/>
                    <a:pt x="12381" y="20877"/>
                  </a:cubicBezTo>
                  <a:lnTo>
                    <a:pt x="12381" y="1078"/>
                  </a:lnTo>
                  <a:cubicBezTo>
                    <a:pt x="12381" y="401"/>
                    <a:pt x="12030" y="0"/>
                    <a:pt x="11529" y="0"/>
                  </a:cubicBezTo>
                  <a:close/>
                  <a:moveTo>
                    <a:pt x="1128" y="25664"/>
                  </a:moveTo>
                  <a:cubicBezTo>
                    <a:pt x="777" y="25940"/>
                    <a:pt x="401" y="26216"/>
                    <a:pt x="0" y="26466"/>
                  </a:cubicBezTo>
                  <a:lnTo>
                    <a:pt x="0" y="29800"/>
                  </a:lnTo>
                  <a:lnTo>
                    <a:pt x="1128" y="29148"/>
                  </a:lnTo>
                  <a:lnTo>
                    <a:pt x="1128" y="25664"/>
                  </a:lnTo>
                  <a:close/>
                </a:path>
              </a:pathLst>
            </a:custGeom>
            <a:solidFill>
              <a:srgbClr val="D9C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2468200" y="2104675"/>
              <a:ext cx="13800" cy="590250"/>
            </a:xfrm>
            <a:custGeom>
              <a:avLst/>
              <a:gdLst/>
              <a:ahLst/>
              <a:cxnLst/>
              <a:rect l="l" t="t" r="r" b="b"/>
              <a:pathLst>
                <a:path w="552" h="23610" extrusionOk="0">
                  <a:moveTo>
                    <a:pt x="551" y="0"/>
                  </a:moveTo>
                  <a:lnTo>
                    <a:pt x="0" y="301"/>
                  </a:lnTo>
                  <a:lnTo>
                    <a:pt x="0" y="3785"/>
                  </a:lnTo>
                  <a:cubicBezTo>
                    <a:pt x="175" y="3709"/>
                    <a:pt x="376" y="3659"/>
                    <a:pt x="551" y="3634"/>
                  </a:cubicBezTo>
                  <a:lnTo>
                    <a:pt x="551" y="0"/>
                  </a:lnTo>
                  <a:close/>
                  <a:moveTo>
                    <a:pt x="526" y="19699"/>
                  </a:moveTo>
                  <a:lnTo>
                    <a:pt x="526" y="19699"/>
                  </a:lnTo>
                  <a:cubicBezTo>
                    <a:pt x="351" y="19850"/>
                    <a:pt x="201" y="19975"/>
                    <a:pt x="25" y="20125"/>
                  </a:cubicBezTo>
                  <a:lnTo>
                    <a:pt x="25" y="23609"/>
                  </a:lnTo>
                  <a:lnTo>
                    <a:pt x="501" y="23334"/>
                  </a:lnTo>
                  <a:lnTo>
                    <a:pt x="526" y="1969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440625" y="2405425"/>
              <a:ext cx="25" cy="40125"/>
            </a:xfrm>
            <a:custGeom>
              <a:avLst/>
              <a:gdLst/>
              <a:ahLst/>
              <a:cxnLst/>
              <a:rect l="l" t="t" r="r" b="b"/>
              <a:pathLst>
                <a:path w="1" h="1605" extrusionOk="0">
                  <a:moveTo>
                    <a:pt x="0" y="1604"/>
                  </a:moveTo>
                  <a:cubicBezTo>
                    <a:pt x="0" y="1604"/>
                    <a:pt x="0" y="1604"/>
                    <a:pt x="0" y="1604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16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2440625" y="2397900"/>
              <a:ext cx="16300" cy="48275"/>
            </a:xfrm>
            <a:custGeom>
              <a:avLst/>
              <a:gdLst/>
              <a:ahLst/>
              <a:cxnLst/>
              <a:rect l="l" t="t" r="r" b="b"/>
              <a:pathLst>
                <a:path w="652" h="1931" extrusionOk="0">
                  <a:moveTo>
                    <a:pt x="426" y="0"/>
                  </a:moveTo>
                  <a:cubicBezTo>
                    <a:pt x="376" y="0"/>
                    <a:pt x="326" y="0"/>
                    <a:pt x="251" y="51"/>
                  </a:cubicBezTo>
                  <a:cubicBezTo>
                    <a:pt x="151" y="101"/>
                    <a:pt x="75" y="201"/>
                    <a:pt x="0" y="301"/>
                  </a:cubicBezTo>
                  <a:lnTo>
                    <a:pt x="0" y="1905"/>
                  </a:lnTo>
                  <a:cubicBezTo>
                    <a:pt x="25" y="1930"/>
                    <a:pt x="50" y="1930"/>
                    <a:pt x="75" y="1930"/>
                  </a:cubicBezTo>
                  <a:cubicBezTo>
                    <a:pt x="126" y="1930"/>
                    <a:pt x="201" y="1905"/>
                    <a:pt x="251" y="1880"/>
                  </a:cubicBezTo>
                  <a:cubicBezTo>
                    <a:pt x="376" y="1805"/>
                    <a:pt x="502" y="1680"/>
                    <a:pt x="552" y="1554"/>
                  </a:cubicBezTo>
                  <a:cubicBezTo>
                    <a:pt x="602" y="1404"/>
                    <a:pt x="652" y="1229"/>
                    <a:pt x="652" y="1078"/>
                  </a:cubicBezTo>
                  <a:lnTo>
                    <a:pt x="652" y="727"/>
                  </a:lnTo>
                  <a:lnTo>
                    <a:pt x="652" y="427"/>
                  </a:lnTo>
                  <a:cubicBezTo>
                    <a:pt x="652" y="276"/>
                    <a:pt x="627" y="151"/>
                    <a:pt x="552" y="51"/>
                  </a:cubicBezTo>
                  <a:cubicBezTo>
                    <a:pt x="527" y="0"/>
                    <a:pt x="476" y="0"/>
                    <a:pt x="426" y="0"/>
                  </a:cubicBezTo>
                  <a:close/>
                </a:path>
              </a:pathLst>
            </a:custGeom>
            <a:solidFill>
              <a:srgbClr val="D9C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2440625" y="2265700"/>
              <a:ext cx="25" cy="307025"/>
            </a:xfrm>
            <a:custGeom>
              <a:avLst/>
              <a:gdLst/>
              <a:ahLst/>
              <a:cxnLst/>
              <a:rect l="l" t="t" r="r" b="b"/>
              <a:pathLst>
                <a:path w="1" h="12281" extrusionOk="0">
                  <a:moveTo>
                    <a:pt x="0" y="12281"/>
                  </a:moveTo>
                  <a:lnTo>
                    <a:pt x="0" y="7770"/>
                  </a:lnTo>
                  <a:cubicBezTo>
                    <a:pt x="0" y="7770"/>
                    <a:pt x="0" y="7770"/>
                    <a:pt x="0" y="7770"/>
                  </a:cubicBezTo>
                  <a:lnTo>
                    <a:pt x="0" y="12281"/>
                  </a:lnTo>
                  <a:cubicBezTo>
                    <a:pt x="0" y="12281"/>
                    <a:pt x="0" y="12281"/>
                    <a:pt x="0" y="12281"/>
                  </a:cubicBezTo>
                  <a:close/>
                  <a:moveTo>
                    <a:pt x="0" y="5063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5063"/>
                  </a:lnTo>
                  <a:cubicBezTo>
                    <a:pt x="0" y="5063"/>
                    <a:pt x="0" y="5063"/>
                    <a:pt x="0" y="5063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2440625" y="2251900"/>
              <a:ext cx="115300" cy="320825"/>
            </a:xfrm>
            <a:custGeom>
              <a:avLst/>
              <a:gdLst/>
              <a:ahLst/>
              <a:cxnLst/>
              <a:rect l="l" t="t" r="r" b="b"/>
              <a:pathLst>
                <a:path w="4612" h="12833" extrusionOk="0">
                  <a:moveTo>
                    <a:pt x="1654" y="5389"/>
                  </a:moveTo>
                  <a:lnTo>
                    <a:pt x="1629" y="5866"/>
                  </a:lnTo>
                  <a:cubicBezTo>
                    <a:pt x="1654" y="5866"/>
                    <a:pt x="1654" y="5840"/>
                    <a:pt x="1679" y="5840"/>
                  </a:cubicBezTo>
                  <a:cubicBezTo>
                    <a:pt x="1755" y="5740"/>
                    <a:pt x="1830" y="5665"/>
                    <a:pt x="1905" y="5615"/>
                  </a:cubicBezTo>
                  <a:lnTo>
                    <a:pt x="1654" y="5389"/>
                  </a:lnTo>
                  <a:close/>
                  <a:moveTo>
                    <a:pt x="1654" y="1"/>
                  </a:moveTo>
                  <a:lnTo>
                    <a:pt x="1654" y="2532"/>
                  </a:lnTo>
                  <a:lnTo>
                    <a:pt x="1654" y="4662"/>
                  </a:lnTo>
                  <a:lnTo>
                    <a:pt x="2757" y="3986"/>
                  </a:lnTo>
                  <a:lnTo>
                    <a:pt x="2832" y="3986"/>
                  </a:lnTo>
                  <a:lnTo>
                    <a:pt x="2832" y="4061"/>
                  </a:lnTo>
                  <a:lnTo>
                    <a:pt x="2832" y="4337"/>
                  </a:lnTo>
                  <a:lnTo>
                    <a:pt x="2832" y="4412"/>
                  </a:lnTo>
                  <a:lnTo>
                    <a:pt x="2757" y="4487"/>
                  </a:lnTo>
                  <a:lnTo>
                    <a:pt x="1955" y="4938"/>
                  </a:lnTo>
                  <a:lnTo>
                    <a:pt x="2381" y="5289"/>
                  </a:lnTo>
                  <a:lnTo>
                    <a:pt x="2431" y="5314"/>
                  </a:lnTo>
                  <a:lnTo>
                    <a:pt x="2431" y="5389"/>
                  </a:lnTo>
                  <a:lnTo>
                    <a:pt x="2431" y="5665"/>
                  </a:lnTo>
                  <a:lnTo>
                    <a:pt x="2406" y="5740"/>
                  </a:lnTo>
                  <a:lnTo>
                    <a:pt x="2331" y="5815"/>
                  </a:lnTo>
                  <a:lnTo>
                    <a:pt x="2106" y="5941"/>
                  </a:lnTo>
                  <a:cubicBezTo>
                    <a:pt x="2005" y="6016"/>
                    <a:pt x="1905" y="6091"/>
                    <a:pt x="1805" y="6191"/>
                  </a:cubicBezTo>
                  <a:cubicBezTo>
                    <a:pt x="1755" y="6267"/>
                    <a:pt x="1705" y="6392"/>
                    <a:pt x="1705" y="6492"/>
                  </a:cubicBezTo>
                  <a:cubicBezTo>
                    <a:pt x="1705" y="6617"/>
                    <a:pt x="1755" y="6693"/>
                    <a:pt x="1805" y="6718"/>
                  </a:cubicBezTo>
                  <a:lnTo>
                    <a:pt x="1880" y="6718"/>
                  </a:lnTo>
                  <a:cubicBezTo>
                    <a:pt x="1955" y="6718"/>
                    <a:pt x="2030" y="6693"/>
                    <a:pt x="2106" y="6642"/>
                  </a:cubicBezTo>
                  <a:cubicBezTo>
                    <a:pt x="2156" y="6592"/>
                    <a:pt x="2231" y="6567"/>
                    <a:pt x="2281" y="6517"/>
                  </a:cubicBezTo>
                  <a:cubicBezTo>
                    <a:pt x="2331" y="6467"/>
                    <a:pt x="2356" y="6442"/>
                    <a:pt x="2406" y="6392"/>
                  </a:cubicBezTo>
                  <a:cubicBezTo>
                    <a:pt x="2431" y="6367"/>
                    <a:pt x="2456" y="6317"/>
                    <a:pt x="2481" y="6267"/>
                  </a:cubicBezTo>
                  <a:cubicBezTo>
                    <a:pt x="2507" y="6241"/>
                    <a:pt x="2507" y="6191"/>
                    <a:pt x="2532" y="6166"/>
                  </a:cubicBezTo>
                  <a:lnTo>
                    <a:pt x="2557" y="6066"/>
                  </a:lnTo>
                  <a:lnTo>
                    <a:pt x="2607" y="6016"/>
                  </a:lnTo>
                  <a:lnTo>
                    <a:pt x="2832" y="5891"/>
                  </a:lnTo>
                  <a:lnTo>
                    <a:pt x="2908" y="5891"/>
                  </a:lnTo>
                  <a:lnTo>
                    <a:pt x="2908" y="5941"/>
                  </a:lnTo>
                  <a:cubicBezTo>
                    <a:pt x="2882" y="6041"/>
                    <a:pt x="2882" y="6141"/>
                    <a:pt x="2832" y="6241"/>
                  </a:cubicBezTo>
                  <a:cubicBezTo>
                    <a:pt x="2807" y="6342"/>
                    <a:pt x="2757" y="6442"/>
                    <a:pt x="2682" y="6542"/>
                  </a:cubicBezTo>
                  <a:cubicBezTo>
                    <a:pt x="2607" y="6668"/>
                    <a:pt x="2532" y="6768"/>
                    <a:pt x="2431" y="6868"/>
                  </a:cubicBezTo>
                  <a:cubicBezTo>
                    <a:pt x="2331" y="6968"/>
                    <a:pt x="2206" y="7043"/>
                    <a:pt x="2080" y="7119"/>
                  </a:cubicBezTo>
                  <a:cubicBezTo>
                    <a:pt x="1980" y="7194"/>
                    <a:pt x="1880" y="7219"/>
                    <a:pt x="1780" y="7244"/>
                  </a:cubicBezTo>
                  <a:cubicBezTo>
                    <a:pt x="1730" y="7244"/>
                    <a:pt x="1705" y="7269"/>
                    <a:pt x="1679" y="7269"/>
                  </a:cubicBezTo>
                  <a:cubicBezTo>
                    <a:pt x="1654" y="7269"/>
                    <a:pt x="1654" y="7269"/>
                    <a:pt x="1629" y="7244"/>
                  </a:cubicBezTo>
                  <a:lnTo>
                    <a:pt x="1629" y="11505"/>
                  </a:lnTo>
                  <a:cubicBezTo>
                    <a:pt x="2030" y="11079"/>
                    <a:pt x="2406" y="10602"/>
                    <a:pt x="2707" y="10101"/>
                  </a:cubicBezTo>
                  <a:cubicBezTo>
                    <a:pt x="3509" y="8848"/>
                    <a:pt x="4060" y="7495"/>
                    <a:pt x="4386" y="6066"/>
                  </a:cubicBezTo>
                  <a:cubicBezTo>
                    <a:pt x="4512" y="5389"/>
                    <a:pt x="4587" y="4713"/>
                    <a:pt x="4612" y="4036"/>
                  </a:cubicBezTo>
                  <a:cubicBezTo>
                    <a:pt x="4612" y="3434"/>
                    <a:pt x="4537" y="2833"/>
                    <a:pt x="4386" y="2256"/>
                  </a:cubicBezTo>
                  <a:cubicBezTo>
                    <a:pt x="4186" y="1329"/>
                    <a:pt x="3559" y="552"/>
                    <a:pt x="2707" y="176"/>
                  </a:cubicBezTo>
                  <a:cubicBezTo>
                    <a:pt x="2431" y="51"/>
                    <a:pt x="2131" y="1"/>
                    <a:pt x="1830" y="1"/>
                  </a:cubicBezTo>
                  <a:close/>
                  <a:moveTo>
                    <a:pt x="1103" y="101"/>
                  </a:moveTo>
                  <a:cubicBezTo>
                    <a:pt x="752" y="176"/>
                    <a:pt x="376" y="327"/>
                    <a:pt x="0" y="552"/>
                  </a:cubicBezTo>
                  <a:lnTo>
                    <a:pt x="0" y="5615"/>
                  </a:lnTo>
                  <a:cubicBezTo>
                    <a:pt x="75" y="5540"/>
                    <a:pt x="176" y="5465"/>
                    <a:pt x="251" y="5414"/>
                  </a:cubicBezTo>
                  <a:cubicBezTo>
                    <a:pt x="376" y="5339"/>
                    <a:pt x="502" y="5289"/>
                    <a:pt x="627" y="5289"/>
                  </a:cubicBezTo>
                  <a:cubicBezTo>
                    <a:pt x="702" y="5289"/>
                    <a:pt x="802" y="5314"/>
                    <a:pt x="852" y="5364"/>
                  </a:cubicBezTo>
                  <a:cubicBezTo>
                    <a:pt x="928" y="5439"/>
                    <a:pt x="978" y="5540"/>
                    <a:pt x="978" y="5640"/>
                  </a:cubicBezTo>
                  <a:cubicBezTo>
                    <a:pt x="1028" y="5765"/>
                    <a:pt x="1028" y="5891"/>
                    <a:pt x="1028" y="6041"/>
                  </a:cubicBezTo>
                  <a:lnTo>
                    <a:pt x="1028" y="6367"/>
                  </a:lnTo>
                  <a:lnTo>
                    <a:pt x="1028" y="6693"/>
                  </a:lnTo>
                  <a:cubicBezTo>
                    <a:pt x="1028" y="6843"/>
                    <a:pt x="1028" y="6993"/>
                    <a:pt x="978" y="7144"/>
                  </a:cubicBezTo>
                  <a:cubicBezTo>
                    <a:pt x="953" y="7294"/>
                    <a:pt x="928" y="7419"/>
                    <a:pt x="852" y="7570"/>
                  </a:cubicBezTo>
                  <a:cubicBezTo>
                    <a:pt x="802" y="7695"/>
                    <a:pt x="702" y="7820"/>
                    <a:pt x="627" y="7921"/>
                  </a:cubicBezTo>
                  <a:cubicBezTo>
                    <a:pt x="527" y="8046"/>
                    <a:pt x="401" y="8121"/>
                    <a:pt x="251" y="8196"/>
                  </a:cubicBezTo>
                  <a:cubicBezTo>
                    <a:pt x="176" y="8246"/>
                    <a:pt x="101" y="8297"/>
                    <a:pt x="0" y="8322"/>
                  </a:cubicBezTo>
                  <a:lnTo>
                    <a:pt x="0" y="12833"/>
                  </a:lnTo>
                  <a:cubicBezTo>
                    <a:pt x="401" y="12582"/>
                    <a:pt x="777" y="12307"/>
                    <a:pt x="1128" y="11981"/>
                  </a:cubicBezTo>
                  <a:lnTo>
                    <a:pt x="1103" y="2532"/>
                  </a:lnTo>
                  <a:lnTo>
                    <a:pt x="1103" y="101"/>
                  </a:lnTo>
                  <a:close/>
                </a:path>
              </a:pathLst>
            </a:custGeom>
            <a:solidFill>
              <a:srgbClr val="D9C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468200" y="2251900"/>
              <a:ext cx="13800" cy="299525"/>
            </a:xfrm>
            <a:custGeom>
              <a:avLst/>
              <a:gdLst/>
              <a:ahLst/>
              <a:cxnLst/>
              <a:rect l="l" t="t" r="r" b="b"/>
              <a:pathLst>
                <a:path w="552" h="11981" extrusionOk="0">
                  <a:moveTo>
                    <a:pt x="551" y="1"/>
                  </a:moveTo>
                  <a:cubicBezTo>
                    <a:pt x="376" y="26"/>
                    <a:pt x="175" y="51"/>
                    <a:pt x="0" y="101"/>
                  </a:cubicBezTo>
                  <a:lnTo>
                    <a:pt x="0" y="2532"/>
                  </a:lnTo>
                  <a:lnTo>
                    <a:pt x="25" y="11981"/>
                  </a:lnTo>
                  <a:cubicBezTo>
                    <a:pt x="201" y="11830"/>
                    <a:pt x="351" y="11680"/>
                    <a:pt x="526" y="11505"/>
                  </a:cubicBezTo>
                  <a:lnTo>
                    <a:pt x="526" y="7244"/>
                  </a:lnTo>
                  <a:cubicBezTo>
                    <a:pt x="501" y="7244"/>
                    <a:pt x="451" y="7244"/>
                    <a:pt x="426" y="7219"/>
                  </a:cubicBezTo>
                  <a:cubicBezTo>
                    <a:pt x="351" y="7194"/>
                    <a:pt x="276" y="7119"/>
                    <a:pt x="251" y="7069"/>
                  </a:cubicBezTo>
                  <a:cubicBezTo>
                    <a:pt x="201" y="6943"/>
                    <a:pt x="201" y="6843"/>
                    <a:pt x="201" y="6743"/>
                  </a:cubicBezTo>
                  <a:cubicBezTo>
                    <a:pt x="201" y="6617"/>
                    <a:pt x="226" y="6517"/>
                    <a:pt x="276" y="6392"/>
                  </a:cubicBezTo>
                  <a:cubicBezTo>
                    <a:pt x="301" y="6292"/>
                    <a:pt x="351" y="6191"/>
                    <a:pt x="401" y="6091"/>
                  </a:cubicBezTo>
                  <a:cubicBezTo>
                    <a:pt x="426" y="6016"/>
                    <a:pt x="476" y="5941"/>
                    <a:pt x="526" y="5866"/>
                  </a:cubicBezTo>
                  <a:lnTo>
                    <a:pt x="551" y="5389"/>
                  </a:lnTo>
                  <a:lnTo>
                    <a:pt x="401" y="5264"/>
                  </a:lnTo>
                  <a:lnTo>
                    <a:pt x="351" y="5214"/>
                  </a:lnTo>
                  <a:lnTo>
                    <a:pt x="351" y="5164"/>
                  </a:lnTo>
                  <a:lnTo>
                    <a:pt x="351" y="4888"/>
                  </a:lnTo>
                  <a:lnTo>
                    <a:pt x="351" y="4788"/>
                  </a:lnTo>
                  <a:lnTo>
                    <a:pt x="401" y="4738"/>
                  </a:lnTo>
                  <a:lnTo>
                    <a:pt x="551" y="4662"/>
                  </a:lnTo>
                  <a:lnTo>
                    <a:pt x="551" y="2532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2475075" y="2351525"/>
              <a:ext cx="38875" cy="81750"/>
            </a:xfrm>
            <a:custGeom>
              <a:avLst/>
              <a:gdLst/>
              <a:ahLst/>
              <a:cxnLst/>
              <a:rect l="l" t="t" r="r" b="b"/>
              <a:pathLst>
                <a:path w="1555" h="3270" extrusionOk="0">
                  <a:moveTo>
                    <a:pt x="1429" y="1"/>
                  </a:moveTo>
                  <a:lnTo>
                    <a:pt x="176" y="753"/>
                  </a:lnTo>
                  <a:lnTo>
                    <a:pt x="126" y="803"/>
                  </a:lnTo>
                  <a:lnTo>
                    <a:pt x="126" y="903"/>
                  </a:lnTo>
                  <a:lnTo>
                    <a:pt x="126" y="1179"/>
                  </a:lnTo>
                  <a:lnTo>
                    <a:pt x="126" y="1229"/>
                  </a:lnTo>
                  <a:lnTo>
                    <a:pt x="151" y="1279"/>
                  </a:lnTo>
                  <a:lnTo>
                    <a:pt x="577" y="1630"/>
                  </a:lnTo>
                  <a:cubicBezTo>
                    <a:pt x="502" y="1680"/>
                    <a:pt x="402" y="1755"/>
                    <a:pt x="327" y="1855"/>
                  </a:cubicBezTo>
                  <a:cubicBezTo>
                    <a:pt x="276" y="1931"/>
                    <a:pt x="201" y="2006"/>
                    <a:pt x="151" y="2106"/>
                  </a:cubicBezTo>
                  <a:cubicBezTo>
                    <a:pt x="101" y="2206"/>
                    <a:pt x="76" y="2307"/>
                    <a:pt x="51" y="2407"/>
                  </a:cubicBezTo>
                  <a:cubicBezTo>
                    <a:pt x="26" y="2507"/>
                    <a:pt x="1" y="2632"/>
                    <a:pt x="1" y="2733"/>
                  </a:cubicBezTo>
                  <a:cubicBezTo>
                    <a:pt x="1" y="2858"/>
                    <a:pt x="26" y="2958"/>
                    <a:pt x="51" y="3058"/>
                  </a:cubicBezTo>
                  <a:cubicBezTo>
                    <a:pt x="76" y="3134"/>
                    <a:pt x="126" y="3184"/>
                    <a:pt x="176" y="3234"/>
                  </a:cubicBezTo>
                  <a:cubicBezTo>
                    <a:pt x="247" y="3252"/>
                    <a:pt x="305" y="3269"/>
                    <a:pt x="360" y="3269"/>
                  </a:cubicBezTo>
                  <a:cubicBezTo>
                    <a:pt x="383" y="3269"/>
                    <a:pt x="405" y="3266"/>
                    <a:pt x="427" y="3259"/>
                  </a:cubicBezTo>
                  <a:cubicBezTo>
                    <a:pt x="552" y="3234"/>
                    <a:pt x="652" y="3184"/>
                    <a:pt x="753" y="3134"/>
                  </a:cubicBezTo>
                  <a:cubicBezTo>
                    <a:pt x="878" y="3058"/>
                    <a:pt x="1003" y="2983"/>
                    <a:pt x="1103" y="2883"/>
                  </a:cubicBezTo>
                  <a:cubicBezTo>
                    <a:pt x="1204" y="2783"/>
                    <a:pt x="1279" y="2683"/>
                    <a:pt x="1354" y="2557"/>
                  </a:cubicBezTo>
                  <a:cubicBezTo>
                    <a:pt x="1404" y="2457"/>
                    <a:pt x="1454" y="2357"/>
                    <a:pt x="1504" y="2256"/>
                  </a:cubicBezTo>
                  <a:cubicBezTo>
                    <a:pt x="1530" y="2156"/>
                    <a:pt x="1555" y="2056"/>
                    <a:pt x="1555" y="1956"/>
                  </a:cubicBezTo>
                  <a:lnTo>
                    <a:pt x="1555" y="1906"/>
                  </a:lnTo>
                  <a:lnTo>
                    <a:pt x="1504" y="1906"/>
                  </a:lnTo>
                  <a:lnTo>
                    <a:pt x="1279" y="2031"/>
                  </a:lnTo>
                  <a:lnTo>
                    <a:pt x="1229" y="2081"/>
                  </a:lnTo>
                  <a:lnTo>
                    <a:pt x="1179" y="2181"/>
                  </a:lnTo>
                  <a:cubicBezTo>
                    <a:pt x="1179" y="2206"/>
                    <a:pt x="1154" y="2256"/>
                    <a:pt x="1129" y="2282"/>
                  </a:cubicBezTo>
                  <a:cubicBezTo>
                    <a:pt x="1129" y="2332"/>
                    <a:pt x="1103" y="2357"/>
                    <a:pt x="1053" y="2407"/>
                  </a:cubicBezTo>
                  <a:cubicBezTo>
                    <a:pt x="1028" y="2457"/>
                    <a:pt x="978" y="2482"/>
                    <a:pt x="953" y="2532"/>
                  </a:cubicBezTo>
                  <a:cubicBezTo>
                    <a:pt x="878" y="2557"/>
                    <a:pt x="828" y="2607"/>
                    <a:pt x="778" y="2657"/>
                  </a:cubicBezTo>
                  <a:cubicBezTo>
                    <a:pt x="704" y="2694"/>
                    <a:pt x="631" y="2717"/>
                    <a:pt x="558" y="2717"/>
                  </a:cubicBezTo>
                  <a:cubicBezTo>
                    <a:pt x="531" y="2717"/>
                    <a:pt x="504" y="2714"/>
                    <a:pt x="477" y="2708"/>
                  </a:cubicBezTo>
                  <a:cubicBezTo>
                    <a:pt x="402" y="2708"/>
                    <a:pt x="377" y="2632"/>
                    <a:pt x="377" y="2507"/>
                  </a:cubicBezTo>
                  <a:cubicBezTo>
                    <a:pt x="377" y="2407"/>
                    <a:pt x="402" y="2282"/>
                    <a:pt x="477" y="2206"/>
                  </a:cubicBezTo>
                  <a:cubicBezTo>
                    <a:pt x="552" y="2106"/>
                    <a:pt x="652" y="2031"/>
                    <a:pt x="778" y="1956"/>
                  </a:cubicBezTo>
                  <a:lnTo>
                    <a:pt x="1003" y="1830"/>
                  </a:lnTo>
                  <a:lnTo>
                    <a:pt x="1053" y="1755"/>
                  </a:lnTo>
                  <a:lnTo>
                    <a:pt x="1078" y="1680"/>
                  </a:lnTo>
                  <a:lnTo>
                    <a:pt x="1078" y="1404"/>
                  </a:lnTo>
                  <a:lnTo>
                    <a:pt x="1078" y="1329"/>
                  </a:lnTo>
                  <a:lnTo>
                    <a:pt x="1053" y="1279"/>
                  </a:lnTo>
                  <a:lnTo>
                    <a:pt x="627" y="953"/>
                  </a:lnTo>
                  <a:lnTo>
                    <a:pt x="1429" y="502"/>
                  </a:lnTo>
                  <a:lnTo>
                    <a:pt x="1479" y="427"/>
                  </a:lnTo>
                  <a:lnTo>
                    <a:pt x="1479" y="352"/>
                  </a:lnTo>
                  <a:lnTo>
                    <a:pt x="1479" y="7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2440625" y="2383950"/>
              <a:ext cx="25700" cy="76000"/>
            </a:xfrm>
            <a:custGeom>
              <a:avLst/>
              <a:gdLst/>
              <a:ahLst/>
              <a:cxnLst/>
              <a:rect l="l" t="t" r="r" b="b"/>
              <a:pathLst>
                <a:path w="1028" h="3040" extrusionOk="0">
                  <a:moveTo>
                    <a:pt x="670" y="0"/>
                  </a:moveTo>
                  <a:cubicBezTo>
                    <a:pt x="655" y="0"/>
                    <a:pt x="641" y="2"/>
                    <a:pt x="627" y="7"/>
                  </a:cubicBezTo>
                  <a:cubicBezTo>
                    <a:pt x="502" y="7"/>
                    <a:pt x="376" y="57"/>
                    <a:pt x="251" y="132"/>
                  </a:cubicBezTo>
                  <a:cubicBezTo>
                    <a:pt x="176" y="183"/>
                    <a:pt x="75" y="233"/>
                    <a:pt x="0" y="308"/>
                  </a:cubicBezTo>
                  <a:lnTo>
                    <a:pt x="0" y="884"/>
                  </a:lnTo>
                  <a:cubicBezTo>
                    <a:pt x="50" y="759"/>
                    <a:pt x="151" y="659"/>
                    <a:pt x="251" y="609"/>
                  </a:cubicBezTo>
                  <a:cubicBezTo>
                    <a:pt x="326" y="571"/>
                    <a:pt x="389" y="552"/>
                    <a:pt x="439" y="552"/>
                  </a:cubicBezTo>
                  <a:cubicBezTo>
                    <a:pt x="489" y="552"/>
                    <a:pt x="527" y="571"/>
                    <a:pt x="552" y="609"/>
                  </a:cubicBezTo>
                  <a:cubicBezTo>
                    <a:pt x="627" y="709"/>
                    <a:pt x="652" y="834"/>
                    <a:pt x="652" y="985"/>
                  </a:cubicBezTo>
                  <a:lnTo>
                    <a:pt x="652" y="1310"/>
                  </a:lnTo>
                  <a:lnTo>
                    <a:pt x="652" y="1636"/>
                  </a:lnTo>
                  <a:cubicBezTo>
                    <a:pt x="652" y="1787"/>
                    <a:pt x="602" y="1962"/>
                    <a:pt x="552" y="2112"/>
                  </a:cubicBezTo>
                  <a:cubicBezTo>
                    <a:pt x="502" y="2263"/>
                    <a:pt x="376" y="2363"/>
                    <a:pt x="251" y="2438"/>
                  </a:cubicBezTo>
                  <a:cubicBezTo>
                    <a:pt x="187" y="2486"/>
                    <a:pt x="124" y="2503"/>
                    <a:pt x="73" y="2503"/>
                  </a:cubicBezTo>
                  <a:cubicBezTo>
                    <a:pt x="44" y="2503"/>
                    <a:pt x="19" y="2497"/>
                    <a:pt x="0" y="2488"/>
                  </a:cubicBezTo>
                  <a:lnTo>
                    <a:pt x="0" y="3040"/>
                  </a:lnTo>
                  <a:cubicBezTo>
                    <a:pt x="101" y="3015"/>
                    <a:pt x="176" y="2964"/>
                    <a:pt x="251" y="2914"/>
                  </a:cubicBezTo>
                  <a:cubicBezTo>
                    <a:pt x="401" y="2839"/>
                    <a:pt x="527" y="2739"/>
                    <a:pt x="627" y="2639"/>
                  </a:cubicBezTo>
                  <a:cubicBezTo>
                    <a:pt x="702" y="2513"/>
                    <a:pt x="802" y="2413"/>
                    <a:pt x="852" y="2263"/>
                  </a:cubicBezTo>
                  <a:cubicBezTo>
                    <a:pt x="928" y="2137"/>
                    <a:pt x="953" y="1987"/>
                    <a:pt x="978" y="1862"/>
                  </a:cubicBezTo>
                  <a:cubicBezTo>
                    <a:pt x="1028" y="1711"/>
                    <a:pt x="1028" y="1561"/>
                    <a:pt x="1028" y="1411"/>
                  </a:cubicBezTo>
                  <a:lnTo>
                    <a:pt x="1028" y="1060"/>
                  </a:lnTo>
                  <a:lnTo>
                    <a:pt x="1028" y="734"/>
                  </a:lnTo>
                  <a:cubicBezTo>
                    <a:pt x="1028" y="609"/>
                    <a:pt x="1028" y="483"/>
                    <a:pt x="978" y="358"/>
                  </a:cubicBezTo>
                  <a:cubicBezTo>
                    <a:pt x="978" y="258"/>
                    <a:pt x="928" y="157"/>
                    <a:pt x="852" y="82"/>
                  </a:cubicBezTo>
                  <a:cubicBezTo>
                    <a:pt x="811" y="41"/>
                    <a:pt x="737" y="0"/>
                    <a:pt x="6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2508300" y="2197400"/>
              <a:ext cx="80850" cy="110925"/>
            </a:xfrm>
            <a:custGeom>
              <a:avLst/>
              <a:gdLst/>
              <a:ahLst/>
              <a:cxnLst/>
              <a:rect l="l" t="t" r="r" b="b"/>
              <a:pathLst>
                <a:path w="3234" h="4437" extrusionOk="0">
                  <a:moveTo>
                    <a:pt x="952" y="0"/>
                  </a:moveTo>
                  <a:lnTo>
                    <a:pt x="0" y="2331"/>
                  </a:lnTo>
                  <a:cubicBezTo>
                    <a:pt x="852" y="2732"/>
                    <a:pt x="1479" y="3509"/>
                    <a:pt x="1679" y="4436"/>
                  </a:cubicBezTo>
                  <a:lnTo>
                    <a:pt x="3233" y="2858"/>
                  </a:lnTo>
                  <a:cubicBezTo>
                    <a:pt x="2807" y="1404"/>
                    <a:pt x="2005" y="426"/>
                    <a:pt x="9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2440625" y="2192025"/>
              <a:ext cx="91500" cy="73075"/>
            </a:xfrm>
            <a:custGeom>
              <a:avLst/>
              <a:gdLst/>
              <a:ahLst/>
              <a:cxnLst/>
              <a:rect l="l" t="t" r="r" b="b"/>
              <a:pathLst>
                <a:path w="3660" h="2923" extrusionOk="0">
                  <a:moveTo>
                    <a:pt x="2484" y="0"/>
                  </a:moveTo>
                  <a:cubicBezTo>
                    <a:pt x="1726" y="0"/>
                    <a:pt x="889" y="241"/>
                    <a:pt x="0" y="742"/>
                  </a:cubicBezTo>
                  <a:lnTo>
                    <a:pt x="0" y="2922"/>
                  </a:lnTo>
                  <a:cubicBezTo>
                    <a:pt x="639" y="2555"/>
                    <a:pt x="1258" y="2381"/>
                    <a:pt x="1817" y="2381"/>
                  </a:cubicBezTo>
                  <a:cubicBezTo>
                    <a:pt x="2135" y="2381"/>
                    <a:pt x="2434" y="2437"/>
                    <a:pt x="2707" y="2546"/>
                  </a:cubicBezTo>
                  <a:lnTo>
                    <a:pt x="3659" y="215"/>
                  </a:lnTo>
                  <a:cubicBezTo>
                    <a:pt x="3295" y="73"/>
                    <a:pt x="2901" y="0"/>
                    <a:pt x="24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2550275" y="2268825"/>
              <a:ext cx="46375" cy="134100"/>
            </a:xfrm>
            <a:custGeom>
              <a:avLst/>
              <a:gdLst/>
              <a:ahLst/>
              <a:cxnLst/>
              <a:rect l="l" t="t" r="r" b="b"/>
              <a:pathLst>
                <a:path w="1855" h="5364" extrusionOk="0">
                  <a:moveTo>
                    <a:pt x="1554" y="1"/>
                  </a:moveTo>
                  <a:lnTo>
                    <a:pt x="0" y="1579"/>
                  </a:lnTo>
                  <a:cubicBezTo>
                    <a:pt x="151" y="2156"/>
                    <a:pt x="226" y="2732"/>
                    <a:pt x="226" y="3334"/>
                  </a:cubicBezTo>
                  <a:cubicBezTo>
                    <a:pt x="226" y="4011"/>
                    <a:pt x="151" y="4712"/>
                    <a:pt x="0" y="5364"/>
                  </a:cubicBezTo>
                  <a:lnTo>
                    <a:pt x="1554" y="5138"/>
                  </a:lnTo>
                  <a:cubicBezTo>
                    <a:pt x="1755" y="4236"/>
                    <a:pt x="1855" y="3334"/>
                    <a:pt x="1855" y="2407"/>
                  </a:cubicBezTo>
                  <a:cubicBezTo>
                    <a:pt x="1855" y="1579"/>
                    <a:pt x="1755" y="777"/>
                    <a:pt x="15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2440625" y="2503800"/>
              <a:ext cx="91500" cy="122825"/>
            </a:xfrm>
            <a:custGeom>
              <a:avLst/>
              <a:gdLst/>
              <a:ahLst/>
              <a:cxnLst/>
              <a:rect l="l" t="t" r="r" b="b"/>
              <a:pathLst>
                <a:path w="3660" h="4913" extrusionOk="0">
                  <a:moveTo>
                    <a:pt x="2707" y="0"/>
                  </a:moveTo>
                  <a:cubicBezTo>
                    <a:pt x="2030" y="1128"/>
                    <a:pt x="1103" y="2055"/>
                    <a:pt x="0" y="2757"/>
                  </a:cubicBezTo>
                  <a:lnTo>
                    <a:pt x="0" y="4912"/>
                  </a:lnTo>
                  <a:cubicBezTo>
                    <a:pt x="1504" y="3985"/>
                    <a:pt x="2757" y="2707"/>
                    <a:pt x="3659" y="1228"/>
                  </a:cubicBezTo>
                  <a:lnTo>
                    <a:pt x="270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2508300" y="2397900"/>
              <a:ext cx="80850" cy="136625"/>
            </a:xfrm>
            <a:custGeom>
              <a:avLst/>
              <a:gdLst/>
              <a:ahLst/>
              <a:cxnLst/>
              <a:rect l="l" t="t" r="r" b="b"/>
              <a:pathLst>
                <a:path w="3234" h="5465" extrusionOk="0">
                  <a:moveTo>
                    <a:pt x="3233" y="0"/>
                  </a:moveTo>
                  <a:lnTo>
                    <a:pt x="1679" y="226"/>
                  </a:lnTo>
                  <a:cubicBezTo>
                    <a:pt x="1353" y="1655"/>
                    <a:pt x="802" y="3008"/>
                    <a:pt x="0" y="4261"/>
                  </a:cubicBezTo>
                  <a:lnTo>
                    <a:pt x="952" y="5464"/>
                  </a:lnTo>
                  <a:cubicBezTo>
                    <a:pt x="2030" y="3785"/>
                    <a:pt x="2807" y="1930"/>
                    <a:pt x="3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2131100" y="2127225"/>
              <a:ext cx="310175" cy="744500"/>
            </a:xfrm>
            <a:custGeom>
              <a:avLst/>
              <a:gdLst/>
              <a:ahLst/>
              <a:cxnLst/>
              <a:rect l="l" t="t" r="r" b="b"/>
              <a:pathLst>
                <a:path w="12407" h="29780" extrusionOk="0">
                  <a:moveTo>
                    <a:pt x="12381" y="0"/>
                  </a:moveTo>
                  <a:lnTo>
                    <a:pt x="1529" y="6266"/>
                  </a:lnTo>
                  <a:cubicBezTo>
                    <a:pt x="627" y="6868"/>
                    <a:pt x="50" y="7845"/>
                    <a:pt x="0" y="8923"/>
                  </a:cubicBezTo>
                  <a:lnTo>
                    <a:pt x="0" y="28672"/>
                  </a:lnTo>
                  <a:cubicBezTo>
                    <a:pt x="0" y="29383"/>
                    <a:pt x="353" y="29779"/>
                    <a:pt x="854" y="29779"/>
                  </a:cubicBezTo>
                  <a:cubicBezTo>
                    <a:pt x="1059" y="29779"/>
                    <a:pt x="1289" y="29713"/>
                    <a:pt x="1529" y="29574"/>
                  </a:cubicBezTo>
                  <a:lnTo>
                    <a:pt x="12406" y="23309"/>
                  </a:lnTo>
                  <a:lnTo>
                    <a:pt x="12406" y="19950"/>
                  </a:lnTo>
                  <a:lnTo>
                    <a:pt x="12381" y="19975"/>
                  </a:lnTo>
                  <a:cubicBezTo>
                    <a:pt x="11501" y="20488"/>
                    <a:pt x="10671" y="20734"/>
                    <a:pt x="9912" y="20734"/>
                  </a:cubicBezTo>
                  <a:cubicBezTo>
                    <a:pt x="9483" y="20734"/>
                    <a:pt x="9077" y="20656"/>
                    <a:pt x="8697" y="20502"/>
                  </a:cubicBezTo>
                  <a:cubicBezTo>
                    <a:pt x="7669" y="20101"/>
                    <a:pt x="6842" y="19123"/>
                    <a:pt x="6441" y="17670"/>
                  </a:cubicBezTo>
                  <a:cubicBezTo>
                    <a:pt x="6241" y="16893"/>
                    <a:pt x="6141" y="16066"/>
                    <a:pt x="6141" y="15264"/>
                  </a:cubicBezTo>
                  <a:cubicBezTo>
                    <a:pt x="6141" y="14336"/>
                    <a:pt x="6241" y="13434"/>
                    <a:pt x="6441" y="12532"/>
                  </a:cubicBezTo>
                  <a:cubicBezTo>
                    <a:pt x="6867" y="10577"/>
                    <a:pt x="7644" y="8722"/>
                    <a:pt x="8697" y="7043"/>
                  </a:cubicBezTo>
                  <a:cubicBezTo>
                    <a:pt x="9624" y="5539"/>
                    <a:pt x="10878" y="4286"/>
                    <a:pt x="12381" y="3334"/>
                  </a:cubicBezTo>
                  <a:lnTo>
                    <a:pt x="1238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124825" y="2121575"/>
              <a:ext cx="315825" cy="755675"/>
            </a:xfrm>
            <a:custGeom>
              <a:avLst/>
              <a:gdLst/>
              <a:ahLst/>
              <a:cxnLst/>
              <a:rect l="l" t="t" r="r" b="b"/>
              <a:pathLst>
                <a:path w="12633" h="30227" extrusionOk="0">
                  <a:moveTo>
                    <a:pt x="12632" y="1"/>
                  </a:moveTo>
                  <a:lnTo>
                    <a:pt x="1680" y="6317"/>
                  </a:lnTo>
                  <a:cubicBezTo>
                    <a:pt x="702" y="6943"/>
                    <a:pt x="101" y="7996"/>
                    <a:pt x="51" y="9149"/>
                  </a:cubicBezTo>
                  <a:lnTo>
                    <a:pt x="51" y="28923"/>
                  </a:lnTo>
                  <a:cubicBezTo>
                    <a:pt x="1" y="29374"/>
                    <a:pt x="201" y="29825"/>
                    <a:pt x="602" y="30076"/>
                  </a:cubicBezTo>
                  <a:cubicBezTo>
                    <a:pt x="753" y="30176"/>
                    <a:pt x="928" y="30226"/>
                    <a:pt x="1103" y="30226"/>
                  </a:cubicBezTo>
                  <a:cubicBezTo>
                    <a:pt x="1379" y="30201"/>
                    <a:pt x="1655" y="30126"/>
                    <a:pt x="1905" y="29976"/>
                  </a:cubicBezTo>
                  <a:lnTo>
                    <a:pt x="12632" y="23785"/>
                  </a:lnTo>
                  <a:lnTo>
                    <a:pt x="12632" y="23284"/>
                  </a:lnTo>
                  <a:lnTo>
                    <a:pt x="1680" y="29625"/>
                  </a:lnTo>
                  <a:cubicBezTo>
                    <a:pt x="1547" y="29758"/>
                    <a:pt x="1371" y="29819"/>
                    <a:pt x="1185" y="29819"/>
                  </a:cubicBezTo>
                  <a:cubicBezTo>
                    <a:pt x="1125" y="29819"/>
                    <a:pt x="1064" y="29813"/>
                    <a:pt x="1003" y="29800"/>
                  </a:cubicBezTo>
                  <a:cubicBezTo>
                    <a:pt x="602" y="29700"/>
                    <a:pt x="377" y="29299"/>
                    <a:pt x="452" y="28923"/>
                  </a:cubicBezTo>
                  <a:lnTo>
                    <a:pt x="452" y="9149"/>
                  </a:lnTo>
                  <a:cubicBezTo>
                    <a:pt x="527" y="8146"/>
                    <a:pt x="1053" y="7219"/>
                    <a:pt x="1905" y="6667"/>
                  </a:cubicBezTo>
                  <a:lnTo>
                    <a:pt x="12632" y="477"/>
                  </a:lnTo>
                  <a:lnTo>
                    <a:pt x="1263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437475" y="2406050"/>
              <a:ext cx="3175" cy="39500"/>
            </a:xfrm>
            <a:custGeom>
              <a:avLst/>
              <a:gdLst/>
              <a:ahLst/>
              <a:cxnLst/>
              <a:rect l="l" t="t" r="r" b="b"/>
              <a:pathLst>
                <a:path w="127" h="1580" extrusionOk="0">
                  <a:moveTo>
                    <a:pt x="126" y="0"/>
                  </a:moveTo>
                  <a:lnTo>
                    <a:pt x="101" y="50"/>
                  </a:lnTo>
                  <a:cubicBezTo>
                    <a:pt x="26" y="201"/>
                    <a:pt x="1" y="376"/>
                    <a:pt x="1" y="527"/>
                  </a:cubicBezTo>
                  <a:lnTo>
                    <a:pt x="1" y="877"/>
                  </a:lnTo>
                  <a:lnTo>
                    <a:pt x="1" y="1178"/>
                  </a:lnTo>
                  <a:cubicBezTo>
                    <a:pt x="1" y="1329"/>
                    <a:pt x="26" y="1454"/>
                    <a:pt x="101" y="1554"/>
                  </a:cubicBezTo>
                  <a:lnTo>
                    <a:pt x="126" y="157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374200" y="2469050"/>
              <a:ext cx="7550" cy="19575"/>
            </a:xfrm>
            <a:custGeom>
              <a:avLst/>
              <a:gdLst/>
              <a:ahLst/>
              <a:cxnLst/>
              <a:rect l="l" t="t" r="r" b="b"/>
              <a:pathLst>
                <a:path w="302" h="783" extrusionOk="0">
                  <a:moveTo>
                    <a:pt x="255" y="0"/>
                  </a:moveTo>
                  <a:cubicBezTo>
                    <a:pt x="229" y="0"/>
                    <a:pt x="184" y="12"/>
                    <a:pt x="151" y="12"/>
                  </a:cubicBezTo>
                  <a:cubicBezTo>
                    <a:pt x="101" y="37"/>
                    <a:pt x="51" y="87"/>
                    <a:pt x="26" y="137"/>
                  </a:cubicBezTo>
                  <a:cubicBezTo>
                    <a:pt x="26" y="187"/>
                    <a:pt x="1" y="237"/>
                    <a:pt x="1" y="287"/>
                  </a:cubicBezTo>
                  <a:lnTo>
                    <a:pt x="1" y="362"/>
                  </a:lnTo>
                  <a:lnTo>
                    <a:pt x="1" y="588"/>
                  </a:lnTo>
                  <a:lnTo>
                    <a:pt x="1" y="638"/>
                  </a:lnTo>
                  <a:cubicBezTo>
                    <a:pt x="1" y="688"/>
                    <a:pt x="26" y="738"/>
                    <a:pt x="26" y="763"/>
                  </a:cubicBezTo>
                  <a:cubicBezTo>
                    <a:pt x="26" y="776"/>
                    <a:pt x="44" y="782"/>
                    <a:pt x="70" y="782"/>
                  </a:cubicBezTo>
                  <a:cubicBezTo>
                    <a:pt x="95" y="782"/>
                    <a:pt x="126" y="776"/>
                    <a:pt x="151" y="763"/>
                  </a:cubicBezTo>
                  <a:cubicBezTo>
                    <a:pt x="201" y="738"/>
                    <a:pt x="251" y="688"/>
                    <a:pt x="276" y="638"/>
                  </a:cubicBezTo>
                  <a:cubicBezTo>
                    <a:pt x="301" y="588"/>
                    <a:pt x="301" y="538"/>
                    <a:pt x="301" y="488"/>
                  </a:cubicBezTo>
                  <a:lnTo>
                    <a:pt x="301" y="413"/>
                  </a:lnTo>
                  <a:lnTo>
                    <a:pt x="301" y="187"/>
                  </a:lnTo>
                  <a:cubicBezTo>
                    <a:pt x="301" y="162"/>
                    <a:pt x="301" y="162"/>
                    <a:pt x="301" y="137"/>
                  </a:cubicBezTo>
                  <a:cubicBezTo>
                    <a:pt x="301" y="87"/>
                    <a:pt x="301" y="37"/>
                    <a:pt x="276" y="12"/>
                  </a:cubicBezTo>
                  <a:cubicBezTo>
                    <a:pt x="276" y="3"/>
                    <a:pt x="268" y="0"/>
                    <a:pt x="25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325325" y="2265075"/>
              <a:ext cx="115325" cy="320900"/>
            </a:xfrm>
            <a:custGeom>
              <a:avLst/>
              <a:gdLst/>
              <a:ahLst/>
              <a:cxnLst/>
              <a:rect l="l" t="t" r="r" b="b"/>
              <a:pathLst>
                <a:path w="4613" h="12836" extrusionOk="0">
                  <a:moveTo>
                    <a:pt x="3598" y="5704"/>
                  </a:moveTo>
                  <a:cubicBezTo>
                    <a:pt x="3627" y="5704"/>
                    <a:pt x="3650" y="5722"/>
                    <a:pt x="3685" y="5740"/>
                  </a:cubicBezTo>
                  <a:cubicBezTo>
                    <a:pt x="3710" y="5765"/>
                    <a:pt x="3760" y="5790"/>
                    <a:pt x="3760" y="5840"/>
                  </a:cubicBezTo>
                  <a:cubicBezTo>
                    <a:pt x="3785" y="5890"/>
                    <a:pt x="3785" y="5940"/>
                    <a:pt x="3810" y="6015"/>
                  </a:cubicBezTo>
                  <a:lnTo>
                    <a:pt x="3810" y="6216"/>
                  </a:lnTo>
                  <a:lnTo>
                    <a:pt x="3810" y="6441"/>
                  </a:lnTo>
                  <a:cubicBezTo>
                    <a:pt x="3785" y="6491"/>
                    <a:pt x="3785" y="6567"/>
                    <a:pt x="3760" y="6642"/>
                  </a:cubicBezTo>
                  <a:cubicBezTo>
                    <a:pt x="3760" y="6692"/>
                    <a:pt x="3710" y="6767"/>
                    <a:pt x="3685" y="6842"/>
                  </a:cubicBezTo>
                  <a:cubicBezTo>
                    <a:pt x="3660" y="6892"/>
                    <a:pt x="3610" y="6968"/>
                    <a:pt x="3560" y="7018"/>
                  </a:cubicBezTo>
                  <a:cubicBezTo>
                    <a:pt x="3510" y="7068"/>
                    <a:pt x="3434" y="7118"/>
                    <a:pt x="3359" y="7168"/>
                  </a:cubicBezTo>
                  <a:cubicBezTo>
                    <a:pt x="3309" y="7193"/>
                    <a:pt x="3259" y="7218"/>
                    <a:pt x="3184" y="7243"/>
                  </a:cubicBezTo>
                  <a:cubicBezTo>
                    <a:pt x="3134" y="7243"/>
                    <a:pt x="3083" y="7218"/>
                    <a:pt x="3058" y="7193"/>
                  </a:cubicBezTo>
                  <a:cubicBezTo>
                    <a:pt x="3008" y="7168"/>
                    <a:pt x="2983" y="7143"/>
                    <a:pt x="2958" y="7093"/>
                  </a:cubicBezTo>
                  <a:cubicBezTo>
                    <a:pt x="2958" y="7043"/>
                    <a:pt x="2933" y="6993"/>
                    <a:pt x="2933" y="6943"/>
                  </a:cubicBezTo>
                  <a:lnTo>
                    <a:pt x="2933" y="6717"/>
                  </a:lnTo>
                  <a:lnTo>
                    <a:pt x="2933" y="6516"/>
                  </a:lnTo>
                  <a:cubicBezTo>
                    <a:pt x="2933" y="6441"/>
                    <a:pt x="2958" y="6366"/>
                    <a:pt x="2958" y="6316"/>
                  </a:cubicBezTo>
                  <a:cubicBezTo>
                    <a:pt x="2983" y="6241"/>
                    <a:pt x="3008" y="6166"/>
                    <a:pt x="3058" y="6115"/>
                  </a:cubicBezTo>
                  <a:cubicBezTo>
                    <a:pt x="3083" y="6040"/>
                    <a:pt x="3134" y="5965"/>
                    <a:pt x="3184" y="5915"/>
                  </a:cubicBezTo>
                  <a:cubicBezTo>
                    <a:pt x="3234" y="5865"/>
                    <a:pt x="3309" y="5815"/>
                    <a:pt x="3359" y="5765"/>
                  </a:cubicBezTo>
                  <a:cubicBezTo>
                    <a:pt x="3434" y="5740"/>
                    <a:pt x="3484" y="5714"/>
                    <a:pt x="3560" y="5714"/>
                  </a:cubicBezTo>
                  <a:cubicBezTo>
                    <a:pt x="3574" y="5707"/>
                    <a:pt x="3587" y="5704"/>
                    <a:pt x="3598" y="5704"/>
                  </a:cubicBezTo>
                  <a:close/>
                  <a:moveTo>
                    <a:pt x="2156" y="6542"/>
                  </a:moveTo>
                  <a:lnTo>
                    <a:pt x="2206" y="6567"/>
                  </a:lnTo>
                  <a:lnTo>
                    <a:pt x="3635" y="8246"/>
                  </a:lnTo>
                  <a:lnTo>
                    <a:pt x="3635" y="8321"/>
                  </a:lnTo>
                  <a:lnTo>
                    <a:pt x="3585" y="8371"/>
                  </a:lnTo>
                  <a:lnTo>
                    <a:pt x="3409" y="8471"/>
                  </a:lnTo>
                  <a:lnTo>
                    <a:pt x="3334" y="8471"/>
                  </a:lnTo>
                  <a:lnTo>
                    <a:pt x="3309" y="8446"/>
                  </a:lnTo>
                  <a:lnTo>
                    <a:pt x="1855" y="6767"/>
                  </a:lnTo>
                  <a:lnTo>
                    <a:pt x="1855" y="6692"/>
                  </a:lnTo>
                  <a:lnTo>
                    <a:pt x="1905" y="6642"/>
                  </a:lnTo>
                  <a:lnTo>
                    <a:pt x="2081" y="6542"/>
                  </a:lnTo>
                  <a:close/>
                  <a:moveTo>
                    <a:pt x="2306" y="7795"/>
                  </a:moveTo>
                  <a:cubicBezTo>
                    <a:pt x="2332" y="7795"/>
                    <a:pt x="2382" y="7795"/>
                    <a:pt x="2432" y="7820"/>
                  </a:cubicBezTo>
                  <a:cubicBezTo>
                    <a:pt x="2457" y="7845"/>
                    <a:pt x="2482" y="7895"/>
                    <a:pt x="2507" y="7945"/>
                  </a:cubicBezTo>
                  <a:cubicBezTo>
                    <a:pt x="2532" y="7995"/>
                    <a:pt x="2532" y="8045"/>
                    <a:pt x="2532" y="8095"/>
                  </a:cubicBezTo>
                  <a:lnTo>
                    <a:pt x="2532" y="8296"/>
                  </a:lnTo>
                  <a:cubicBezTo>
                    <a:pt x="2532" y="8371"/>
                    <a:pt x="2557" y="8446"/>
                    <a:pt x="2532" y="8521"/>
                  </a:cubicBezTo>
                  <a:cubicBezTo>
                    <a:pt x="2532" y="8572"/>
                    <a:pt x="2532" y="8647"/>
                    <a:pt x="2507" y="8722"/>
                  </a:cubicBezTo>
                  <a:cubicBezTo>
                    <a:pt x="2482" y="8797"/>
                    <a:pt x="2457" y="8847"/>
                    <a:pt x="2432" y="8922"/>
                  </a:cubicBezTo>
                  <a:cubicBezTo>
                    <a:pt x="2382" y="8973"/>
                    <a:pt x="2357" y="9048"/>
                    <a:pt x="2306" y="9098"/>
                  </a:cubicBezTo>
                  <a:cubicBezTo>
                    <a:pt x="2256" y="9173"/>
                    <a:pt x="2181" y="9223"/>
                    <a:pt x="2106" y="9248"/>
                  </a:cubicBezTo>
                  <a:cubicBezTo>
                    <a:pt x="2056" y="9298"/>
                    <a:pt x="1981" y="9298"/>
                    <a:pt x="1931" y="9323"/>
                  </a:cubicBezTo>
                  <a:cubicBezTo>
                    <a:pt x="1880" y="9323"/>
                    <a:pt x="1830" y="9323"/>
                    <a:pt x="1780" y="9298"/>
                  </a:cubicBezTo>
                  <a:cubicBezTo>
                    <a:pt x="1755" y="9248"/>
                    <a:pt x="1730" y="9223"/>
                    <a:pt x="1705" y="9173"/>
                  </a:cubicBezTo>
                  <a:cubicBezTo>
                    <a:pt x="1680" y="9123"/>
                    <a:pt x="1680" y="9073"/>
                    <a:pt x="1680" y="9023"/>
                  </a:cubicBezTo>
                  <a:lnTo>
                    <a:pt x="1680" y="8797"/>
                  </a:lnTo>
                  <a:lnTo>
                    <a:pt x="1680" y="8597"/>
                  </a:lnTo>
                  <a:cubicBezTo>
                    <a:pt x="1680" y="8521"/>
                    <a:pt x="1680" y="8446"/>
                    <a:pt x="1705" y="8396"/>
                  </a:cubicBezTo>
                  <a:cubicBezTo>
                    <a:pt x="1730" y="8321"/>
                    <a:pt x="1755" y="8246"/>
                    <a:pt x="1780" y="8196"/>
                  </a:cubicBezTo>
                  <a:cubicBezTo>
                    <a:pt x="1830" y="8120"/>
                    <a:pt x="1880" y="8070"/>
                    <a:pt x="1931" y="7995"/>
                  </a:cubicBezTo>
                  <a:cubicBezTo>
                    <a:pt x="1981" y="7945"/>
                    <a:pt x="2031" y="7895"/>
                    <a:pt x="2106" y="7845"/>
                  </a:cubicBezTo>
                  <a:cubicBezTo>
                    <a:pt x="2156" y="7820"/>
                    <a:pt x="2231" y="7795"/>
                    <a:pt x="2306" y="7795"/>
                  </a:cubicBezTo>
                  <a:close/>
                  <a:moveTo>
                    <a:pt x="4612" y="0"/>
                  </a:moveTo>
                  <a:cubicBezTo>
                    <a:pt x="3510" y="702"/>
                    <a:pt x="2582" y="1629"/>
                    <a:pt x="1905" y="2757"/>
                  </a:cubicBezTo>
                  <a:cubicBezTo>
                    <a:pt x="1103" y="3985"/>
                    <a:pt x="552" y="5339"/>
                    <a:pt x="226" y="6792"/>
                  </a:cubicBezTo>
                  <a:cubicBezTo>
                    <a:pt x="76" y="7444"/>
                    <a:pt x="1" y="8120"/>
                    <a:pt x="1" y="8822"/>
                  </a:cubicBezTo>
                  <a:cubicBezTo>
                    <a:pt x="1" y="9399"/>
                    <a:pt x="76" y="10000"/>
                    <a:pt x="226" y="10577"/>
                  </a:cubicBezTo>
                  <a:cubicBezTo>
                    <a:pt x="527" y="11654"/>
                    <a:pt x="1129" y="12381"/>
                    <a:pt x="1905" y="12682"/>
                  </a:cubicBezTo>
                  <a:cubicBezTo>
                    <a:pt x="2185" y="12781"/>
                    <a:pt x="2482" y="12835"/>
                    <a:pt x="2794" y="12835"/>
                  </a:cubicBezTo>
                  <a:cubicBezTo>
                    <a:pt x="3349" y="12835"/>
                    <a:pt x="3955" y="12666"/>
                    <a:pt x="4612" y="12281"/>
                  </a:cubicBezTo>
                  <a:lnTo>
                    <a:pt x="4612" y="7770"/>
                  </a:lnTo>
                  <a:lnTo>
                    <a:pt x="4512" y="7795"/>
                  </a:lnTo>
                  <a:cubicBezTo>
                    <a:pt x="4412" y="7795"/>
                    <a:pt x="4337" y="7770"/>
                    <a:pt x="4261" y="7719"/>
                  </a:cubicBezTo>
                  <a:cubicBezTo>
                    <a:pt x="4211" y="7644"/>
                    <a:pt x="4161" y="7569"/>
                    <a:pt x="4136" y="7469"/>
                  </a:cubicBezTo>
                  <a:cubicBezTo>
                    <a:pt x="4111" y="7344"/>
                    <a:pt x="4086" y="7193"/>
                    <a:pt x="4086" y="7068"/>
                  </a:cubicBezTo>
                  <a:lnTo>
                    <a:pt x="4086" y="6917"/>
                  </a:lnTo>
                  <a:lnTo>
                    <a:pt x="4086" y="6542"/>
                  </a:lnTo>
                  <a:lnTo>
                    <a:pt x="4086" y="6391"/>
                  </a:lnTo>
                  <a:cubicBezTo>
                    <a:pt x="4086" y="6241"/>
                    <a:pt x="4111" y="6090"/>
                    <a:pt x="4136" y="5940"/>
                  </a:cubicBezTo>
                  <a:cubicBezTo>
                    <a:pt x="4161" y="5790"/>
                    <a:pt x="4211" y="5639"/>
                    <a:pt x="4261" y="5514"/>
                  </a:cubicBezTo>
                  <a:cubicBezTo>
                    <a:pt x="4337" y="5389"/>
                    <a:pt x="4412" y="5263"/>
                    <a:pt x="4512" y="5163"/>
                  </a:cubicBezTo>
                  <a:lnTo>
                    <a:pt x="4612" y="5063"/>
                  </a:lnTo>
                  <a:lnTo>
                    <a:pt x="461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405525" y="2417475"/>
              <a:ext cx="7550" cy="19150"/>
            </a:xfrm>
            <a:custGeom>
              <a:avLst/>
              <a:gdLst/>
              <a:ahLst/>
              <a:cxnLst/>
              <a:rect l="l" t="t" r="r" b="b"/>
              <a:pathLst>
                <a:path w="302" h="766" extrusionOk="0">
                  <a:moveTo>
                    <a:pt x="242" y="1"/>
                  </a:moveTo>
                  <a:cubicBezTo>
                    <a:pt x="220" y="1"/>
                    <a:pt x="189" y="7"/>
                    <a:pt x="151" y="19"/>
                  </a:cubicBezTo>
                  <a:cubicBezTo>
                    <a:pt x="101" y="19"/>
                    <a:pt x="76" y="70"/>
                    <a:pt x="51" y="120"/>
                  </a:cubicBezTo>
                  <a:cubicBezTo>
                    <a:pt x="26" y="170"/>
                    <a:pt x="1" y="220"/>
                    <a:pt x="1" y="295"/>
                  </a:cubicBezTo>
                  <a:lnTo>
                    <a:pt x="1" y="646"/>
                  </a:lnTo>
                  <a:cubicBezTo>
                    <a:pt x="1" y="671"/>
                    <a:pt x="26" y="721"/>
                    <a:pt x="51" y="746"/>
                  </a:cubicBezTo>
                  <a:cubicBezTo>
                    <a:pt x="51" y="759"/>
                    <a:pt x="63" y="765"/>
                    <a:pt x="82" y="765"/>
                  </a:cubicBezTo>
                  <a:cubicBezTo>
                    <a:pt x="101" y="765"/>
                    <a:pt x="126" y="759"/>
                    <a:pt x="151" y="746"/>
                  </a:cubicBezTo>
                  <a:cubicBezTo>
                    <a:pt x="201" y="721"/>
                    <a:pt x="251" y="671"/>
                    <a:pt x="276" y="621"/>
                  </a:cubicBezTo>
                  <a:cubicBezTo>
                    <a:pt x="302" y="571"/>
                    <a:pt x="302" y="521"/>
                    <a:pt x="302" y="471"/>
                  </a:cubicBezTo>
                  <a:lnTo>
                    <a:pt x="302" y="395"/>
                  </a:lnTo>
                  <a:lnTo>
                    <a:pt x="302" y="295"/>
                  </a:lnTo>
                  <a:lnTo>
                    <a:pt x="302" y="195"/>
                  </a:lnTo>
                  <a:lnTo>
                    <a:pt x="302" y="120"/>
                  </a:lnTo>
                  <a:cubicBezTo>
                    <a:pt x="302" y="70"/>
                    <a:pt x="302" y="45"/>
                    <a:pt x="276" y="19"/>
                  </a:cubicBezTo>
                  <a:cubicBezTo>
                    <a:pt x="276" y="7"/>
                    <a:pt x="264" y="1"/>
                    <a:pt x="2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2427450" y="2391625"/>
              <a:ext cx="13200" cy="68950"/>
            </a:xfrm>
            <a:custGeom>
              <a:avLst/>
              <a:gdLst/>
              <a:ahLst/>
              <a:cxnLst/>
              <a:rect l="l" t="t" r="r" b="b"/>
              <a:pathLst>
                <a:path w="528" h="2758" extrusionOk="0">
                  <a:moveTo>
                    <a:pt x="527" y="1"/>
                  </a:moveTo>
                  <a:lnTo>
                    <a:pt x="427" y="101"/>
                  </a:lnTo>
                  <a:cubicBezTo>
                    <a:pt x="327" y="201"/>
                    <a:pt x="252" y="327"/>
                    <a:pt x="176" y="477"/>
                  </a:cubicBezTo>
                  <a:cubicBezTo>
                    <a:pt x="126" y="602"/>
                    <a:pt x="76" y="728"/>
                    <a:pt x="51" y="878"/>
                  </a:cubicBezTo>
                  <a:cubicBezTo>
                    <a:pt x="26" y="1028"/>
                    <a:pt x="1" y="1179"/>
                    <a:pt x="1" y="1329"/>
                  </a:cubicBezTo>
                  <a:lnTo>
                    <a:pt x="1" y="1505"/>
                  </a:lnTo>
                  <a:lnTo>
                    <a:pt x="1" y="1855"/>
                  </a:lnTo>
                  <a:lnTo>
                    <a:pt x="1" y="2031"/>
                  </a:lnTo>
                  <a:cubicBezTo>
                    <a:pt x="1" y="2156"/>
                    <a:pt x="26" y="2282"/>
                    <a:pt x="51" y="2407"/>
                  </a:cubicBezTo>
                  <a:cubicBezTo>
                    <a:pt x="76" y="2507"/>
                    <a:pt x="126" y="2582"/>
                    <a:pt x="176" y="2657"/>
                  </a:cubicBezTo>
                  <a:cubicBezTo>
                    <a:pt x="252" y="2733"/>
                    <a:pt x="327" y="2758"/>
                    <a:pt x="427" y="2758"/>
                  </a:cubicBezTo>
                  <a:lnTo>
                    <a:pt x="527" y="2733"/>
                  </a:lnTo>
                  <a:lnTo>
                    <a:pt x="527" y="2156"/>
                  </a:lnTo>
                  <a:lnTo>
                    <a:pt x="502" y="2131"/>
                  </a:lnTo>
                  <a:cubicBezTo>
                    <a:pt x="427" y="2031"/>
                    <a:pt x="402" y="1906"/>
                    <a:pt x="402" y="1755"/>
                  </a:cubicBezTo>
                  <a:lnTo>
                    <a:pt x="402" y="1454"/>
                  </a:lnTo>
                  <a:lnTo>
                    <a:pt x="402" y="1104"/>
                  </a:lnTo>
                  <a:cubicBezTo>
                    <a:pt x="402" y="953"/>
                    <a:pt x="427" y="778"/>
                    <a:pt x="502" y="627"/>
                  </a:cubicBezTo>
                  <a:lnTo>
                    <a:pt x="527" y="577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2398650" y="2407675"/>
              <a:ext cx="21950" cy="38500"/>
            </a:xfrm>
            <a:custGeom>
              <a:avLst/>
              <a:gdLst/>
              <a:ahLst/>
              <a:cxnLst/>
              <a:rect l="l" t="t" r="r" b="b"/>
              <a:pathLst>
                <a:path w="878" h="1540" extrusionOk="0">
                  <a:moveTo>
                    <a:pt x="508" y="374"/>
                  </a:moveTo>
                  <a:cubicBezTo>
                    <a:pt x="526" y="374"/>
                    <a:pt x="539" y="386"/>
                    <a:pt x="551" y="411"/>
                  </a:cubicBezTo>
                  <a:cubicBezTo>
                    <a:pt x="577" y="437"/>
                    <a:pt x="577" y="462"/>
                    <a:pt x="577" y="512"/>
                  </a:cubicBezTo>
                  <a:lnTo>
                    <a:pt x="577" y="587"/>
                  </a:lnTo>
                  <a:lnTo>
                    <a:pt x="577" y="687"/>
                  </a:lnTo>
                  <a:lnTo>
                    <a:pt x="577" y="787"/>
                  </a:lnTo>
                  <a:lnTo>
                    <a:pt x="577" y="863"/>
                  </a:lnTo>
                  <a:cubicBezTo>
                    <a:pt x="577" y="913"/>
                    <a:pt x="577" y="963"/>
                    <a:pt x="551" y="1013"/>
                  </a:cubicBezTo>
                  <a:cubicBezTo>
                    <a:pt x="526" y="1063"/>
                    <a:pt x="476" y="1113"/>
                    <a:pt x="426" y="1138"/>
                  </a:cubicBezTo>
                  <a:cubicBezTo>
                    <a:pt x="397" y="1153"/>
                    <a:pt x="368" y="1167"/>
                    <a:pt x="349" y="1167"/>
                  </a:cubicBezTo>
                  <a:cubicBezTo>
                    <a:pt x="335" y="1167"/>
                    <a:pt x="326" y="1159"/>
                    <a:pt x="326" y="1138"/>
                  </a:cubicBezTo>
                  <a:cubicBezTo>
                    <a:pt x="301" y="1113"/>
                    <a:pt x="276" y="1063"/>
                    <a:pt x="276" y="1038"/>
                  </a:cubicBezTo>
                  <a:lnTo>
                    <a:pt x="276" y="863"/>
                  </a:lnTo>
                  <a:lnTo>
                    <a:pt x="276" y="687"/>
                  </a:lnTo>
                  <a:cubicBezTo>
                    <a:pt x="276" y="612"/>
                    <a:pt x="301" y="562"/>
                    <a:pt x="326" y="512"/>
                  </a:cubicBezTo>
                  <a:cubicBezTo>
                    <a:pt x="351" y="462"/>
                    <a:pt x="376" y="411"/>
                    <a:pt x="426" y="411"/>
                  </a:cubicBezTo>
                  <a:cubicBezTo>
                    <a:pt x="464" y="386"/>
                    <a:pt x="489" y="374"/>
                    <a:pt x="508" y="374"/>
                  </a:cubicBezTo>
                  <a:close/>
                  <a:moveTo>
                    <a:pt x="665" y="0"/>
                  </a:moveTo>
                  <a:cubicBezTo>
                    <a:pt x="654" y="0"/>
                    <a:pt x="641" y="3"/>
                    <a:pt x="627" y="10"/>
                  </a:cubicBezTo>
                  <a:cubicBezTo>
                    <a:pt x="551" y="10"/>
                    <a:pt x="501" y="36"/>
                    <a:pt x="426" y="61"/>
                  </a:cubicBezTo>
                  <a:cubicBezTo>
                    <a:pt x="376" y="111"/>
                    <a:pt x="301" y="161"/>
                    <a:pt x="251" y="211"/>
                  </a:cubicBezTo>
                  <a:cubicBezTo>
                    <a:pt x="201" y="261"/>
                    <a:pt x="150" y="336"/>
                    <a:pt x="125" y="411"/>
                  </a:cubicBezTo>
                  <a:cubicBezTo>
                    <a:pt x="75" y="462"/>
                    <a:pt x="50" y="537"/>
                    <a:pt x="25" y="612"/>
                  </a:cubicBezTo>
                  <a:cubicBezTo>
                    <a:pt x="25" y="662"/>
                    <a:pt x="0" y="737"/>
                    <a:pt x="0" y="812"/>
                  </a:cubicBezTo>
                  <a:lnTo>
                    <a:pt x="0" y="1013"/>
                  </a:lnTo>
                  <a:lnTo>
                    <a:pt x="0" y="1239"/>
                  </a:lnTo>
                  <a:cubicBezTo>
                    <a:pt x="0" y="1289"/>
                    <a:pt x="25" y="1339"/>
                    <a:pt x="25" y="1389"/>
                  </a:cubicBezTo>
                  <a:cubicBezTo>
                    <a:pt x="50" y="1439"/>
                    <a:pt x="75" y="1464"/>
                    <a:pt x="125" y="1489"/>
                  </a:cubicBezTo>
                  <a:cubicBezTo>
                    <a:pt x="150" y="1514"/>
                    <a:pt x="201" y="1539"/>
                    <a:pt x="251" y="1539"/>
                  </a:cubicBezTo>
                  <a:cubicBezTo>
                    <a:pt x="326" y="1514"/>
                    <a:pt x="376" y="1489"/>
                    <a:pt x="426" y="1464"/>
                  </a:cubicBezTo>
                  <a:cubicBezTo>
                    <a:pt x="501" y="1414"/>
                    <a:pt x="577" y="1364"/>
                    <a:pt x="627" y="1314"/>
                  </a:cubicBezTo>
                  <a:cubicBezTo>
                    <a:pt x="677" y="1264"/>
                    <a:pt x="727" y="1188"/>
                    <a:pt x="752" y="1138"/>
                  </a:cubicBezTo>
                  <a:cubicBezTo>
                    <a:pt x="777" y="1063"/>
                    <a:pt x="827" y="988"/>
                    <a:pt x="827" y="938"/>
                  </a:cubicBezTo>
                  <a:cubicBezTo>
                    <a:pt x="852" y="863"/>
                    <a:pt x="852" y="787"/>
                    <a:pt x="877" y="737"/>
                  </a:cubicBezTo>
                  <a:lnTo>
                    <a:pt x="877" y="512"/>
                  </a:lnTo>
                  <a:lnTo>
                    <a:pt x="877" y="311"/>
                  </a:lnTo>
                  <a:cubicBezTo>
                    <a:pt x="852" y="236"/>
                    <a:pt x="852" y="186"/>
                    <a:pt x="827" y="136"/>
                  </a:cubicBezTo>
                  <a:cubicBezTo>
                    <a:pt x="827" y="86"/>
                    <a:pt x="777" y="61"/>
                    <a:pt x="752" y="36"/>
                  </a:cubicBezTo>
                  <a:cubicBezTo>
                    <a:pt x="717" y="18"/>
                    <a:pt x="694" y="0"/>
                    <a:pt x="6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2367300" y="2459925"/>
              <a:ext cx="21350" cy="38250"/>
            </a:xfrm>
            <a:custGeom>
              <a:avLst/>
              <a:gdLst/>
              <a:ahLst/>
              <a:cxnLst/>
              <a:rect l="l" t="t" r="r" b="b"/>
              <a:pathLst>
                <a:path w="854" h="1530" extrusionOk="0">
                  <a:moveTo>
                    <a:pt x="499" y="358"/>
                  </a:moveTo>
                  <a:cubicBezTo>
                    <a:pt x="521" y="358"/>
                    <a:pt x="540" y="364"/>
                    <a:pt x="552" y="377"/>
                  </a:cubicBezTo>
                  <a:cubicBezTo>
                    <a:pt x="577" y="402"/>
                    <a:pt x="577" y="452"/>
                    <a:pt x="577" y="502"/>
                  </a:cubicBezTo>
                  <a:lnTo>
                    <a:pt x="577" y="552"/>
                  </a:lnTo>
                  <a:lnTo>
                    <a:pt x="577" y="778"/>
                  </a:lnTo>
                  <a:lnTo>
                    <a:pt x="577" y="853"/>
                  </a:lnTo>
                  <a:cubicBezTo>
                    <a:pt x="577" y="903"/>
                    <a:pt x="577" y="953"/>
                    <a:pt x="552" y="1003"/>
                  </a:cubicBezTo>
                  <a:cubicBezTo>
                    <a:pt x="527" y="1053"/>
                    <a:pt x="477" y="1103"/>
                    <a:pt x="427" y="1128"/>
                  </a:cubicBezTo>
                  <a:cubicBezTo>
                    <a:pt x="402" y="1141"/>
                    <a:pt x="377" y="1147"/>
                    <a:pt x="358" y="1147"/>
                  </a:cubicBezTo>
                  <a:cubicBezTo>
                    <a:pt x="339" y="1147"/>
                    <a:pt x="327" y="1141"/>
                    <a:pt x="327" y="1128"/>
                  </a:cubicBezTo>
                  <a:cubicBezTo>
                    <a:pt x="302" y="1103"/>
                    <a:pt x="277" y="1053"/>
                    <a:pt x="277" y="1003"/>
                  </a:cubicBezTo>
                  <a:lnTo>
                    <a:pt x="277" y="953"/>
                  </a:lnTo>
                  <a:lnTo>
                    <a:pt x="277" y="727"/>
                  </a:lnTo>
                  <a:lnTo>
                    <a:pt x="277" y="652"/>
                  </a:lnTo>
                  <a:cubicBezTo>
                    <a:pt x="277" y="602"/>
                    <a:pt x="302" y="552"/>
                    <a:pt x="327" y="502"/>
                  </a:cubicBezTo>
                  <a:cubicBezTo>
                    <a:pt x="352" y="452"/>
                    <a:pt x="377" y="402"/>
                    <a:pt x="427" y="377"/>
                  </a:cubicBezTo>
                  <a:cubicBezTo>
                    <a:pt x="452" y="364"/>
                    <a:pt x="477" y="358"/>
                    <a:pt x="499" y="358"/>
                  </a:cubicBezTo>
                  <a:close/>
                  <a:moveTo>
                    <a:pt x="627" y="1"/>
                  </a:moveTo>
                  <a:cubicBezTo>
                    <a:pt x="552" y="1"/>
                    <a:pt x="477" y="26"/>
                    <a:pt x="427" y="51"/>
                  </a:cubicBezTo>
                  <a:cubicBezTo>
                    <a:pt x="352" y="101"/>
                    <a:pt x="302" y="151"/>
                    <a:pt x="252" y="201"/>
                  </a:cubicBezTo>
                  <a:cubicBezTo>
                    <a:pt x="201" y="276"/>
                    <a:pt x="151" y="326"/>
                    <a:pt x="101" y="402"/>
                  </a:cubicBezTo>
                  <a:cubicBezTo>
                    <a:pt x="76" y="452"/>
                    <a:pt x="51" y="527"/>
                    <a:pt x="26" y="602"/>
                  </a:cubicBezTo>
                  <a:cubicBezTo>
                    <a:pt x="1" y="652"/>
                    <a:pt x="1" y="727"/>
                    <a:pt x="1" y="803"/>
                  </a:cubicBezTo>
                  <a:lnTo>
                    <a:pt x="1" y="1003"/>
                  </a:lnTo>
                  <a:lnTo>
                    <a:pt x="1" y="1229"/>
                  </a:lnTo>
                  <a:cubicBezTo>
                    <a:pt x="1" y="1279"/>
                    <a:pt x="1" y="1329"/>
                    <a:pt x="26" y="1379"/>
                  </a:cubicBezTo>
                  <a:cubicBezTo>
                    <a:pt x="51" y="1429"/>
                    <a:pt x="76" y="1454"/>
                    <a:pt x="101" y="1504"/>
                  </a:cubicBezTo>
                  <a:cubicBezTo>
                    <a:pt x="151" y="1529"/>
                    <a:pt x="201" y="1529"/>
                    <a:pt x="252" y="1529"/>
                  </a:cubicBezTo>
                  <a:cubicBezTo>
                    <a:pt x="302" y="1504"/>
                    <a:pt x="377" y="1504"/>
                    <a:pt x="427" y="1454"/>
                  </a:cubicBezTo>
                  <a:cubicBezTo>
                    <a:pt x="502" y="1429"/>
                    <a:pt x="577" y="1379"/>
                    <a:pt x="627" y="1304"/>
                  </a:cubicBezTo>
                  <a:cubicBezTo>
                    <a:pt x="678" y="1254"/>
                    <a:pt x="703" y="1179"/>
                    <a:pt x="753" y="1128"/>
                  </a:cubicBezTo>
                  <a:cubicBezTo>
                    <a:pt x="778" y="1053"/>
                    <a:pt x="803" y="1003"/>
                    <a:pt x="828" y="928"/>
                  </a:cubicBezTo>
                  <a:cubicBezTo>
                    <a:pt x="853" y="853"/>
                    <a:pt x="853" y="778"/>
                    <a:pt x="853" y="727"/>
                  </a:cubicBezTo>
                  <a:lnTo>
                    <a:pt x="853" y="502"/>
                  </a:lnTo>
                  <a:lnTo>
                    <a:pt x="853" y="301"/>
                  </a:lnTo>
                  <a:cubicBezTo>
                    <a:pt x="853" y="251"/>
                    <a:pt x="853" y="201"/>
                    <a:pt x="828" y="151"/>
                  </a:cubicBezTo>
                  <a:cubicBezTo>
                    <a:pt x="803" y="101"/>
                    <a:pt x="778" y="51"/>
                    <a:pt x="753" y="26"/>
                  </a:cubicBezTo>
                  <a:cubicBezTo>
                    <a:pt x="703" y="1"/>
                    <a:pt x="653" y="1"/>
                    <a:pt x="6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372325" y="2427975"/>
              <a:ext cx="44500" cy="48900"/>
            </a:xfrm>
            <a:custGeom>
              <a:avLst/>
              <a:gdLst/>
              <a:ahLst/>
              <a:cxnLst/>
              <a:rect l="l" t="t" r="r" b="b"/>
              <a:pathLst>
                <a:path w="1780" h="1956" extrusionOk="0">
                  <a:moveTo>
                    <a:pt x="226" y="0"/>
                  </a:moveTo>
                  <a:lnTo>
                    <a:pt x="51" y="101"/>
                  </a:lnTo>
                  <a:lnTo>
                    <a:pt x="0" y="151"/>
                  </a:lnTo>
                  <a:lnTo>
                    <a:pt x="0" y="226"/>
                  </a:lnTo>
                  <a:lnTo>
                    <a:pt x="0" y="251"/>
                  </a:lnTo>
                  <a:lnTo>
                    <a:pt x="1429" y="1930"/>
                  </a:lnTo>
                  <a:lnTo>
                    <a:pt x="1454" y="1955"/>
                  </a:lnTo>
                  <a:lnTo>
                    <a:pt x="1529" y="1955"/>
                  </a:lnTo>
                  <a:lnTo>
                    <a:pt x="1705" y="1855"/>
                  </a:lnTo>
                  <a:lnTo>
                    <a:pt x="1755" y="1805"/>
                  </a:lnTo>
                  <a:lnTo>
                    <a:pt x="1780" y="1730"/>
                  </a:lnTo>
                  <a:lnTo>
                    <a:pt x="1755" y="1705"/>
                  </a:lnTo>
                  <a:lnTo>
                    <a:pt x="326" y="5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2440625" y="2210550"/>
              <a:ext cx="25" cy="54550"/>
            </a:xfrm>
            <a:custGeom>
              <a:avLst/>
              <a:gdLst/>
              <a:ahLst/>
              <a:cxnLst/>
              <a:rect l="l" t="t" r="r" b="b"/>
              <a:pathLst>
                <a:path w="1" h="2182" extrusionOk="0">
                  <a:moveTo>
                    <a:pt x="0" y="2181"/>
                  </a:moveTo>
                  <a:lnTo>
                    <a:pt x="0" y="218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18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2283975" y="2210550"/>
              <a:ext cx="156675" cy="358425"/>
            </a:xfrm>
            <a:custGeom>
              <a:avLst/>
              <a:gdLst/>
              <a:ahLst/>
              <a:cxnLst/>
              <a:rect l="l" t="t" r="r" b="b"/>
              <a:pathLst>
                <a:path w="6267" h="14337" extrusionOk="0">
                  <a:moveTo>
                    <a:pt x="6266" y="1"/>
                  </a:moveTo>
                  <a:cubicBezTo>
                    <a:pt x="4763" y="953"/>
                    <a:pt x="3509" y="2206"/>
                    <a:pt x="2582" y="3710"/>
                  </a:cubicBezTo>
                  <a:cubicBezTo>
                    <a:pt x="1504" y="5389"/>
                    <a:pt x="752" y="7244"/>
                    <a:pt x="326" y="9199"/>
                  </a:cubicBezTo>
                  <a:cubicBezTo>
                    <a:pt x="126" y="10101"/>
                    <a:pt x="26" y="11003"/>
                    <a:pt x="26" y="11931"/>
                  </a:cubicBezTo>
                  <a:cubicBezTo>
                    <a:pt x="1" y="12733"/>
                    <a:pt x="126" y="13560"/>
                    <a:pt x="326" y="14337"/>
                  </a:cubicBezTo>
                  <a:lnTo>
                    <a:pt x="1880" y="12758"/>
                  </a:lnTo>
                  <a:cubicBezTo>
                    <a:pt x="1730" y="12181"/>
                    <a:pt x="1655" y="11580"/>
                    <a:pt x="1655" y="11003"/>
                  </a:cubicBezTo>
                  <a:cubicBezTo>
                    <a:pt x="1655" y="10301"/>
                    <a:pt x="1730" y="9625"/>
                    <a:pt x="1880" y="8973"/>
                  </a:cubicBezTo>
                  <a:cubicBezTo>
                    <a:pt x="2181" y="7520"/>
                    <a:pt x="2757" y="6166"/>
                    <a:pt x="3559" y="4938"/>
                  </a:cubicBezTo>
                  <a:cubicBezTo>
                    <a:pt x="4236" y="3810"/>
                    <a:pt x="5164" y="2883"/>
                    <a:pt x="6266" y="2181"/>
                  </a:cubicBezTo>
                  <a:lnTo>
                    <a:pt x="626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292125" y="2529475"/>
              <a:ext cx="80850" cy="110300"/>
            </a:xfrm>
            <a:custGeom>
              <a:avLst/>
              <a:gdLst/>
              <a:ahLst/>
              <a:cxnLst/>
              <a:rect l="l" t="t" r="r" b="b"/>
              <a:pathLst>
                <a:path w="3234" h="4412" extrusionOk="0">
                  <a:moveTo>
                    <a:pt x="1554" y="1"/>
                  </a:moveTo>
                  <a:lnTo>
                    <a:pt x="0" y="1580"/>
                  </a:lnTo>
                  <a:cubicBezTo>
                    <a:pt x="426" y="3033"/>
                    <a:pt x="1203" y="4011"/>
                    <a:pt x="2256" y="4412"/>
                  </a:cubicBezTo>
                  <a:lnTo>
                    <a:pt x="3233" y="2106"/>
                  </a:lnTo>
                  <a:cubicBezTo>
                    <a:pt x="2457" y="1805"/>
                    <a:pt x="1855" y="1078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440625" y="2572700"/>
              <a:ext cx="25" cy="53925"/>
            </a:xfrm>
            <a:custGeom>
              <a:avLst/>
              <a:gdLst/>
              <a:ahLst/>
              <a:cxnLst/>
              <a:rect l="l" t="t" r="r" b="b"/>
              <a:pathLst>
                <a:path w="1" h="2157" extrusionOk="0">
                  <a:moveTo>
                    <a:pt x="0" y="1"/>
                  </a:moveTo>
                  <a:lnTo>
                    <a:pt x="0" y="2156"/>
                  </a:lnTo>
                  <a:lnTo>
                    <a:pt x="0" y="215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2348525" y="2572700"/>
              <a:ext cx="92125" cy="72900"/>
            </a:xfrm>
            <a:custGeom>
              <a:avLst/>
              <a:gdLst/>
              <a:ahLst/>
              <a:cxnLst/>
              <a:rect l="l" t="t" r="r" b="b"/>
              <a:pathLst>
                <a:path w="3685" h="2916" extrusionOk="0">
                  <a:moveTo>
                    <a:pt x="3684" y="1"/>
                  </a:moveTo>
                  <a:cubicBezTo>
                    <a:pt x="3029" y="368"/>
                    <a:pt x="2415" y="542"/>
                    <a:pt x="1861" y="542"/>
                  </a:cubicBezTo>
                  <a:cubicBezTo>
                    <a:pt x="1546" y="542"/>
                    <a:pt x="1250" y="486"/>
                    <a:pt x="977" y="377"/>
                  </a:cubicBezTo>
                  <a:lnTo>
                    <a:pt x="0" y="2683"/>
                  </a:lnTo>
                  <a:cubicBezTo>
                    <a:pt x="380" y="2837"/>
                    <a:pt x="786" y="2915"/>
                    <a:pt x="1215" y="2915"/>
                  </a:cubicBezTo>
                  <a:cubicBezTo>
                    <a:pt x="1974" y="2915"/>
                    <a:pt x="2804" y="2669"/>
                    <a:pt x="3684" y="2156"/>
                  </a:cubicBezTo>
                  <a:lnTo>
                    <a:pt x="3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3095375" y="2226850"/>
              <a:ext cx="344650" cy="432975"/>
            </a:xfrm>
            <a:custGeom>
              <a:avLst/>
              <a:gdLst/>
              <a:ahLst/>
              <a:cxnLst/>
              <a:rect l="l" t="t" r="r" b="b"/>
              <a:pathLst>
                <a:path w="13786" h="17319" extrusionOk="0">
                  <a:moveTo>
                    <a:pt x="13309" y="426"/>
                  </a:moveTo>
                  <a:cubicBezTo>
                    <a:pt x="13334" y="451"/>
                    <a:pt x="13384" y="502"/>
                    <a:pt x="13384" y="602"/>
                  </a:cubicBezTo>
                  <a:lnTo>
                    <a:pt x="13384" y="8998"/>
                  </a:lnTo>
                  <a:cubicBezTo>
                    <a:pt x="13359" y="9299"/>
                    <a:pt x="13209" y="9574"/>
                    <a:pt x="12958" y="9750"/>
                  </a:cubicBezTo>
                  <a:lnTo>
                    <a:pt x="653" y="16868"/>
                  </a:lnTo>
                  <a:cubicBezTo>
                    <a:pt x="602" y="16893"/>
                    <a:pt x="552" y="16893"/>
                    <a:pt x="527" y="16893"/>
                  </a:cubicBezTo>
                  <a:lnTo>
                    <a:pt x="502" y="16893"/>
                  </a:lnTo>
                  <a:cubicBezTo>
                    <a:pt x="477" y="16868"/>
                    <a:pt x="427" y="16817"/>
                    <a:pt x="427" y="16717"/>
                  </a:cubicBezTo>
                  <a:lnTo>
                    <a:pt x="427" y="8321"/>
                  </a:lnTo>
                  <a:cubicBezTo>
                    <a:pt x="452" y="8020"/>
                    <a:pt x="602" y="7745"/>
                    <a:pt x="853" y="7569"/>
                  </a:cubicBezTo>
                  <a:lnTo>
                    <a:pt x="13159" y="476"/>
                  </a:lnTo>
                  <a:cubicBezTo>
                    <a:pt x="13184" y="451"/>
                    <a:pt x="13234" y="426"/>
                    <a:pt x="13284" y="426"/>
                  </a:cubicBezTo>
                  <a:close/>
                  <a:moveTo>
                    <a:pt x="13259" y="0"/>
                  </a:moveTo>
                  <a:cubicBezTo>
                    <a:pt x="13159" y="0"/>
                    <a:pt x="13034" y="25"/>
                    <a:pt x="12933" y="101"/>
                  </a:cubicBezTo>
                  <a:lnTo>
                    <a:pt x="653" y="7218"/>
                  </a:lnTo>
                  <a:cubicBezTo>
                    <a:pt x="277" y="7444"/>
                    <a:pt x="51" y="7870"/>
                    <a:pt x="26" y="8321"/>
                  </a:cubicBezTo>
                  <a:lnTo>
                    <a:pt x="26" y="16717"/>
                  </a:lnTo>
                  <a:cubicBezTo>
                    <a:pt x="1" y="16918"/>
                    <a:pt x="101" y="17118"/>
                    <a:pt x="277" y="17244"/>
                  </a:cubicBezTo>
                  <a:cubicBezTo>
                    <a:pt x="352" y="17294"/>
                    <a:pt x="427" y="17319"/>
                    <a:pt x="502" y="17319"/>
                  </a:cubicBezTo>
                  <a:cubicBezTo>
                    <a:pt x="627" y="17294"/>
                    <a:pt x="753" y="17269"/>
                    <a:pt x="853" y="17218"/>
                  </a:cubicBezTo>
                  <a:lnTo>
                    <a:pt x="13134" y="10101"/>
                  </a:lnTo>
                  <a:cubicBezTo>
                    <a:pt x="13535" y="9875"/>
                    <a:pt x="13760" y="9449"/>
                    <a:pt x="13785" y="8998"/>
                  </a:cubicBezTo>
                  <a:lnTo>
                    <a:pt x="13785" y="602"/>
                  </a:lnTo>
                  <a:cubicBezTo>
                    <a:pt x="13785" y="451"/>
                    <a:pt x="13760" y="326"/>
                    <a:pt x="13685" y="226"/>
                  </a:cubicBezTo>
                  <a:cubicBezTo>
                    <a:pt x="13585" y="75"/>
                    <a:pt x="13409" y="0"/>
                    <a:pt x="13259" y="0"/>
                  </a:cubicBezTo>
                  <a:close/>
                </a:path>
              </a:pathLst>
            </a:custGeom>
            <a:solidFill>
              <a:srgbClr val="B29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137375" y="2317075"/>
              <a:ext cx="261925" cy="155400"/>
            </a:xfrm>
            <a:custGeom>
              <a:avLst/>
              <a:gdLst/>
              <a:ahLst/>
              <a:cxnLst/>
              <a:rect l="l" t="t" r="r" b="b"/>
              <a:pathLst>
                <a:path w="10477" h="6216" extrusionOk="0">
                  <a:moveTo>
                    <a:pt x="10226" y="0"/>
                  </a:moveTo>
                  <a:cubicBezTo>
                    <a:pt x="10201" y="0"/>
                    <a:pt x="10176" y="25"/>
                    <a:pt x="10125" y="50"/>
                  </a:cubicBezTo>
                  <a:lnTo>
                    <a:pt x="100" y="5815"/>
                  </a:lnTo>
                  <a:cubicBezTo>
                    <a:pt x="50" y="5865"/>
                    <a:pt x="0" y="5940"/>
                    <a:pt x="0" y="6015"/>
                  </a:cubicBezTo>
                  <a:cubicBezTo>
                    <a:pt x="0" y="6116"/>
                    <a:pt x="100" y="6216"/>
                    <a:pt x="201" y="6216"/>
                  </a:cubicBezTo>
                  <a:lnTo>
                    <a:pt x="301" y="6191"/>
                  </a:lnTo>
                  <a:lnTo>
                    <a:pt x="10326" y="401"/>
                  </a:lnTo>
                  <a:cubicBezTo>
                    <a:pt x="10426" y="351"/>
                    <a:pt x="10476" y="226"/>
                    <a:pt x="10426" y="126"/>
                  </a:cubicBezTo>
                  <a:cubicBezTo>
                    <a:pt x="10376" y="50"/>
                    <a:pt x="10301" y="0"/>
                    <a:pt x="10226" y="0"/>
                  </a:cubicBezTo>
                  <a:close/>
                </a:path>
              </a:pathLst>
            </a:custGeom>
            <a:solidFill>
              <a:srgbClr val="B29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137375" y="2365950"/>
              <a:ext cx="261925" cy="154775"/>
            </a:xfrm>
            <a:custGeom>
              <a:avLst/>
              <a:gdLst/>
              <a:ahLst/>
              <a:cxnLst/>
              <a:rect l="l" t="t" r="r" b="b"/>
              <a:pathLst>
                <a:path w="10477" h="6191" extrusionOk="0">
                  <a:moveTo>
                    <a:pt x="10226" y="0"/>
                  </a:moveTo>
                  <a:cubicBezTo>
                    <a:pt x="10201" y="0"/>
                    <a:pt x="10176" y="0"/>
                    <a:pt x="10125" y="25"/>
                  </a:cubicBezTo>
                  <a:lnTo>
                    <a:pt x="100" y="5815"/>
                  </a:lnTo>
                  <a:cubicBezTo>
                    <a:pt x="50" y="5840"/>
                    <a:pt x="0" y="5915"/>
                    <a:pt x="0" y="5990"/>
                  </a:cubicBezTo>
                  <a:cubicBezTo>
                    <a:pt x="0" y="6091"/>
                    <a:pt x="100" y="6191"/>
                    <a:pt x="201" y="6191"/>
                  </a:cubicBezTo>
                  <a:lnTo>
                    <a:pt x="301" y="6166"/>
                  </a:lnTo>
                  <a:lnTo>
                    <a:pt x="10326" y="376"/>
                  </a:lnTo>
                  <a:lnTo>
                    <a:pt x="10351" y="376"/>
                  </a:lnTo>
                  <a:cubicBezTo>
                    <a:pt x="10426" y="326"/>
                    <a:pt x="10476" y="201"/>
                    <a:pt x="10401" y="100"/>
                  </a:cubicBezTo>
                  <a:cubicBezTo>
                    <a:pt x="10376" y="25"/>
                    <a:pt x="10301" y="0"/>
                    <a:pt x="10226" y="0"/>
                  </a:cubicBezTo>
                  <a:close/>
                </a:path>
              </a:pathLst>
            </a:custGeom>
            <a:solidFill>
              <a:srgbClr val="B29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137375" y="2414200"/>
              <a:ext cx="261925" cy="155400"/>
            </a:xfrm>
            <a:custGeom>
              <a:avLst/>
              <a:gdLst/>
              <a:ahLst/>
              <a:cxnLst/>
              <a:rect l="l" t="t" r="r" b="b"/>
              <a:pathLst>
                <a:path w="10477" h="6216" extrusionOk="0">
                  <a:moveTo>
                    <a:pt x="10226" y="0"/>
                  </a:moveTo>
                  <a:cubicBezTo>
                    <a:pt x="10201" y="0"/>
                    <a:pt x="10176" y="25"/>
                    <a:pt x="10125" y="25"/>
                  </a:cubicBezTo>
                  <a:lnTo>
                    <a:pt x="100" y="5815"/>
                  </a:lnTo>
                  <a:cubicBezTo>
                    <a:pt x="50" y="5865"/>
                    <a:pt x="0" y="5940"/>
                    <a:pt x="0" y="6015"/>
                  </a:cubicBezTo>
                  <a:cubicBezTo>
                    <a:pt x="0" y="6115"/>
                    <a:pt x="100" y="6216"/>
                    <a:pt x="201" y="6216"/>
                  </a:cubicBezTo>
                  <a:lnTo>
                    <a:pt x="301" y="6166"/>
                  </a:lnTo>
                  <a:lnTo>
                    <a:pt x="10326" y="401"/>
                  </a:lnTo>
                  <a:lnTo>
                    <a:pt x="10351" y="376"/>
                  </a:lnTo>
                  <a:cubicBezTo>
                    <a:pt x="10426" y="326"/>
                    <a:pt x="10476" y="201"/>
                    <a:pt x="10401" y="100"/>
                  </a:cubicBezTo>
                  <a:cubicBezTo>
                    <a:pt x="10376" y="50"/>
                    <a:pt x="10301" y="0"/>
                    <a:pt x="10226" y="0"/>
                  </a:cubicBezTo>
                  <a:close/>
                </a:path>
              </a:pathLst>
            </a:custGeom>
            <a:solidFill>
              <a:srgbClr val="B29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2636725" y="2491875"/>
              <a:ext cx="344650" cy="346525"/>
            </a:xfrm>
            <a:custGeom>
              <a:avLst/>
              <a:gdLst/>
              <a:ahLst/>
              <a:cxnLst/>
              <a:rect l="l" t="t" r="r" b="b"/>
              <a:pathLst>
                <a:path w="13786" h="13861" extrusionOk="0">
                  <a:moveTo>
                    <a:pt x="13234" y="1"/>
                  </a:moveTo>
                  <a:cubicBezTo>
                    <a:pt x="13134" y="1"/>
                    <a:pt x="13009" y="51"/>
                    <a:pt x="12908" y="101"/>
                  </a:cubicBezTo>
                  <a:lnTo>
                    <a:pt x="627" y="7219"/>
                  </a:lnTo>
                  <a:cubicBezTo>
                    <a:pt x="252" y="7445"/>
                    <a:pt x="26" y="7871"/>
                    <a:pt x="1" y="8322"/>
                  </a:cubicBezTo>
                  <a:lnTo>
                    <a:pt x="1" y="13861"/>
                  </a:lnTo>
                  <a:cubicBezTo>
                    <a:pt x="126" y="13810"/>
                    <a:pt x="277" y="13785"/>
                    <a:pt x="427" y="13735"/>
                  </a:cubicBezTo>
                  <a:lnTo>
                    <a:pt x="427" y="8322"/>
                  </a:lnTo>
                  <a:cubicBezTo>
                    <a:pt x="427" y="8021"/>
                    <a:pt x="602" y="7745"/>
                    <a:pt x="828" y="7570"/>
                  </a:cubicBezTo>
                  <a:lnTo>
                    <a:pt x="13134" y="477"/>
                  </a:lnTo>
                  <a:cubicBezTo>
                    <a:pt x="13159" y="452"/>
                    <a:pt x="13209" y="427"/>
                    <a:pt x="13259" y="427"/>
                  </a:cubicBezTo>
                  <a:lnTo>
                    <a:pt x="13309" y="427"/>
                  </a:lnTo>
                  <a:cubicBezTo>
                    <a:pt x="13334" y="452"/>
                    <a:pt x="13359" y="502"/>
                    <a:pt x="13359" y="602"/>
                  </a:cubicBezTo>
                  <a:lnTo>
                    <a:pt x="13359" y="9023"/>
                  </a:lnTo>
                  <a:cubicBezTo>
                    <a:pt x="13334" y="9324"/>
                    <a:pt x="13184" y="9600"/>
                    <a:pt x="12933" y="9750"/>
                  </a:cubicBezTo>
                  <a:lnTo>
                    <a:pt x="10026" y="11429"/>
                  </a:lnTo>
                  <a:cubicBezTo>
                    <a:pt x="10452" y="11354"/>
                    <a:pt x="10853" y="11254"/>
                    <a:pt x="11254" y="11179"/>
                  </a:cubicBezTo>
                  <a:lnTo>
                    <a:pt x="13134" y="10101"/>
                  </a:lnTo>
                  <a:cubicBezTo>
                    <a:pt x="13510" y="9851"/>
                    <a:pt x="13735" y="9450"/>
                    <a:pt x="13760" y="8998"/>
                  </a:cubicBezTo>
                  <a:lnTo>
                    <a:pt x="13760" y="602"/>
                  </a:lnTo>
                  <a:cubicBezTo>
                    <a:pt x="13785" y="402"/>
                    <a:pt x="13685" y="201"/>
                    <a:pt x="13510" y="76"/>
                  </a:cubicBezTo>
                  <a:cubicBezTo>
                    <a:pt x="13435" y="26"/>
                    <a:pt x="13334" y="1"/>
                    <a:pt x="13234" y="1"/>
                  </a:cubicBezTo>
                  <a:close/>
                </a:path>
              </a:pathLst>
            </a:custGeom>
            <a:solidFill>
              <a:srgbClr val="B29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2636100" y="2771325"/>
              <a:ext cx="282000" cy="153550"/>
            </a:xfrm>
            <a:custGeom>
              <a:avLst/>
              <a:gdLst/>
              <a:ahLst/>
              <a:cxnLst/>
              <a:rect l="l" t="t" r="r" b="b"/>
              <a:pathLst>
                <a:path w="11280" h="6142" extrusionOk="0">
                  <a:moveTo>
                    <a:pt x="11279" y="1"/>
                  </a:moveTo>
                  <a:cubicBezTo>
                    <a:pt x="10878" y="76"/>
                    <a:pt x="10477" y="176"/>
                    <a:pt x="10051" y="251"/>
                  </a:cubicBezTo>
                  <a:lnTo>
                    <a:pt x="678" y="5690"/>
                  </a:lnTo>
                  <a:cubicBezTo>
                    <a:pt x="602" y="5715"/>
                    <a:pt x="552" y="5715"/>
                    <a:pt x="527" y="5715"/>
                  </a:cubicBezTo>
                  <a:lnTo>
                    <a:pt x="502" y="5715"/>
                  </a:lnTo>
                  <a:cubicBezTo>
                    <a:pt x="477" y="5715"/>
                    <a:pt x="452" y="5665"/>
                    <a:pt x="452" y="5565"/>
                  </a:cubicBezTo>
                  <a:lnTo>
                    <a:pt x="452" y="2557"/>
                  </a:lnTo>
                  <a:cubicBezTo>
                    <a:pt x="302" y="2607"/>
                    <a:pt x="151" y="2632"/>
                    <a:pt x="26" y="2683"/>
                  </a:cubicBezTo>
                  <a:lnTo>
                    <a:pt x="26" y="5540"/>
                  </a:lnTo>
                  <a:cubicBezTo>
                    <a:pt x="1" y="5765"/>
                    <a:pt x="101" y="5966"/>
                    <a:pt x="277" y="6066"/>
                  </a:cubicBezTo>
                  <a:cubicBezTo>
                    <a:pt x="352" y="6116"/>
                    <a:pt x="427" y="6141"/>
                    <a:pt x="527" y="6141"/>
                  </a:cubicBezTo>
                  <a:cubicBezTo>
                    <a:pt x="652" y="6116"/>
                    <a:pt x="753" y="6091"/>
                    <a:pt x="853" y="6016"/>
                  </a:cubicBezTo>
                  <a:lnTo>
                    <a:pt x="11279" y="1"/>
                  </a:lnTo>
                  <a:close/>
                </a:path>
              </a:pathLst>
            </a:custGeom>
            <a:solidFill>
              <a:srgbClr val="AE9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2678725" y="2582725"/>
              <a:ext cx="261925" cy="154800"/>
            </a:xfrm>
            <a:custGeom>
              <a:avLst/>
              <a:gdLst/>
              <a:ahLst/>
              <a:cxnLst/>
              <a:rect l="l" t="t" r="r" b="b"/>
              <a:pathLst>
                <a:path w="10477" h="6192" extrusionOk="0">
                  <a:moveTo>
                    <a:pt x="10226" y="1"/>
                  </a:moveTo>
                  <a:cubicBezTo>
                    <a:pt x="10201" y="1"/>
                    <a:pt x="10176" y="1"/>
                    <a:pt x="10126" y="26"/>
                  </a:cubicBezTo>
                  <a:lnTo>
                    <a:pt x="100" y="5816"/>
                  </a:lnTo>
                  <a:cubicBezTo>
                    <a:pt x="50" y="5841"/>
                    <a:pt x="0" y="5916"/>
                    <a:pt x="0" y="5991"/>
                  </a:cubicBezTo>
                  <a:cubicBezTo>
                    <a:pt x="0" y="6091"/>
                    <a:pt x="100" y="6191"/>
                    <a:pt x="201" y="6191"/>
                  </a:cubicBezTo>
                  <a:lnTo>
                    <a:pt x="226" y="6191"/>
                  </a:lnTo>
                  <a:cubicBezTo>
                    <a:pt x="251" y="6191"/>
                    <a:pt x="276" y="6166"/>
                    <a:pt x="326" y="6166"/>
                  </a:cubicBezTo>
                  <a:lnTo>
                    <a:pt x="10351" y="377"/>
                  </a:lnTo>
                  <a:cubicBezTo>
                    <a:pt x="10426" y="327"/>
                    <a:pt x="10476" y="201"/>
                    <a:pt x="10426" y="101"/>
                  </a:cubicBezTo>
                  <a:cubicBezTo>
                    <a:pt x="10376" y="26"/>
                    <a:pt x="10301" y="1"/>
                    <a:pt x="10226" y="1"/>
                  </a:cubicBezTo>
                  <a:close/>
                </a:path>
              </a:pathLst>
            </a:custGeom>
            <a:solidFill>
              <a:srgbClr val="B29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2678725" y="2631600"/>
              <a:ext cx="261925" cy="154800"/>
            </a:xfrm>
            <a:custGeom>
              <a:avLst/>
              <a:gdLst/>
              <a:ahLst/>
              <a:cxnLst/>
              <a:rect l="l" t="t" r="r" b="b"/>
              <a:pathLst>
                <a:path w="10477" h="6192" extrusionOk="0">
                  <a:moveTo>
                    <a:pt x="10251" y="1"/>
                  </a:moveTo>
                  <a:cubicBezTo>
                    <a:pt x="10201" y="1"/>
                    <a:pt x="10176" y="1"/>
                    <a:pt x="10126" y="26"/>
                  </a:cubicBezTo>
                  <a:lnTo>
                    <a:pt x="100" y="5790"/>
                  </a:lnTo>
                  <a:cubicBezTo>
                    <a:pt x="50" y="5840"/>
                    <a:pt x="0" y="5916"/>
                    <a:pt x="0" y="5991"/>
                  </a:cubicBezTo>
                  <a:cubicBezTo>
                    <a:pt x="0" y="6091"/>
                    <a:pt x="100" y="6191"/>
                    <a:pt x="201" y="6191"/>
                  </a:cubicBezTo>
                  <a:lnTo>
                    <a:pt x="226" y="6191"/>
                  </a:lnTo>
                  <a:cubicBezTo>
                    <a:pt x="251" y="6191"/>
                    <a:pt x="276" y="6166"/>
                    <a:pt x="326" y="6166"/>
                  </a:cubicBezTo>
                  <a:lnTo>
                    <a:pt x="10351" y="377"/>
                  </a:lnTo>
                  <a:cubicBezTo>
                    <a:pt x="10426" y="327"/>
                    <a:pt x="10476" y="201"/>
                    <a:pt x="10426" y="101"/>
                  </a:cubicBezTo>
                  <a:lnTo>
                    <a:pt x="10426" y="76"/>
                  </a:lnTo>
                  <a:cubicBezTo>
                    <a:pt x="10376" y="26"/>
                    <a:pt x="10301" y="1"/>
                    <a:pt x="10251" y="1"/>
                  </a:cubicBezTo>
                  <a:close/>
                </a:path>
              </a:pathLst>
            </a:custGeom>
            <a:solidFill>
              <a:srgbClr val="B29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2679350" y="2679225"/>
              <a:ext cx="261300" cy="147275"/>
            </a:xfrm>
            <a:custGeom>
              <a:avLst/>
              <a:gdLst/>
              <a:ahLst/>
              <a:cxnLst/>
              <a:rect l="l" t="t" r="r" b="b"/>
              <a:pathLst>
                <a:path w="10452" h="5891" extrusionOk="0">
                  <a:moveTo>
                    <a:pt x="10201" y="1"/>
                  </a:moveTo>
                  <a:cubicBezTo>
                    <a:pt x="10176" y="1"/>
                    <a:pt x="10151" y="26"/>
                    <a:pt x="10101" y="51"/>
                  </a:cubicBezTo>
                  <a:lnTo>
                    <a:pt x="75" y="5815"/>
                  </a:lnTo>
                  <a:cubicBezTo>
                    <a:pt x="50" y="5840"/>
                    <a:pt x="25" y="5865"/>
                    <a:pt x="0" y="5890"/>
                  </a:cubicBezTo>
                  <a:cubicBezTo>
                    <a:pt x="476" y="5765"/>
                    <a:pt x="953" y="5640"/>
                    <a:pt x="1429" y="5540"/>
                  </a:cubicBezTo>
                  <a:lnTo>
                    <a:pt x="10326" y="402"/>
                  </a:lnTo>
                  <a:cubicBezTo>
                    <a:pt x="10426" y="326"/>
                    <a:pt x="10451" y="201"/>
                    <a:pt x="10401" y="101"/>
                  </a:cubicBezTo>
                  <a:cubicBezTo>
                    <a:pt x="10351" y="51"/>
                    <a:pt x="10276" y="1"/>
                    <a:pt x="10201" y="1"/>
                  </a:cubicBezTo>
                  <a:close/>
                </a:path>
              </a:pathLst>
            </a:custGeom>
            <a:solidFill>
              <a:srgbClr val="B29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2678725" y="2817700"/>
              <a:ext cx="36350" cy="16950"/>
            </a:xfrm>
            <a:custGeom>
              <a:avLst/>
              <a:gdLst/>
              <a:ahLst/>
              <a:cxnLst/>
              <a:rect l="l" t="t" r="r" b="b"/>
              <a:pathLst>
                <a:path w="1454" h="678" extrusionOk="0">
                  <a:moveTo>
                    <a:pt x="1454" y="1"/>
                  </a:moveTo>
                  <a:lnTo>
                    <a:pt x="1454" y="1"/>
                  </a:lnTo>
                  <a:cubicBezTo>
                    <a:pt x="978" y="101"/>
                    <a:pt x="501" y="226"/>
                    <a:pt x="25" y="351"/>
                  </a:cubicBezTo>
                  <a:cubicBezTo>
                    <a:pt x="25" y="376"/>
                    <a:pt x="0" y="427"/>
                    <a:pt x="0" y="477"/>
                  </a:cubicBezTo>
                  <a:cubicBezTo>
                    <a:pt x="0" y="577"/>
                    <a:pt x="100" y="677"/>
                    <a:pt x="201" y="677"/>
                  </a:cubicBezTo>
                  <a:cubicBezTo>
                    <a:pt x="251" y="677"/>
                    <a:pt x="276" y="652"/>
                    <a:pt x="326" y="652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AE9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485125" y="947400"/>
              <a:ext cx="983725" cy="575825"/>
            </a:xfrm>
            <a:custGeom>
              <a:avLst/>
              <a:gdLst/>
              <a:ahLst/>
              <a:cxnLst/>
              <a:rect l="l" t="t" r="r" b="b"/>
              <a:pathLst>
                <a:path w="39349" h="23033" extrusionOk="0">
                  <a:moveTo>
                    <a:pt x="39247" y="848"/>
                  </a:moveTo>
                  <a:lnTo>
                    <a:pt x="39299" y="877"/>
                  </a:lnTo>
                  <a:cubicBezTo>
                    <a:pt x="39302" y="877"/>
                    <a:pt x="39305" y="877"/>
                    <a:pt x="39308" y="877"/>
                  </a:cubicBezTo>
                  <a:lnTo>
                    <a:pt x="39308" y="877"/>
                  </a:lnTo>
                  <a:cubicBezTo>
                    <a:pt x="39288" y="866"/>
                    <a:pt x="39267" y="856"/>
                    <a:pt x="39247" y="848"/>
                  </a:cubicBezTo>
                  <a:close/>
                  <a:moveTo>
                    <a:pt x="39308" y="877"/>
                  </a:moveTo>
                  <a:cubicBezTo>
                    <a:pt x="39321" y="885"/>
                    <a:pt x="39335" y="893"/>
                    <a:pt x="39349" y="902"/>
                  </a:cubicBezTo>
                  <a:cubicBezTo>
                    <a:pt x="39349" y="880"/>
                    <a:pt x="39329" y="878"/>
                    <a:pt x="39308" y="877"/>
                  </a:cubicBezTo>
                  <a:close/>
                  <a:moveTo>
                    <a:pt x="37469" y="0"/>
                  </a:moveTo>
                  <a:cubicBezTo>
                    <a:pt x="37243" y="0"/>
                    <a:pt x="36993" y="75"/>
                    <a:pt x="36792" y="226"/>
                  </a:cubicBezTo>
                  <a:lnTo>
                    <a:pt x="0" y="21454"/>
                  </a:lnTo>
                  <a:lnTo>
                    <a:pt x="0" y="23033"/>
                  </a:lnTo>
                  <a:lnTo>
                    <a:pt x="38146" y="1003"/>
                  </a:lnTo>
                  <a:cubicBezTo>
                    <a:pt x="38246" y="952"/>
                    <a:pt x="38321" y="902"/>
                    <a:pt x="38421" y="852"/>
                  </a:cubicBezTo>
                  <a:lnTo>
                    <a:pt x="38421" y="827"/>
                  </a:lnTo>
                  <a:cubicBezTo>
                    <a:pt x="38572" y="777"/>
                    <a:pt x="38722" y="752"/>
                    <a:pt x="38847" y="752"/>
                  </a:cubicBezTo>
                  <a:cubicBezTo>
                    <a:pt x="38948" y="752"/>
                    <a:pt x="39048" y="777"/>
                    <a:pt x="39123" y="802"/>
                  </a:cubicBezTo>
                  <a:cubicBezTo>
                    <a:pt x="39164" y="816"/>
                    <a:pt x="39206" y="830"/>
                    <a:pt x="39247" y="848"/>
                  </a:cubicBezTo>
                  <a:lnTo>
                    <a:pt x="39247" y="848"/>
                  </a:lnTo>
                  <a:lnTo>
                    <a:pt x="37995" y="125"/>
                  </a:lnTo>
                  <a:cubicBezTo>
                    <a:pt x="37820" y="50"/>
                    <a:pt x="37644" y="0"/>
                    <a:pt x="37469" y="0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3650525" y="3250025"/>
              <a:ext cx="41375" cy="812075"/>
            </a:xfrm>
            <a:custGeom>
              <a:avLst/>
              <a:gdLst/>
              <a:ahLst/>
              <a:cxnLst/>
              <a:rect l="l" t="t" r="r" b="b"/>
              <a:pathLst>
                <a:path w="1655" h="32483" extrusionOk="0">
                  <a:moveTo>
                    <a:pt x="1404" y="1"/>
                  </a:moveTo>
                  <a:lnTo>
                    <a:pt x="26" y="803"/>
                  </a:lnTo>
                  <a:lnTo>
                    <a:pt x="26" y="30728"/>
                  </a:lnTo>
                  <a:cubicBezTo>
                    <a:pt x="1" y="31154"/>
                    <a:pt x="176" y="31580"/>
                    <a:pt x="527" y="31831"/>
                  </a:cubicBezTo>
                  <a:lnTo>
                    <a:pt x="1655" y="32482"/>
                  </a:lnTo>
                  <a:cubicBezTo>
                    <a:pt x="1605" y="32382"/>
                    <a:pt x="1554" y="32307"/>
                    <a:pt x="1504" y="32207"/>
                  </a:cubicBezTo>
                  <a:cubicBezTo>
                    <a:pt x="1454" y="32106"/>
                    <a:pt x="1429" y="31981"/>
                    <a:pt x="1404" y="31856"/>
                  </a:cubicBezTo>
                  <a:cubicBezTo>
                    <a:pt x="1404" y="31755"/>
                    <a:pt x="1404" y="31680"/>
                    <a:pt x="1404" y="31580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F6E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3651150" y="1503775"/>
              <a:ext cx="800150" cy="1183625"/>
            </a:xfrm>
            <a:custGeom>
              <a:avLst/>
              <a:gdLst/>
              <a:ahLst/>
              <a:cxnLst/>
              <a:rect l="l" t="t" r="r" b="b"/>
              <a:pathLst>
                <a:path w="32006" h="47345" extrusionOk="0">
                  <a:moveTo>
                    <a:pt x="32006" y="1"/>
                  </a:moveTo>
                  <a:lnTo>
                    <a:pt x="1680" y="17495"/>
                  </a:lnTo>
                  <a:cubicBezTo>
                    <a:pt x="702" y="18146"/>
                    <a:pt x="76" y="19249"/>
                    <a:pt x="1" y="20427"/>
                  </a:cubicBezTo>
                  <a:lnTo>
                    <a:pt x="1" y="47344"/>
                  </a:lnTo>
                  <a:cubicBezTo>
                    <a:pt x="477" y="47344"/>
                    <a:pt x="928" y="47319"/>
                    <a:pt x="1379" y="47294"/>
                  </a:cubicBezTo>
                  <a:lnTo>
                    <a:pt x="1379" y="21229"/>
                  </a:lnTo>
                  <a:cubicBezTo>
                    <a:pt x="1429" y="20026"/>
                    <a:pt x="2056" y="18948"/>
                    <a:pt x="3033" y="18297"/>
                  </a:cubicBezTo>
                  <a:lnTo>
                    <a:pt x="32006" y="1555"/>
                  </a:lnTo>
                  <a:lnTo>
                    <a:pt x="32006" y="1"/>
                  </a:lnTo>
                  <a:close/>
                </a:path>
              </a:pathLst>
            </a:custGeom>
            <a:solidFill>
              <a:srgbClr val="FFD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651150" y="2686125"/>
              <a:ext cx="34500" cy="544500"/>
            </a:xfrm>
            <a:custGeom>
              <a:avLst/>
              <a:gdLst/>
              <a:ahLst/>
              <a:cxnLst/>
              <a:rect l="l" t="t" r="r" b="b"/>
              <a:pathLst>
                <a:path w="1380" h="21780" extrusionOk="0">
                  <a:moveTo>
                    <a:pt x="1379" y="0"/>
                  </a:moveTo>
                  <a:cubicBezTo>
                    <a:pt x="928" y="25"/>
                    <a:pt x="477" y="50"/>
                    <a:pt x="1" y="50"/>
                  </a:cubicBezTo>
                  <a:lnTo>
                    <a:pt x="1" y="21780"/>
                  </a:lnTo>
                  <a:lnTo>
                    <a:pt x="1379" y="21003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FAD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485125" y="1483725"/>
              <a:ext cx="25" cy="39500"/>
            </a:xfrm>
            <a:custGeom>
              <a:avLst/>
              <a:gdLst/>
              <a:ahLst/>
              <a:cxnLst/>
              <a:rect l="l" t="t" r="r" b="b"/>
              <a:pathLst>
                <a:path w="1" h="1580" extrusionOk="0">
                  <a:moveTo>
                    <a:pt x="0" y="158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580"/>
                  </a:lnTo>
                  <a:lnTo>
                    <a:pt x="0" y="1580"/>
                  </a:lnTo>
                  <a:close/>
                </a:path>
              </a:pathLst>
            </a:custGeom>
            <a:solidFill>
              <a:srgbClr val="FFD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3651150" y="3250025"/>
              <a:ext cx="34500" cy="20075"/>
            </a:xfrm>
            <a:custGeom>
              <a:avLst/>
              <a:gdLst/>
              <a:ahLst/>
              <a:cxnLst/>
              <a:rect l="l" t="t" r="r" b="b"/>
              <a:pathLst>
                <a:path w="1380" h="803" extrusionOk="0">
                  <a:moveTo>
                    <a:pt x="1379" y="1"/>
                  </a:moveTo>
                  <a:lnTo>
                    <a:pt x="1" y="778"/>
                  </a:lnTo>
                  <a:lnTo>
                    <a:pt x="1" y="803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FAD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4451275" y="1483725"/>
              <a:ext cx="33875" cy="58925"/>
            </a:xfrm>
            <a:custGeom>
              <a:avLst/>
              <a:gdLst/>
              <a:ahLst/>
              <a:cxnLst/>
              <a:rect l="l" t="t" r="r" b="b"/>
              <a:pathLst>
                <a:path w="1355" h="2357" extrusionOk="0">
                  <a:moveTo>
                    <a:pt x="1354" y="1"/>
                  </a:moveTo>
                  <a:lnTo>
                    <a:pt x="1" y="803"/>
                  </a:lnTo>
                  <a:lnTo>
                    <a:pt x="1" y="2357"/>
                  </a:lnTo>
                  <a:lnTo>
                    <a:pt x="1354" y="1580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rgbClr val="FFD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3651150" y="3211175"/>
              <a:ext cx="34500" cy="58300"/>
            </a:xfrm>
            <a:custGeom>
              <a:avLst/>
              <a:gdLst/>
              <a:ahLst/>
              <a:cxnLst/>
              <a:rect l="l" t="t" r="r" b="b"/>
              <a:pathLst>
                <a:path w="1380" h="2332" extrusionOk="0">
                  <a:moveTo>
                    <a:pt x="1379" y="1"/>
                  </a:moveTo>
                  <a:lnTo>
                    <a:pt x="1" y="778"/>
                  </a:lnTo>
                  <a:lnTo>
                    <a:pt x="1" y="2332"/>
                  </a:lnTo>
                  <a:lnTo>
                    <a:pt x="1379" y="1555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FBC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76350" y="977475"/>
              <a:ext cx="5025" cy="19450"/>
            </a:xfrm>
            <a:custGeom>
              <a:avLst/>
              <a:gdLst/>
              <a:ahLst/>
              <a:cxnLst/>
              <a:rect l="l" t="t" r="r" b="b"/>
              <a:pathLst>
                <a:path w="201" h="778" extrusionOk="0">
                  <a:moveTo>
                    <a:pt x="1" y="0"/>
                  </a:moveTo>
                  <a:cubicBezTo>
                    <a:pt x="101" y="201"/>
                    <a:pt x="176" y="451"/>
                    <a:pt x="176" y="777"/>
                  </a:cubicBezTo>
                  <a:cubicBezTo>
                    <a:pt x="201" y="501"/>
                    <a:pt x="126" y="226"/>
                    <a:pt x="1" y="0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3691875" y="3092150"/>
              <a:ext cx="1716825" cy="976825"/>
            </a:xfrm>
            <a:custGeom>
              <a:avLst/>
              <a:gdLst/>
              <a:ahLst/>
              <a:cxnLst/>
              <a:rect l="l" t="t" r="r" b="b"/>
              <a:pathLst>
                <a:path w="68673" h="39073" extrusionOk="0">
                  <a:moveTo>
                    <a:pt x="68673" y="0"/>
                  </a:moveTo>
                  <a:lnTo>
                    <a:pt x="1404" y="38797"/>
                  </a:lnTo>
                  <a:cubicBezTo>
                    <a:pt x="1404" y="38822"/>
                    <a:pt x="1379" y="38822"/>
                    <a:pt x="1354" y="38847"/>
                  </a:cubicBezTo>
                  <a:cubicBezTo>
                    <a:pt x="1229" y="38923"/>
                    <a:pt x="1078" y="38973"/>
                    <a:pt x="928" y="38998"/>
                  </a:cubicBezTo>
                  <a:cubicBezTo>
                    <a:pt x="828" y="39023"/>
                    <a:pt x="753" y="39023"/>
                    <a:pt x="652" y="39023"/>
                  </a:cubicBezTo>
                  <a:cubicBezTo>
                    <a:pt x="427" y="39023"/>
                    <a:pt x="226" y="38973"/>
                    <a:pt x="76" y="38822"/>
                  </a:cubicBezTo>
                  <a:lnTo>
                    <a:pt x="1" y="38797"/>
                  </a:lnTo>
                  <a:lnTo>
                    <a:pt x="1" y="38797"/>
                  </a:lnTo>
                  <a:cubicBezTo>
                    <a:pt x="176" y="38973"/>
                    <a:pt x="402" y="39073"/>
                    <a:pt x="677" y="39073"/>
                  </a:cubicBezTo>
                  <a:cubicBezTo>
                    <a:pt x="903" y="39073"/>
                    <a:pt x="1154" y="39023"/>
                    <a:pt x="1404" y="38847"/>
                  </a:cubicBezTo>
                  <a:lnTo>
                    <a:pt x="68673" y="25"/>
                  </a:lnTo>
                  <a:cubicBezTo>
                    <a:pt x="68673" y="0"/>
                    <a:pt x="68673" y="0"/>
                    <a:pt x="68673" y="0"/>
                  </a:cubicBezTo>
                  <a:close/>
                </a:path>
              </a:pathLst>
            </a:custGeom>
            <a:solidFill>
              <a:srgbClr val="F6E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68825" y="96995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26" y="25"/>
                    <a:pt x="51" y="25"/>
                    <a:pt x="76" y="50"/>
                  </a:cubicBezTo>
                  <a:cubicBezTo>
                    <a:pt x="51" y="25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FFF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3688125" y="4055175"/>
              <a:ext cx="37625" cy="11925"/>
            </a:xfrm>
            <a:custGeom>
              <a:avLst/>
              <a:gdLst/>
              <a:ahLst/>
              <a:cxnLst/>
              <a:rect l="l" t="t" r="r" b="b"/>
              <a:pathLst>
                <a:path w="1505" h="477" extrusionOk="0">
                  <a:moveTo>
                    <a:pt x="0" y="1"/>
                  </a:moveTo>
                  <a:cubicBezTo>
                    <a:pt x="24" y="61"/>
                    <a:pt x="54" y="116"/>
                    <a:pt x="90" y="164"/>
                  </a:cubicBezTo>
                  <a:lnTo>
                    <a:pt x="90" y="164"/>
                  </a:lnTo>
                  <a:cubicBezTo>
                    <a:pt x="60" y="112"/>
                    <a:pt x="30" y="61"/>
                    <a:pt x="0" y="1"/>
                  </a:cubicBezTo>
                  <a:close/>
                  <a:moveTo>
                    <a:pt x="90" y="164"/>
                  </a:moveTo>
                  <a:lnTo>
                    <a:pt x="90" y="164"/>
                  </a:lnTo>
                  <a:cubicBezTo>
                    <a:pt x="110" y="200"/>
                    <a:pt x="131" y="236"/>
                    <a:pt x="151" y="276"/>
                  </a:cubicBezTo>
                  <a:lnTo>
                    <a:pt x="226" y="301"/>
                  </a:lnTo>
                  <a:cubicBezTo>
                    <a:pt x="174" y="262"/>
                    <a:pt x="129" y="217"/>
                    <a:pt x="90" y="164"/>
                  </a:cubicBezTo>
                  <a:close/>
                  <a:moveTo>
                    <a:pt x="1504" y="326"/>
                  </a:moveTo>
                  <a:cubicBezTo>
                    <a:pt x="1354" y="402"/>
                    <a:pt x="1228" y="452"/>
                    <a:pt x="1078" y="477"/>
                  </a:cubicBezTo>
                  <a:cubicBezTo>
                    <a:pt x="1228" y="452"/>
                    <a:pt x="1379" y="402"/>
                    <a:pt x="1504" y="326"/>
                  </a:cubicBezTo>
                  <a:close/>
                </a:path>
              </a:pathLst>
            </a:custGeom>
            <a:solidFill>
              <a:srgbClr val="F7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4485125" y="968700"/>
              <a:ext cx="961175" cy="2006925"/>
            </a:xfrm>
            <a:custGeom>
              <a:avLst/>
              <a:gdLst/>
              <a:ahLst/>
              <a:cxnLst/>
              <a:rect l="l" t="t" r="r" b="b"/>
              <a:pathLst>
                <a:path w="38447" h="80277" extrusionOk="0">
                  <a:moveTo>
                    <a:pt x="38421" y="0"/>
                  </a:moveTo>
                  <a:cubicBezTo>
                    <a:pt x="38321" y="50"/>
                    <a:pt x="38246" y="100"/>
                    <a:pt x="38146" y="151"/>
                  </a:cubicBezTo>
                  <a:lnTo>
                    <a:pt x="0" y="22181"/>
                  </a:lnTo>
                  <a:lnTo>
                    <a:pt x="0" y="31028"/>
                  </a:lnTo>
                  <a:lnTo>
                    <a:pt x="7193" y="26868"/>
                  </a:lnTo>
                  <a:cubicBezTo>
                    <a:pt x="7344" y="26792"/>
                    <a:pt x="7469" y="26767"/>
                    <a:pt x="7594" y="26767"/>
                  </a:cubicBezTo>
                  <a:cubicBezTo>
                    <a:pt x="7870" y="26767"/>
                    <a:pt x="8070" y="26993"/>
                    <a:pt x="8070" y="27394"/>
                  </a:cubicBezTo>
                  <a:lnTo>
                    <a:pt x="8070" y="54261"/>
                  </a:lnTo>
                  <a:cubicBezTo>
                    <a:pt x="8045" y="54888"/>
                    <a:pt x="7720" y="55464"/>
                    <a:pt x="7193" y="55790"/>
                  </a:cubicBezTo>
                  <a:lnTo>
                    <a:pt x="0" y="59950"/>
                  </a:lnTo>
                  <a:lnTo>
                    <a:pt x="0" y="69600"/>
                  </a:lnTo>
                  <a:lnTo>
                    <a:pt x="7193" y="65464"/>
                  </a:lnTo>
                  <a:cubicBezTo>
                    <a:pt x="7344" y="65389"/>
                    <a:pt x="7469" y="65339"/>
                    <a:pt x="7594" y="65339"/>
                  </a:cubicBezTo>
                  <a:cubicBezTo>
                    <a:pt x="7870" y="65339"/>
                    <a:pt x="8070" y="65564"/>
                    <a:pt x="8070" y="65965"/>
                  </a:cubicBezTo>
                  <a:lnTo>
                    <a:pt x="8070" y="71705"/>
                  </a:lnTo>
                  <a:cubicBezTo>
                    <a:pt x="18822" y="73710"/>
                    <a:pt x="28722" y="76617"/>
                    <a:pt x="37394" y="80276"/>
                  </a:cubicBezTo>
                  <a:cubicBezTo>
                    <a:pt x="37444" y="79650"/>
                    <a:pt x="37494" y="79073"/>
                    <a:pt x="37544" y="78497"/>
                  </a:cubicBezTo>
                  <a:cubicBezTo>
                    <a:pt x="37895" y="74186"/>
                    <a:pt x="38271" y="72156"/>
                    <a:pt x="38446" y="71379"/>
                  </a:cubicBezTo>
                  <a:lnTo>
                    <a:pt x="38446" y="70953"/>
                  </a:lnTo>
                  <a:cubicBezTo>
                    <a:pt x="37419" y="70527"/>
                    <a:pt x="37569" y="68898"/>
                    <a:pt x="37569" y="67570"/>
                  </a:cubicBezTo>
                  <a:cubicBezTo>
                    <a:pt x="37569" y="63585"/>
                    <a:pt x="37970" y="60527"/>
                    <a:pt x="38446" y="58447"/>
                  </a:cubicBezTo>
                  <a:lnTo>
                    <a:pt x="38446" y="53234"/>
                  </a:lnTo>
                  <a:lnTo>
                    <a:pt x="17770" y="65189"/>
                  </a:lnTo>
                  <a:cubicBezTo>
                    <a:pt x="17594" y="65289"/>
                    <a:pt x="17419" y="65339"/>
                    <a:pt x="17243" y="65339"/>
                  </a:cubicBezTo>
                  <a:cubicBezTo>
                    <a:pt x="17118" y="65339"/>
                    <a:pt x="16993" y="65314"/>
                    <a:pt x="16892" y="65264"/>
                  </a:cubicBezTo>
                  <a:cubicBezTo>
                    <a:pt x="16667" y="65088"/>
                    <a:pt x="16517" y="64788"/>
                    <a:pt x="16542" y="64512"/>
                  </a:cubicBezTo>
                  <a:lnTo>
                    <a:pt x="16542" y="37645"/>
                  </a:lnTo>
                  <a:cubicBezTo>
                    <a:pt x="16567" y="36943"/>
                    <a:pt x="16943" y="36291"/>
                    <a:pt x="17519" y="35915"/>
                  </a:cubicBezTo>
                  <a:lnTo>
                    <a:pt x="38446" y="23835"/>
                  </a:lnTo>
                  <a:lnTo>
                    <a:pt x="38446" y="326"/>
                  </a:lnTo>
                  <a:cubicBezTo>
                    <a:pt x="38446" y="226"/>
                    <a:pt x="38446" y="126"/>
                    <a:pt x="38421" y="0"/>
                  </a:cubicBezTo>
                  <a:close/>
                </a:path>
              </a:pathLst>
            </a:custGeom>
            <a:solidFill>
              <a:srgbClr val="FF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3685625" y="2761300"/>
              <a:ext cx="1734350" cy="1285125"/>
            </a:xfrm>
            <a:custGeom>
              <a:avLst/>
              <a:gdLst/>
              <a:ahLst/>
              <a:cxnLst/>
              <a:rect l="l" t="t" r="r" b="b"/>
              <a:pathLst>
                <a:path w="69374" h="51405" extrusionOk="0">
                  <a:moveTo>
                    <a:pt x="40050" y="1"/>
                  </a:moveTo>
                  <a:lnTo>
                    <a:pt x="40050" y="21129"/>
                  </a:lnTo>
                  <a:cubicBezTo>
                    <a:pt x="40025" y="21755"/>
                    <a:pt x="39700" y="22332"/>
                    <a:pt x="39173" y="22683"/>
                  </a:cubicBezTo>
                  <a:lnTo>
                    <a:pt x="7544" y="40928"/>
                  </a:lnTo>
                  <a:cubicBezTo>
                    <a:pt x="7419" y="41004"/>
                    <a:pt x="7268" y="41054"/>
                    <a:pt x="7143" y="41054"/>
                  </a:cubicBezTo>
                  <a:cubicBezTo>
                    <a:pt x="6867" y="41054"/>
                    <a:pt x="6667" y="40828"/>
                    <a:pt x="6667" y="40427"/>
                  </a:cubicBezTo>
                  <a:lnTo>
                    <a:pt x="6667" y="15715"/>
                  </a:lnTo>
                  <a:lnTo>
                    <a:pt x="0" y="19550"/>
                  </a:lnTo>
                  <a:lnTo>
                    <a:pt x="0" y="51129"/>
                  </a:lnTo>
                  <a:cubicBezTo>
                    <a:pt x="0" y="51229"/>
                    <a:pt x="0" y="51304"/>
                    <a:pt x="0" y="51405"/>
                  </a:cubicBezTo>
                  <a:cubicBezTo>
                    <a:pt x="100" y="51355"/>
                    <a:pt x="201" y="51329"/>
                    <a:pt x="276" y="51279"/>
                  </a:cubicBezTo>
                  <a:lnTo>
                    <a:pt x="68747" y="11755"/>
                  </a:lnTo>
                  <a:cubicBezTo>
                    <a:pt x="68873" y="11655"/>
                    <a:pt x="68998" y="11580"/>
                    <a:pt x="69098" y="11480"/>
                  </a:cubicBezTo>
                  <a:cubicBezTo>
                    <a:pt x="69198" y="10477"/>
                    <a:pt x="69299" y="9500"/>
                    <a:pt x="69374" y="8572"/>
                  </a:cubicBezTo>
                  <a:cubicBezTo>
                    <a:pt x="60702" y="4913"/>
                    <a:pt x="50802" y="2006"/>
                    <a:pt x="40050" y="1"/>
                  </a:cubicBezTo>
                  <a:close/>
                </a:path>
              </a:pathLst>
            </a:custGeom>
            <a:solidFill>
              <a:srgbClr val="F7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3685625" y="1542625"/>
              <a:ext cx="765675" cy="1181750"/>
            </a:xfrm>
            <a:custGeom>
              <a:avLst/>
              <a:gdLst/>
              <a:ahLst/>
              <a:cxnLst/>
              <a:rect l="l" t="t" r="r" b="b"/>
              <a:pathLst>
                <a:path w="30627" h="47270" extrusionOk="0">
                  <a:moveTo>
                    <a:pt x="30627" y="1"/>
                  </a:moveTo>
                  <a:lnTo>
                    <a:pt x="1654" y="16743"/>
                  </a:lnTo>
                  <a:cubicBezTo>
                    <a:pt x="677" y="17394"/>
                    <a:pt x="50" y="18472"/>
                    <a:pt x="0" y="19675"/>
                  </a:cubicBezTo>
                  <a:lnTo>
                    <a:pt x="0" y="45740"/>
                  </a:lnTo>
                  <a:cubicBezTo>
                    <a:pt x="1880" y="45690"/>
                    <a:pt x="3810" y="45665"/>
                    <a:pt x="5714" y="45665"/>
                  </a:cubicBezTo>
                  <a:lnTo>
                    <a:pt x="6667" y="45665"/>
                  </a:lnTo>
                  <a:lnTo>
                    <a:pt x="6667" y="23735"/>
                  </a:lnTo>
                  <a:cubicBezTo>
                    <a:pt x="6692" y="23084"/>
                    <a:pt x="7018" y="22507"/>
                    <a:pt x="7544" y="22181"/>
                  </a:cubicBezTo>
                  <a:lnTo>
                    <a:pt x="30627" y="8848"/>
                  </a:lnTo>
                  <a:lnTo>
                    <a:pt x="30627" y="1"/>
                  </a:lnTo>
                  <a:close/>
                  <a:moveTo>
                    <a:pt x="30627" y="37770"/>
                  </a:moveTo>
                  <a:lnTo>
                    <a:pt x="16466" y="45966"/>
                  </a:lnTo>
                  <a:cubicBezTo>
                    <a:pt x="21303" y="46217"/>
                    <a:pt x="26015" y="46668"/>
                    <a:pt x="30627" y="47269"/>
                  </a:cubicBezTo>
                  <a:cubicBezTo>
                    <a:pt x="30627" y="47194"/>
                    <a:pt x="30627" y="47144"/>
                    <a:pt x="30627" y="47094"/>
                  </a:cubicBezTo>
                  <a:lnTo>
                    <a:pt x="30627" y="37770"/>
                  </a:lnTo>
                  <a:close/>
                </a:path>
              </a:pathLst>
            </a:custGeom>
            <a:solidFill>
              <a:srgbClr val="FFD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3685625" y="2684250"/>
              <a:ext cx="765675" cy="526950"/>
            </a:xfrm>
            <a:custGeom>
              <a:avLst/>
              <a:gdLst/>
              <a:ahLst/>
              <a:cxnLst/>
              <a:rect l="l" t="t" r="r" b="b"/>
              <a:pathLst>
                <a:path w="30627" h="21078" extrusionOk="0">
                  <a:moveTo>
                    <a:pt x="5714" y="0"/>
                  </a:moveTo>
                  <a:cubicBezTo>
                    <a:pt x="3810" y="0"/>
                    <a:pt x="1880" y="25"/>
                    <a:pt x="0" y="75"/>
                  </a:cubicBezTo>
                  <a:lnTo>
                    <a:pt x="0" y="21078"/>
                  </a:lnTo>
                  <a:lnTo>
                    <a:pt x="6667" y="17218"/>
                  </a:lnTo>
                  <a:lnTo>
                    <a:pt x="6667" y="16642"/>
                  </a:lnTo>
                  <a:cubicBezTo>
                    <a:pt x="6692" y="16015"/>
                    <a:pt x="7018" y="15439"/>
                    <a:pt x="7544" y="15088"/>
                  </a:cubicBezTo>
                  <a:lnTo>
                    <a:pt x="30602" y="1780"/>
                  </a:lnTo>
                  <a:cubicBezTo>
                    <a:pt x="30602" y="1729"/>
                    <a:pt x="30602" y="1654"/>
                    <a:pt x="30627" y="1604"/>
                  </a:cubicBezTo>
                  <a:cubicBezTo>
                    <a:pt x="26015" y="1003"/>
                    <a:pt x="21303" y="552"/>
                    <a:pt x="16466" y="301"/>
                  </a:cubicBezTo>
                  <a:lnTo>
                    <a:pt x="7544" y="5439"/>
                  </a:lnTo>
                  <a:cubicBezTo>
                    <a:pt x="7419" y="5514"/>
                    <a:pt x="7268" y="5564"/>
                    <a:pt x="7143" y="5564"/>
                  </a:cubicBezTo>
                  <a:cubicBezTo>
                    <a:pt x="6867" y="5564"/>
                    <a:pt x="6667" y="5339"/>
                    <a:pt x="6667" y="4938"/>
                  </a:cubicBezTo>
                  <a:lnTo>
                    <a:pt x="6667" y="0"/>
                  </a:lnTo>
                  <a:close/>
                </a:path>
              </a:pathLst>
            </a:custGeom>
            <a:solidFill>
              <a:srgbClr val="FBD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4485125" y="1523200"/>
              <a:ext cx="25" cy="1185500"/>
            </a:xfrm>
            <a:custGeom>
              <a:avLst/>
              <a:gdLst/>
              <a:ahLst/>
              <a:cxnLst/>
              <a:rect l="l" t="t" r="r" b="b"/>
              <a:pathLst>
                <a:path w="1" h="47420" extrusionOk="0">
                  <a:moveTo>
                    <a:pt x="0" y="47420"/>
                  </a:moveTo>
                  <a:lnTo>
                    <a:pt x="0" y="37770"/>
                  </a:lnTo>
                  <a:lnTo>
                    <a:pt x="0" y="37770"/>
                  </a:lnTo>
                  <a:lnTo>
                    <a:pt x="0" y="47420"/>
                  </a:lnTo>
                  <a:lnTo>
                    <a:pt x="0" y="47420"/>
                  </a:lnTo>
                  <a:close/>
                  <a:moveTo>
                    <a:pt x="0" y="8848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8848"/>
                  </a:lnTo>
                  <a:lnTo>
                    <a:pt x="0" y="8848"/>
                  </a:lnTo>
                  <a:close/>
                </a:path>
              </a:pathLst>
            </a:custGeom>
            <a:solidFill>
              <a:srgbClr val="FFD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3685625" y="3153550"/>
              <a:ext cx="166675" cy="96500"/>
            </a:xfrm>
            <a:custGeom>
              <a:avLst/>
              <a:gdLst/>
              <a:ahLst/>
              <a:cxnLst/>
              <a:rect l="l" t="t" r="r" b="b"/>
              <a:pathLst>
                <a:path w="6667" h="3860" extrusionOk="0">
                  <a:moveTo>
                    <a:pt x="6667" y="0"/>
                  </a:moveTo>
                  <a:lnTo>
                    <a:pt x="0" y="3860"/>
                  </a:lnTo>
                  <a:lnTo>
                    <a:pt x="6667" y="25"/>
                  </a:lnTo>
                  <a:lnTo>
                    <a:pt x="6667" y="0"/>
                  </a:lnTo>
                  <a:close/>
                </a:path>
              </a:pathLst>
            </a:custGeom>
            <a:solidFill>
              <a:srgbClr val="FBD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4451275" y="1523200"/>
              <a:ext cx="33875" cy="1201800"/>
            </a:xfrm>
            <a:custGeom>
              <a:avLst/>
              <a:gdLst/>
              <a:ahLst/>
              <a:cxnLst/>
              <a:rect l="l" t="t" r="r" b="b"/>
              <a:pathLst>
                <a:path w="1355" h="48072" extrusionOk="0">
                  <a:moveTo>
                    <a:pt x="1354" y="1"/>
                  </a:moveTo>
                  <a:lnTo>
                    <a:pt x="1" y="778"/>
                  </a:lnTo>
                  <a:lnTo>
                    <a:pt x="1" y="9625"/>
                  </a:lnTo>
                  <a:lnTo>
                    <a:pt x="1354" y="8848"/>
                  </a:lnTo>
                  <a:lnTo>
                    <a:pt x="1354" y="1"/>
                  </a:lnTo>
                  <a:close/>
                  <a:moveTo>
                    <a:pt x="1354" y="37770"/>
                  </a:moveTo>
                  <a:lnTo>
                    <a:pt x="1" y="38547"/>
                  </a:lnTo>
                  <a:lnTo>
                    <a:pt x="1" y="47871"/>
                  </a:lnTo>
                  <a:cubicBezTo>
                    <a:pt x="1" y="47921"/>
                    <a:pt x="1" y="47971"/>
                    <a:pt x="1" y="48046"/>
                  </a:cubicBezTo>
                  <a:cubicBezTo>
                    <a:pt x="76" y="48046"/>
                    <a:pt x="151" y="48071"/>
                    <a:pt x="251" y="48071"/>
                  </a:cubicBezTo>
                  <a:lnTo>
                    <a:pt x="1354" y="47420"/>
                  </a:lnTo>
                  <a:lnTo>
                    <a:pt x="1354" y="37770"/>
                  </a:lnTo>
                  <a:close/>
                </a:path>
              </a:pathLst>
            </a:custGeom>
            <a:solidFill>
              <a:srgbClr val="FFC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3685625" y="2724350"/>
              <a:ext cx="771950" cy="525700"/>
            </a:xfrm>
            <a:custGeom>
              <a:avLst/>
              <a:gdLst/>
              <a:ahLst/>
              <a:cxnLst/>
              <a:rect l="l" t="t" r="r" b="b"/>
              <a:pathLst>
                <a:path w="30878" h="21028" extrusionOk="0">
                  <a:moveTo>
                    <a:pt x="30627" y="0"/>
                  </a:moveTo>
                  <a:cubicBezTo>
                    <a:pt x="30602" y="50"/>
                    <a:pt x="30602" y="125"/>
                    <a:pt x="30602" y="176"/>
                  </a:cubicBezTo>
                  <a:lnTo>
                    <a:pt x="30877" y="25"/>
                  </a:lnTo>
                  <a:cubicBezTo>
                    <a:pt x="30777" y="25"/>
                    <a:pt x="30702" y="0"/>
                    <a:pt x="30627" y="0"/>
                  </a:cubicBezTo>
                  <a:close/>
                  <a:moveTo>
                    <a:pt x="6667" y="15614"/>
                  </a:moveTo>
                  <a:lnTo>
                    <a:pt x="0" y="19474"/>
                  </a:lnTo>
                  <a:lnTo>
                    <a:pt x="0" y="21028"/>
                  </a:lnTo>
                  <a:lnTo>
                    <a:pt x="6667" y="17168"/>
                  </a:lnTo>
                  <a:lnTo>
                    <a:pt x="6667" y="15614"/>
                  </a:lnTo>
                  <a:close/>
                </a:path>
              </a:pathLst>
            </a:custGeom>
            <a:solidFill>
              <a:srgbClr val="FBC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5463200" y="967450"/>
              <a:ext cx="5650" cy="2525"/>
            </a:xfrm>
            <a:custGeom>
              <a:avLst/>
              <a:gdLst/>
              <a:ahLst/>
              <a:cxnLst/>
              <a:rect l="l" t="t" r="r" b="b"/>
              <a:pathLst>
                <a:path w="226" h="101" extrusionOk="0">
                  <a:moveTo>
                    <a:pt x="0" y="0"/>
                  </a:moveTo>
                  <a:lnTo>
                    <a:pt x="0" y="0"/>
                  </a:lnTo>
                  <a:cubicBezTo>
                    <a:pt x="75" y="25"/>
                    <a:pt x="151" y="50"/>
                    <a:pt x="226" y="100"/>
                  </a:cubicBezTo>
                  <a:cubicBezTo>
                    <a:pt x="176" y="50"/>
                    <a:pt x="75" y="25"/>
                    <a:pt x="0" y="0"/>
                  </a:cubicBezTo>
                  <a:close/>
                </a:path>
              </a:pathLst>
            </a:custGeom>
            <a:solidFill>
              <a:srgbClr val="FF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470700" y="971200"/>
              <a:ext cx="5675" cy="6300"/>
            </a:xfrm>
            <a:custGeom>
              <a:avLst/>
              <a:gdLst/>
              <a:ahLst/>
              <a:cxnLst/>
              <a:rect l="l" t="t" r="r" b="b"/>
              <a:pathLst>
                <a:path w="227" h="252" extrusionOk="0">
                  <a:moveTo>
                    <a:pt x="1" y="0"/>
                  </a:moveTo>
                  <a:cubicBezTo>
                    <a:pt x="26" y="20"/>
                    <a:pt x="49" y="39"/>
                    <a:pt x="69" y="58"/>
                  </a:cubicBezTo>
                  <a:lnTo>
                    <a:pt x="69" y="58"/>
                  </a:lnTo>
                  <a:cubicBezTo>
                    <a:pt x="48" y="37"/>
                    <a:pt x="26" y="17"/>
                    <a:pt x="1" y="0"/>
                  </a:cubicBezTo>
                  <a:close/>
                  <a:moveTo>
                    <a:pt x="69" y="58"/>
                  </a:moveTo>
                  <a:lnTo>
                    <a:pt x="69" y="58"/>
                  </a:lnTo>
                  <a:cubicBezTo>
                    <a:pt x="110" y="101"/>
                    <a:pt x="143" y="151"/>
                    <a:pt x="176" y="201"/>
                  </a:cubicBezTo>
                  <a:cubicBezTo>
                    <a:pt x="201" y="226"/>
                    <a:pt x="201" y="251"/>
                    <a:pt x="227" y="251"/>
                  </a:cubicBezTo>
                  <a:cubicBezTo>
                    <a:pt x="170" y="176"/>
                    <a:pt x="128" y="115"/>
                    <a:pt x="69" y="58"/>
                  </a:cubicBez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3685625" y="4046425"/>
              <a:ext cx="2525" cy="8775"/>
            </a:xfrm>
            <a:custGeom>
              <a:avLst/>
              <a:gdLst/>
              <a:ahLst/>
              <a:cxnLst/>
              <a:rect l="l" t="t" r="r" b="b"/>
              <a:pathLst>
                <a:path w="101" h="351" extrusionOk="0">
                  <a:moveTo>
                    <a:pt x="0" y="0"/>
                  </a:moveTo>
                  <a:cubicBezTo>
                    <a:pt x="25" y="125"/>
                    <a:pt x="50" y="250"/>
                    <a:pt x="100" y="351"/>
                  </a:cubicBezTo>
                  <a:cubicBezTo>
                    <a:pt x="50" y="225"/>
                    <a:pt x="25" y="125"/>
                    <a:pt x="0" y="0"/>
                  </a:cubicBezTo>
                  <a:close/>
                </a:path>
              </a:pathLst>
            </a:custGeom>
            <a:solidFill>
              <a:srgbClr val="F7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445650" y="966175"/>
              <a:ext cx="35100" cy="31375"/>
            </a:xfrm>
            <a:custGeom>
              <a:avLst/>
              <a:gdLst/>
              <a:ahLst/>
              <a:cxnLst/>
              <a:rect l="l" t="t" r="r" b="b"/>
              <a:pathLst>
                <a:path w="1404" h="1255" extrusionOk="0">
                  <a:moveTo>
                    <a:pt x="426" y="1"/>
                  </a:moveTo>
                  <a:cubicBezTo>
                    <a:pt x="301" y="1"/>
                    <a:pt x="151" y="26"/>
                    <a:pt x="0" y="76"/>
                  </a:cubicBezTo>
                  <a:lnTo>
                    <a:pt x="0" y="101"/>
                  </a:lnTo>
                  <a:cubicBezTo>
                    <a:pt x="176" y="51"/>
                    <a:pt x="326" y="26"/>
                    <a:pt x="477" y="26"/>
                  </a:cubicBezTo>
                  <a:cubicBezTo>
                    <a:pt x="552" y="26"/>
                    <a:pt x="627" y="26"/>
                    <a:pt x="702" y="51"/>
                  </a:cubicBezTo>
                  <a:cubicBezTo>
                    <a:pt x="627" y="26"/>
                    <a:pt x="527" y="1"/>
                    <a:pt x="426" y="1"/>
                  </a:cubicBezTo>
                  <a:close/>
                  <a:moveTo>
                    <a:pt x="1178" y="402"/>
                  </a:moveTo>
                  <a:lnTo>
                    <a:pt x="1178" y="402"/>
                  </a:lnTo>
                  <a:cubicBezTo>
                    <a:pt x="1329" y="602"/>
                    <a:pt x="1404" y="903"/>
                    <a:pt x="1404" y="1254"/>
                  </a:cubicBezTo>
                  <a:lnTo>
                    <a:pt x="1404" y="1229"/>
                  </a:lnTo>
                  <a:cubicBezTo>
                    <a:pt x="1404" y="903"/>
                    <a:pt x="1329" y="653"/>
                    <a:pt x="1229" y="452"/>
                  </a:cubicBezTo>
                  <a:cubicBezTo>
                    <a:pt x="1203" y="452"/>
                    <a:pt x="1203" y="427"/>
                    <a:pt x="1178" y="40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3693750" y="3090875"/>
              <a:ext cx="1715575" cy="976850"/>
            </a:xfrm>
            <a:custGeom>
              <a:avLst/>
              <a:gdLst/>
              <a:ahLst/>
              <a:cxnLst/>
              <a:rect l="l" t="t" r="r" b="b"/>
              <a:pathLst>
                <a:path w="68623" h="39074" extrusionOk="0">
                  <a:moveTo>
                    <a:pt x="68623" y="1"/>
                  </a:moveTo>
                  <a:lnTo>
                    <a:pt x="20753" y="27646"/>
                  </a:lnTo>
                  <a:lnTo>
                    <a:pt x="20753" y="27646"/>
                  </a:lnTo>
                  <a:lnTo>
                    <a:pt x="68598" y="51"/>
                  </a:lnTo>
                  <a:cubicBezTo>
                    <a:pt x="68598" y="26"/>
                    <a:pt x="68623" y="26"/>
                    <a:pt x="68623" y="1"/>
                  </a:cubicBezTo>
                  <a:close/>
                  <a:moveTo>
                    <a:pt x="20753" y="27646"/>
                  </a:moveTo>
                  <a:lnTo>
                    <a:pt x="1329" y="38848"/>
                  </a:lnTo>
                  <a:cubicBezTo>
                    <a:pt x="1329" y="38851"/>
                    <a:pt x="1329" y="38854"/>
                    <a:pt x="1328" y="38856"/>
                  </a:cubicBezTo>
                  <a:lnTo>
                    <a:pt x="1328" y="38856"/>
                  </a:lnTo>
                  <a:cubicBezTo>
                    <a:pt x="1337" y="38851"/>
                    <a:pt x="1346" y="38848"/>
                    <a:pt x="1354" y="38848"/>
                  </a:cubicBezTo>
                  <a:lnTo>
                    <a:pt x="20753" y="27646"/>
                  </a:lnTo>
                  <a:close/>
                  <a:moveTo>
                    <a:pt x="1328" y="38856"/>
                  </a:moveTo>
                  <a:cubicBezTo>
                    <a:pt x="1312" y="38866"/>
                    <a:pt x="1295" y="38882"/>
                    <a:pt x="1279" y="38898"/>
                  </a:cubicBezTo>
                  <a:cubicBezTo>
                    <a:pt x="1301" y="38876"/>
                    <a:pt x="1323" y="38874"/>
                    <a:pt x="1328" y="38856"/>
                  </a:cubicBezTo>
                  <a:close/>
                  <a:moveTo>
                    <a:pt x="1" y="38873"/>
                  </a:moveTo>
                  <a:lnTo>
                    <a:pt x="1" y="38873"/>
                  </a:lnTo>
                  <a:cubicBezTo>
                    <a:pt x="151" y="39024"/>
                    <a:pt x="352" y="39074"/>
                    <a:pt x="577" y="39074"/>
                  </a:cubicBezTo>
                  <a:cubicBezTo>
                    <a:pt x="597" y="39074"/>
                    <a:pt x="616" y="39074"/>
                    <a:pt x="634" y="39074"/>
                  </a:cubicBezTo>
                  <a:lnTo>
                    <a:pt x="634" y="39074"/>
                  </a:lnTo>
                  <a:cubicBezTo>
                    <a:pt x="465" y="39070"/>
                    <a:pt x="296" y="39022"/>
                    <a:pt x="151" y="38974"/>
                  </a:cubicBezTo>
                  <a:lnTo>
                    <a:pt x="1" y="38873"/>
                  </a:lnTo>
                  <a:close/>
                  <a:moveTo>
                    <a:pt x="853" y="39049"/>
                  </a:moveTo>
                  <a:cubicBezTo>
                    <a:pt x="772" y="39069"/>
                    <a:pt x="708" y="39073"/>
                    <a:pt x="634" y="39074"/>
                  </a:cubicBezTo>
                  <a:lnTo>
                    <a:pt x="634" y="39074"/>
                  </a:lnTo>
                  <a:cubicBezTo>
                    <a:pt x="640" y="39074"/>
                    <a:pt x="646" y="39074"/>
                    <a:pt x="652" y="39074"/>
                  </a:cubicBezTo>
                  <a:cubicBezTo>
                    <a:pt x="728" y="39074"/>
                    <a:pt x="803" y="39074"/>
                    <a:pt x="853" y="39049"/>
                  </a:cubicBezTo>
                  <a:close/>
                </a:path>
              </a:pathLst>
            </a:custGeom>
            <a:solidFill>
              <a:srgbClr val="F7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468825" y="969950"/>
              <a:ext cx="6300" cy="6275"/>
            </a:xfrm>
            <a:custGeom>
              <a:avLst/>
              <a:gdLst/>
              <a:ahLst/>
              <a:cxnLst/>
              <a:rect l="l" t="t" r="r" b="b"/>
              <a:pathLst>
                <a:path w="252" h="251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8"/>
                    <a:pt x="17" y="14"/>
                    <a:pt x="24" y="18"/>
                  </a:cubicBezTo>
                  <a:lnTo>
                    <a:pt x="24" y="18"/>
                  </a:lnTo>
                  <a:cubicBezTo>
                    <a:pt x="17" y="12"/>
                    <a:pt x="9" y="6"/>
                    <a:pt x="1" y="0"/>
                  </a:cubicBezTo>
                  <a:close/>
                  <a:moveTo>
                    <a:pt x="24" y="18"/>
                  </a:moveTo>
                  <a:cubicBezTo>
                    <a:pt x="83" y="62"/>
                    <a:pt x="141" y="107"/>
                    <a:pt x="186" y="158"/>
                  </a:cubicBezTo>
                  <a:lnTo>
                    <a:pt x="186" y="158"/>
                  </a:lnTo>
                  <a:cubicBezTo>
                    <a:pt x="155" y="117"/>
                    <a:pt x="120" y="80"/>
                    <a:pt x="76" y="50"/>
                  </a:cubicBezTo>
                  <a:cubicBezTo>
                    <a:pt x="59" y="33"/>
                    <a:pt x="42" y="28"/>
                    <a:pt x="24" y="18"/>
                  </a:cubicBezTo>
                  <a:close/>
                  <a:moveTo>
                    <a:pt x="186" y="158"/>
                  </a:moveTo>
                  <a:lnTo>
                    <a:pt x="186" y="158"/>
                  </a:lnTo>
                  <a:cubicBezTo>
                    <a:pt x="209" y="188"/>
                    <a:pt x="230" y="219"/>
                    <a:pt x="251" y="251"/>
                  </a:cubicBezTo>
                  <a:cubicBezTo>
                    <a:pt x="235" y="218"/>
                    <a:pt x="212" y="187"/>
                    <a:pt x="186" y="158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445650" y="966825"/>
              <a:ext cx="35100" cy="1786375"/>
            </a:xfrm>
            <a:custGeom>
              <a:avLst/>
              <a:gdLst/>
              <a:ahLst/>
              <a:cxnLst/>
              <a:rect l="l" t="t" r="r" b="b"/>
              <a:pathLst>
                <a:path w="1404" h="71455" extrusionOk="0">
                  <a:moveTo>
                    <a:pt x="477" y="0"/>
                  </a:moveTo>
                  <a:cubicBezTo>
                    <a:pt x="326" y="0"/>
                    <a:pt x="176" y="25"/>
                    <a:pt x="0" y="75"/>
                  </a:cubicBezTo>
                  <a:cubicBezTo>
                    <a:pt x="25" y="201"/>
                    <a:pt x="25" y="301"/>
                    <a:pt x="25" y="401"/>
                  </a:cubicBezTo>
                  <a:lnTo>
                    <a:pt x="25" y="23910"/>
                  </a:lnTo>
                  <a:lnTo>
                    <a:pt x="1404" y="23133"/>
                  </a:lnTo>
                  <a:lnTo>
                    <a:pt x="1404" y="1228"/>
                  </a:lnTo>
                  <a:cubicBezTo>
                    <a:pt x="1404" y="877"/>
                    <a:pt x="1329" y="576"/>
                    <a:pt x="1178" y="376"/>
                  </a:cubicBezTo>
                  <a:cubicBezTo>
                    <a:pt x="1128" y="276"/>
                    <a:pt x="1028" y="201"/>
                    <a:pt x="928" y="125"/>
                  </a:cubicBezTo>
                  <a:cubicBezTo>
                    <a:pt x="878" y="75"/>
                    <a:pt x="777" y="50"/>
                    <a:pt x="702" y="25"/>
                  </a:cubicBezTo>
                  <a:cubicBezTo>
                    <a:pt x="627" y="0"/>
                    <a:pt x="552" y="0"/>
                    <a:pt x="477" y="0"/>
                  </a:cubicBezTo>
                  <a:close/>
                  <a:moveTo>
                    <a:pt x="1404" y="52532"/>
                  </a:moveTo>
                  <a:lnTo>
                    <a:pt x="25" y="53309"/>
                  </a:lnTo>
                  <a:lnTo>
                    <a:pt x="25" y="58522"/>
                  </a:lnTo>
                  <a:cubicBezTo>
                    <a:pt x="401" y="56842"/>
                    <a:pt x="853" y="55790"/>
                    <a:pt x="1178" y="55389"/>
                  </a:cubicBezTo>
                  <a:lnTo>
                    <a:pt x="1404" y="55188"/>
                  </a:lnTo>
                  <a:lnTo>
                    <a:pt x="1404" y="52532"/>
                  </a:lnTo>
                  <a:close/>
                  <a:moveTo>
                    <a:pt x="25" y="71028"/>
                  </a:moveTo>
                  <a:lnTo>
                    <a:pt x="25" y="71454"/>
                  </a:lnTo>
                  <a:cubicBezTo>
                    <a:pt x="101" y="71178"/>
                    <a:pt x="126" y="71053"/>
                    <a:pt x="126" y="71053"/>
                  </a:cubicBezTo>
                  <a:cubicBezTo>
                    <a:pt x="101" y="71053"/>
                    <a:pt x="51" y="71028"/>
                    <a:pt x="25" y="71028"/>
                  </a:cubicBezTo>
                  <a:close/>
                </a:path>
              </a:pathLst>
            </a:custGeom>
            <a:solidFill>
              <a:srgbClr val="FFE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3685625" y="3048275"/>
              <a:ext cx="1727475" cy="1019450"/>
            </a:xfrm>
            <a:custGeom>
              <a:avLst/>
              <a:gdLst/>
              <a:ahLst/>
              <a:cxnLst/>
              <a:rect l="l" t="t" r="r" b="b"/>
              <a:pathLst>
                <a:path w="69099" h="40778" extrusionOk="0">
                  <a:moveTo>
                    <a:pt x="69098" y="1"/>
                  </a:moveTo>
                  <a:cubicBezTo>
                    <a:pt x="68998" y="101"/>
                    <a:pt x="68873" y="176"/>
                    <a:pt x="68747" y="276"/>
                  </a:cubicBezTo>
                  <a:lnTo>
                    <a:pt x="276" y="39800"/>
                  </a:lnTo>
                  <a:cubicBezTo>
                    <a:pt x="201" y="39850"/>
                    <a:pt x="100" y="39876"/>
                    <a:pt x="0" y="39926"/>
                  </a:cubicBezTo>
                  <a:cubicBezTo>
                    <a:pt x="25" y="40051"/>
                    <a:pt x="50" y="40151"/>
                    <a:pt x="100" y="40277"/>
                  </a:cubicBezTo>
                  <a:cubicBezTo>
                    <a:pt x="150" y="40402"/>
                    <a:pt x="226" y="40502"/>
                    <a:pt x="326" y="40577"/>
                  </a:cubicBezTo>
                  <a:lnTo>
                    <a:pt x="476" y="40678"/>
                  </a:lnTo>
                  <a:cubicBezTo>
                    <a:pt x="627" y="40728"/>
                    <a:pt x="802" y="40778"/>
                    <a:pt x="977" y="40778"/>
                  </a:cubicBezTo>
                  <a:cubicBezTo>
                    <a:pt x="1053" y="40778"/>
                    <a:pt x="1128" y="40778"/>
                    <a:pt x="1178" y="40753"/>
                  </a:cubicBezTo>
                  <a:cubicBezTo>
                    <a:pt x="1328" y="40728"/>
                    <a:pt x="1454" y="40678"/>
                    <a:pt x="1604" y="40602"/>
                  </a:cubicBezTo>
                  <a:cubicBezTo>
                    <a:pt x="1629" y="40577"/>
                    <a:pt x="1654" y="40552"/>
                    <a:pt x="1679" y="40552"/>
                  </a:cubicBezTo>
                  <a:lnTo>
                    <a:pt x="68948" y="1705"/>
                  </a:lnTo>
                  <a:cubicBezTo>
                    <a:pt x="68998" y="1154"/>
                    <a:pt x="69048" y="577"/>
                    <a:pt x="69098" y="1"/>
                  </a:cubicBezTo>
                  <a:close/>
                </a:path>
              </a:pathLst>
            </a:custGeom>
            <a:solidFill>
              <a:srgbClr val="F8E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3678100" y="972450"/>
              <a:ext cx="1760675" cy="3065200"/>
            </a:xfrm>
            <a:custGeom>
              <a:avLst/>
              <a:gdLst/>
              <a:ahLst/>
              <a:cxnLst/>
              <a:rect l="l" t="t" r="r" b="b"/>
              <a:pathLst>
                <a:path w="70427" h="122608" extrusionOk="0">
                  <a:moveTo>
                    <a:pt x="70427" y="1"/>
                  </a:moveTo>
                  <a:lnTo>
                    <a:pt x="52732" y="10026"/>
                  </a:lnTo>
                  <a:lnTo>
                    <a:pt x="35063" y="20101"/>
                  </a:lnTo>
                  <a:lnTo>
                    <a:pt x="17419" y="30251"/>
                  </a:lnTo>
                  <a:lnTo>
                    <a:pt x="8597" y="35314"/>
                  </a:lnTo>
                  <a:lnTo>
                    <a:pt x="4211" y="37870"/>
                  </a:lnTo>
                  <a:lnTo>
                    <a:pt x="2005" y="39124"/>
                  </a:lnTo>
                  <a:cubicBezTo>
                    <a:pt x="1830" y="39249"/>
                    <a:pt x="1629" y="39374"/>
                    <a:pt x="1479" y="39500"/>
                  </a:cubicBezTo>
                  <a:cubicBezTo>
                    <a:pt x="1304" y="39650"/>
                    <a:pt x="1128" y="39825"/>
                    <a:pt x="978" y="40001"/>
                  </a:cubicBezTo>
                  <a:cubicBezTo>
                    <a:pt x="677" y="40352"/>
                    <a:pt x="451" y="40728"/>
                    <a:pt x="276" y="41154"/>
                  </a:cubicBezTo>
                  <a:cubicBezTo>
                    <a:pt x="101" y="41580"/>
                    <a:pt x="0" y="42056"/>
                    <a:pt x="25" y="42507"/>
                  </a:cubicBezTo>
                  <a:lnTo>
                    <a:pt x="25" y="51404"/>
                  </a:lnTo>
                  <a:lnTo>
                    <a:pt x="25" y="61580"/>
                  </a:lnTo>
                  <a:lnTo>
                    <a:pt x="75" y="81931"/>
                  </a:lnTo>
                  <a:lnTo>
                    <a:pt x="151" y="102257"/>
                  </a:lnTo>
                  <a:lnTo>
                    <a:pt x="301" y="122608"/>
                  </a:lnTo>
                  <a:lnTo>
                    <a:pt x="426" y="102257"/>
                  </a:lnTo>
                  <a:lnTo>
                    <a:pt x="527" y="81931"/>
                  </a:lnTo>
                  <a:lnTo>
                    <a:pt x="577" y="61580"/>
                  </a:lnTo>
                  <a:lnTo>
                    <a:pt x="577" y="51404"/>
                  </a:lnTo>
                  <a:lnTo>
                    <a:pt x="577" y="46342"/>
                  </a:lnTo>
                  <a:lnTo>
                    <a:pt x="577" y="42507"/>
                  </a:lnTo>
                  <a:cubicBezTo>
                    <a:pt x="577" y="42131"/>
                    <a:pt x="652" y="41755"/>
                    <a:pt x="802" y="41404"/>
                  </a:cubicBezTo>
                  <a:cubicBezTo>
                    <a:pt x="1078" y="40652"/>
                    <a:pt x="1629" y="40051"/>
                    <a:pt x="2306" y="39675"/>
                  </a:cubicBezTo>
                  <a:lnTo>
                    <a:pt x="4512" y="38422"/>
                  </a:lnTo>
                  <a:lnTo>
                    <a:pt x="8923" y="35891"/>
                  </a:lnTo>
                  <a:lnTo>
                    <a:pt x="17720" y="30778"/>
                  </a:lnTo>
                  <a:lnTo>
                    <a:pt x="35314" y="20577"/>
                  </a:lnTo>
                  <a:lnTo>
                    <a:pt x="52883" y="10301"/>
                  </a:lnTo>
                  <a:lnTo>
                    <a:pt x="7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3852275" y="1637450"/>
              <a:ext cx="834625" cy="1185725"/>
            </a:xfrm>
            <a:custGeom>
              <a:avLst/>
              <a:gdLst/>
              <a:ahLst/>
              <a:cxnLst/>
              <a:rect l="l" t="t" r="r" b="b"/>
              <a:pathLst>
                <a:path w="33385" h="47429" extrusionOk="0">
                  <a:moveTo>
                    <a:pt x="32891" y="0"/>
                  </a:moveTo>
                  <a:cubicBezTo>
                    <a:pt x="32775" y="0"/>
                    <a:pt x="32644" y="38"/>
                    <a:pt x="32507" y="118"/>
                  </a:cubicBezTo>
                  <a:lnTo>
                    <a:pt x="878" y="18388"/>
                  </a:lnTo>
                  <a:cubicBezTo>
                    <a:pt x="352" y="18714"/>
                    <a:pt x="26" y="19291"/>
                    <a:pt x="1" y="19942"/>
                  </a:cubicBezTo>
                  <a:lnTo>
                    <a:pt x="1" y="46810"/>
                  </a:lnTo>
                  <a:cubicBezTo>
                    <a:pt x="1" y="47201"/>
                    <a:pt x="203" y="47428"/>
                    <a:pt x="491" y="47428"/>
                  </a:cubicBezTo>
                  <a:cubicBezTo>
                    <a:pt x="608" y="47428"/>
                    <a:pt x="740" y="47391"/>
                    <a:pt x="878" y="47311"/>
                  </a:cubicBezTo>
                  <a:lnTo>
                    <a:pt x="32507" y="29040"/>
                  </a:lnTo>
                  <a:cubicBezTo>
                    <a:pt x="33034" y="28714"/>
                    <a:pt x="33359" y="28138"/>
                    <a:pt x="33384" y="27511"/>
                  </a:cubicBezTo>
                  <a:lnTo>
                    <a:pt x="33384" y="644"/>
                  </a:lnTo>
                  <a:cubicBezTo>
                    <a:pt x="33384" y="233"/>
                    <a:pt x="33181" y="0"/>
                    <a:pt x="328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3926850" y="2646025"/>
              <a:ext cx="20700" cy="45750"/>
            </a:xfrm>
            <a:custGeom>
              <a:avLst/>
              <a:gdLst/>
              <a:ahLst/>
              <a:cxnLst/>
              <a:rect l="l" t="t" r="r" b="b"/>
              <a:pathLst>
                <a:path w="828" h="1830" extrusionOk="0">
                  <a:moveTo>
                    <a:pt x="498" y="339"/>
                  </a:moveTo>
                  <a:cubicBezTo>
                    <a:pt x="527" y="339"/>
                    <a:pt x="552" y="351"/>
                    <a:pt x="577" y="376"/>
                  </a:cubicBezTo>
                  <a:cubicBezTo>
                    <a:pt x="602" y="451"/>
                    <a:pt x="627" y="527"/>
                    <a:pt x="627" y="602"/>
                  </a:cubicBezTo>
                  <a:lnTo>
                    <a:pt x="627" y="802"/>
                  </a:lnTo>
                  <a:lnTo>
                    <a:pt x="627" y="1003"/>
                  </a:lnTo>
                  <a:cubicBezTo>
                    <a:pt x="627" y="1103"/>
                    <a:pt x="602" y="1203"/>
                    <a:pt x="577" y="1304"/>
                  </a:cubicBezTo>
                  <a:cubicBezTo>
                    <a:pt x="527" y="1354"/>
                    <a:pt x="476" y="1429"/>
                    <a:pt x="401" y="1479"/>
                  </a:cubicBezTo>
                  <a:cubicBezTo>
                    <a:pt x="380" y="1500"/>
                    <a:pt x="359" y="1508"/>
                    <a:pt x="338" y="1508"/>
                  </a:cubicBezTo>
                  <a:cubicBezTo>
                    <a:pt x="309" y="1508"/>
                    <a:pt x="280" y="1493"/>
                    <a:pt x="251" y="1479"/>
                  </a:cubicBezTo>
                  <a:cubicBezTo>
                    <a:pt x="226" y="1404"/>
                    <a:pt x="201" y="1329"/>
                    <a:pt x="201" y="1228"/>
                  </a:cubicBezTo>
                  <a:lnTo>
                    <a:pt x="201" y="1053"/>
                  </a:lnTo>
                  <a:lnTo>
                    <a:pt x="201" y="852"/>
                  </a:lnTo>
                  <a:cubicBezTo>
                    <a:pt x="201" y="752"/>
                    <a:pt x="226" y="652"/>
                    <a:pt x="251" y="552"/>
                  </a:cubicBezTo>
                  <a:cubicBezTo>
                    <a:pt x="301" y="477"/>
                    <a:pt x="351" y="401"/>
                    <a:pt x="401" y="376"/>
                  </a:cubicBezTo>
                  <a:cubicBezTo>
                    <a:pt x="439" y="351"/>
                    <a:pt x="470" y="339"/>
                    <a:pt x="498" y="339"/>
                  </a:cubicBezTo>
                  <a:close/>
                  <a:moveTo>
                    <a:pt x="602" y="0"/>
                  </a:moveTo>
                  <a:cubicBezTo>
                    <a:pt x="527" y="0"/>
                    <a:pt x="476" y="25"/>
                    <a:pt x="401" y="76"/>
                  </a:cubicBezTo>
                  <a:cubicBezTo>
                    <a:pt x="351" y="101"/>
                    <a:pt x="276" y="176"/>
                    <a:pt x="226" y="226"/>
                  </a:cubicBezTo>
                  <a:cubicBezTo>
                    <a:pt x="176" y="301"/>
                    <a:pt x="126" y="351"/>
                    <a:pt x="100" y="451"/>
                  </a:cubicBezTo>
                  <a:cubicBezTo>
                    <a:pt x="75" y="527"/>
                    <a:pt x="50" y="602"/>
                    <a:pt x="25" y="677"/>
                  </a:cubicBezTo>
                  <a:cubicBezTo>
                    <a:pt x="0" y="777"/>
                    <a:pt x="0" y="878"/>
                    <a:pt x="0" y="953"/>
                  </a:cubicBezTo>
                  <a:lnTo>
                    <a:pt x="0" y="1153"/>
                  </a:lnTo>
                  <a:lnTo>
                    <a:pt x="0" y="1354"/>
                  </a:lnTo>
                  <a:cubicBezTo>
                    <a:pt x="0" y="1454"/>
                    <a:pt x="0" y="1529"/>
                    <a:pt x="25" y="1604"/>
                  </a:cubicBezTo>
                  <a:cubicBezTo>
                    <a:pt x="50" y="1654"/>
                    <a:pt x="75" y="1705"/>
                    <a:pt x="100" y="1755"/>
                  </a:cubicBezTo>
                  <a:cubicBezTo>
                    <a:pt x="126" y="1805"/>
                    <a:pt x="176" y="1830"/>
                    <a:pt x="226" y="1830"/>
                  </a:cubicBezTo>
                  <a:cubicBezTo>
                    <a:pt x="301" y="1830"/>
                    <a:pt x="351" y="1805"/>
                    <a:pt x="401" y="1755"/>
                  </a:cubicBezTo>
                  <a:cubicBezTo>
                    <a:pt x="476" y="1730"/>
                    <a:pt x="552" y="1680"/>
                    <a:pt x="602" y="1604"/>
                  </a:cubicBezTo>
                  <a:cubicBezTo>
                    <a:pt x="652" y="1554"/>
                    <a:pt x="702" y="1479"/>
                    <a:pt x="727" y="1404"/>
                  </a:cubicBezTo>
                  <a:cubicBezTo>
                    <a:pt x="752" y="1329"/>
                    <a:pt x="777" y="1253"/>
                    <a:pt x="802" y="1153"/>
                  </a:cubicBezTo>
                  <a:cubicBezTo>
                    <a:pt x="802" y="1078"/>
                    <a:pt x="827" y="978"/>
                    <a:pt x="827" y="903"/>
                  </a:cubicBezTo>
                  <a:lnTo>
                    <a:pt x="827" y="477"/>
                  </a:lnTo>
                  <a:cubicBezTo>
                    <a:pt x="827" y="401"/>
                    <a:pt x="827" y="301"/>
                    <a:pt x="802" y="226"/>
                  </a:cubicBezTo>
                  <a:cubicBezTo>
                    <a:pt x="777" y="176"/>
                    <a:pt x="752" y="126"/>
                    <a:pt x="727" y="76"/>
                  </a:cubicBezTo>
                  <a:cubicBezTo>
                    <a:pt x="702" y="25"/>
                    <a:pt x="652" y="0"/>
                    <a:pt x="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3998900" y="2285250"/>
              <a:ext cx="609050" cy="354525"/>
            </a:xfrm>
            <a:custGeom>
              <a:avLst/>
              <a:gdLst/>
              <a:ahLst/>
              <a:cxnLst/>
              <a:rect l="l" t="t" r="r" b="b"/>
              <a:pathLst>
                <a:path w="24362" h="14181" extrusionOk="0">
                  <a:moveTo>
                    <a:pt x="24120" y="1"/>
                  </a:moveTo>
                  <a:cubicBezTo>
                    <a:pt x="24091" y="1"/>
                    <a:pt x="24063" y="7"/>
                    <a:pt x="24036" y="20"/>
                  </a:cubicBezTo>
                  <a:lnTo>
                    <a:pt x="151" y="13805"/>
                  </a:lnTo>
                  <a:cubicBezTo>
                    <a:pt x="51" y="13855"/>
                    <a:pt x="0" y="13980"/>
                    <a:pt x="76" y="14080"/>
                  </a:cubicBezTo>
                  <a:cubicBezTo>
                    <a:pt x="101" y="14156"/>
                    <a:pt x="176" y="14181"/>
                    <a:pt x="251" y="14181"/>
                  </a:cubicBezTo>
                  <a:lnTo>
                    <a:pt x="351" y="14156"/>
                  </a:lnTo>
                  <a:lnTo>
                    <a:pt x="24236" y="371"/>
                  </a:lnTo>
                  <a:cubicBezTo>
                    <a:pt x="24336" y="321"/>
                    <a:pt x="24361" y="221"/>
                    <a:pt x="24311" y="120"/>
                  </a:cubicBezTo>
                  <a:cubicBezTo>
                    <a:pt x="24275" y="47"/>
                    <a:pt x="24198" y="1"/>
                    <a:pt x="241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3916825" y="2487500"/>
              <a:ext cx="13175" cy="43250"/>
            </a:xfrm>
            <a:custGeom>
              <a:avLst/>
              <a:gdLst/>
              <a:ahLst/>
              <a:cxnLst/>
              <a:rect l="l" t="t" r="r" b="b"/>
              <a:pathLst>
                <a:path w="527" h="1730" extrusionOk="0">
                  <a:moveTo>
                    <a:pt x="233" y="1386"/>
                  </a:moveTo>
                  <a:lnTo>
                    <a:pt x="351" y="1730"/>
                  </a:lnTo>
                  <a:lnTo>
                    <a:pt x="351" y="1670"/>
                  </a:lnTo>
                  <a:lnTo>
                    <a:pt x="233" y="1386"/>
                  </a:lnTo>
                  <a:close/>
                  <a:moveTo>
                    <a:pt x="501" y="0"/>
                  </a:moveTo>
                  <a:lnTo>
                    <a:pt x="376" y="76"/>
                  </a:lnTo>
                  <a:lnTo>
                    <a:pt x="351" y="101"/>
                  </a:lnTo>
                  <a:lnTo>
                    <a:pt x="326" y="151"/>
                  </a:lnTo>
                  <a:lnTo>
                    <a:pt x="0" y="727"/>
                  </a:lnTo>
                  <a:lnTo>
                    <a:pt x="0" y="827"/>
                  </a:lnTo>
                  <a:lnTo>
                    <a:pt x="233" y="1386"/>
                  </a:lnTo>
                  <a:lnTo>
                    <a:pt x="75" y="928"/>
                  </a:lnTo>
                  <a:lnTo>
                    <a:pt x="100" y="928"/>
                  </a:lnTo>
                  <a:lnTo>
                    <a:pt x="126" y="903"/>
                  </a:lnTo>
                  <a:lnTo>
                    <a:pt x="351" y="527"/>
                  </a:lnTo>
                  <a:lnTo>
                    <a:pt x="351" y="1670"/>
                  </a:lnTo>
                  <a:lnTo>
                    <a:pt x="376" y="1730"/>
                  </a:lnTo>
                  <a:lnTo>
                    <a:pt x="501" y="1655"/>
                  </a:lnTo>
                  <a:lnTo>
                    <a:pt x="527" y="1604"/>
                  </a:lnTo>
                  <a:lnTo>
                    <a:pt x="527" y="1554"/>
                  </a:lnTo>
                  <a:lnTo>
                    <a:pt x="527" y="51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3935625" y="2476225"/>
              <a:ext cx="20700" cy="45125"/>
            </a:xfrm>
            <a:custGeom>
              <a:avLst/>
              <a:gdLst/>
              <a:ahLst/>
              <a:cxnLst/>
              <a:rect l="l" t="t" r="r" b="b"/>
              <a:pathLst>
                <a:path w="828" h="1805" extrusionOk="0">
                  <a:moveTo>
                    <a:pt x="495" y="314"/>
                  </a:moveTo>
                  <a:cubicBezTo>
                    <a:pt x="520" y="314"/>
                    <a:pt x="539" y="326"/>
                    <a:pt x="551" y="351"/>
                  </a:cubicBezTo>
                  <a:cubicBezTo>
                    <a:pt x="602" y="426"/>
                    <a:pt x="627" y="502"/>
                    <a:pt x="627" y="577"/>
                  </a:cubicBezTo>
                  <a:lnTo>
                    <a:pt x="627" y="978"/>
                  </a:lnTo>
                  <a:cubicBezTo>
                    <a:pt x="602" y="1078"/>
                    <a:pt x="602" y="1178"/>
                    <a:pt x="551" y="1278"/>
                  </a:cubicBezTo>
                  <a:cubicBezTo>
                    <a:pt x="526" y="1354"/>
                    <a:pt x="476" y="1404"/>
                    <a:pt x="401" y="1454"/>
                  </a:cubicBezTo>
                  <a:cubicBezTo>
                    <a:pt x="364" y="1479"/>
                    <a:pt x="332" y="1492"/>
                    <a:pt x="307" y="1492"/>
                  </a:cubicBezTo>
                  <a:cubicBezTo>
                    <a:pt x="282" y="1492"/>
                    <a:pt x="263" y="1479"/>
                    <a:pt x="251" y="1454"/>
                  </a:cubicBezTo>
                  <a:cubicBezTo>
                    <a:pt x="226" y="1379"/>
                    <a:pt x="201" y="1304"/>
                    <a:pt x="201" y="1228"/>
                  </a:cubicBezTo>
                  <a:cubicBezTo>
                    <a:pt x="201" y="1153"/>
                    <a:pt x="201" y="1103"/>
                    <a:pt x="201" y="1028"/>
                  </a:cubicBezTo>
                  <a:lnTo>
                    <a:pt x="201" y="827"/>
                  </a:lnTo>
                  <a:cubicBezTo>
                    <a:pt x="201" y="727"/>
                    <a:pt x="226" y="627"/>
                    <a:pt x="251" y="527"/>
                  </a:cubicBezTo>
                  <a:cubicBezTo>
                    <a:pt x="276" y="451"/>
                    <a:pt x="351" y="401"/>
                    <a:pt x="401" y="351"/>
                  </a:cubicBezTo>
                  <a:cubicBezTo>
                    <a:pt x="439" y="326"/>
                    <a:pt x="470" y="314"/>
                    <a:pt x="495" y="314"/>
                  </a:cubicBezTo>
                  <a:close/>
                  <a:moveTo>
                    <a:pt x="602" y="0"/>
                  </a:moveTo>
                  <a:cubicBezTo>
                    <a:pt x="526" y="0"/>
                    <a:pt x="476" y="25"/>
                    <a:pt x="401" y="50"/>
                  </a:cubicBezTo>
                  <a:cubicBezTo>
                    <a:pt x="351" y="101"/>
                    <a:pt x="276" y="151"/>
                    <a:pt x="226" y="226"/>
                  </a:cubicBezTo>
                  <a:cubicBezTo>
                    <a:pt x="176" y="276"/>
                    <a:pt x="125" y="351"/>
                    <a:pt x="100" y="426"/>
                  </a:cubicBezTo>
                  <a:cubicBezTo>
                    <a:pt x="75" y="502"/>
                    <a:pt x="50" y="577"/>
                    <a:pt x="25" y="677"/>
                  </a:cubicBezTo>
                  <a:cubicBezTo>
                    <a:pt x="0" y="752"/>
                    <a:pt x="0" y="877"/>
                    <a:pt x="0" y="953"/>
                  </a:cubicBezTo>
                  <a:lnTo>
                    <a:pt x="0" y="1153"/>
                  </a:lnTo>
                  <a:lnTo>
                    <a:pt x="0" y="1354"/>
                  </a:lnTo>
                  <a:cubicBezTo>
                    <a:pt x="0" y="1429"/>
                    <a:pt x="0" y="1504"/>
                    <a:pt x="25" y="1579"/>
                  </a:cubicBezTo>
                  <a:cubicBezTo>
                    <a:pt x="25" y="1654"/>
                    <a:pt x="50" y="1705"/>
                    <a:pt x="100" y="1755"/>
                  </a:cubicBezTo>
                  <a:cubicBezTo>
                    <a:pt x="125" y="1780"/>
                    <a:pt x="176" y="1805"/>
                    <a:pt x="226" y="1805"/>
                  </a:cubicBezTo>
                  <a:cubicBezTo>
                    <a:pt x="301" y="1805"/>
                    <a:pt x="351" y="1780"/>
                    <a:pt x="401" y="1755"/>
                  </a:cubicBezTo>
                  <a:cubicBezTo>
                    <a:pt x="476" y="1705"/>
                    <a:pt x="551" y="1654"/>
                    <a:pt x="602" y="1604"/>
                  </a:cubicBezTo>
                  <a:cubicBezTo>
                    <a:pt x="652" y="1529"/>
                    <a:pt x="702" y="1454"/>
                    <a:pt x="727" y="1379"/>
                  </a:cubicBezTo>
                  <a:cubicBezTo>
                    <a:pt x="752" y="1304"/>
                    <a:pt x="777" y="1228"/>
                    <a:pt x="802" y="1153"/>
                  </a:cubicBezTo>
                  <a:cubicBezTo>
                    <a:pt x="827" y="1053"/>
                    <a:pt x="827" y="903"/>
                    <a:pt x="827" y="877"/>
                  </a:cubicBezTo>
                  <a:lnTo>
                    <a:pt x="827" y="451"/>
                  </a:lnTo>
                  <a:cubicBezTo>
                    <a:pt x="827" y="376"/>
                    <a:pt x="802" y="301"/>
                    <a:pt x="802" y="226"/>
                  </a:cubicBezTo>
                  <a:cubicBezTo>
                    <a:pt x="777" y="151"/>
                    <a:pt x="752" y="101"/>
                    <a:pt x="727" y="50"/>
                  </a:cubicBezTo>
                  <a:cubicBezTo>
                    <a:pt x="702" y="25"/>
                    <a:pt x="652" y="0"/>
                    <a:pt x="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999525" y="2119850"/>
              <a:ext cx="609050" cy="355150"/>
            </a:xfrm>
            <a:custGeom>
              <a:avLst/>
              <a:gdLst/>
              <a:ahLst/>
              <a:cxnLst/>
              <a:rect l="l" t="t" r="r" b="b"/>
              <a:pathLst>
                <a:path w="24362" h="14206" extrusionOk="0">
                  <a:moveTo>
                    <a:pt x="24135" y="1"/>
                  </a:moveTo>
                  <a:cubicBezTo>
                    <a:pt x="24094" y="1"/>
                    <a:pt x="24050" y="15"/>
                    <a:pt x="24011" y="45"/>
                  </a:cubicBezTo>
                  <a:lnTo>
                    <a:pt x="126" y="13829"/>
                  </a:lnTo>
                  <a:cubicBezTo>
                    <a:pt x="51" y="13854"/>
                    <a:pt x="1" y="13929"/>
                    <a:pt x="1" y="14005"/>
                  </a:cubicBezTo>
                  <a:cubicBezTo>
                    <a:pt x="26" y="14105"/>
                    <a:pt x="101" y="14205"/>
                    <a:pt x="226" y="14205"/>
                  </a:cubicBezTo>
                  <a:lnTo>
                    <a:pt x="326" y="14180"/>
                  </a:lnTo>
                  <a:lnTo>
                    <a:pt x="24211" y="396"/>
                  </a:lnTo>
                  <a:cubicBezTo>
                    <a:pt x="24311" y="320"/>
                    <a:pt x="24362" y="195"/>
                    <a:pt x="24286" y="120"/>
                  </a:cubicBezTo>
                  <a:lnTo>
                    <a:pt x="24286" y="95"/>
                  </a:lnTo>
                  <a:cubicBezTo>
                    <a:pt x="24256" y="34"/>
                    <a:pt x="24198" y="1"/>
                    <a:pt x="241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914950" y="2323325"/>
              <a:ext cx="19425" cy="48275"/>
            </a:xfrm>
            <a:custGeom>
              <a:avLst/>
              <a:gdLst/>
              <a:ahLst/>
              <a:cxnLst/>
              <a:rect l="l" t="t" r="r" b="b"/>
              <a:pathLst>
                <a:path w="777" h="1931" extrusionOk="0">
                  <a:moveTo>
                    <a:pt x="576" y="1"/>
                  </a:moveTo>
                  <a:cubicBezTo>
                    <a:pt x="501" y="1"/>
                    <a:pt x="451" y="26"/>
                    <a:pt x="401" y="51"/>
                  </a:cubicBezTo>
                  <a:cubicBezTo>
                    <a:pt x="351" y="76"/>
                    <a:pt x="301" y="126"/>
                    <a:pt x="251" y="176"/>
                  </a:cubicBezTo>
                  <a:cubicBezTo>
                    <a:pt x="201" y="227"/>
                    <a:pt x="175" y="302"/>
                    <a:pt x="125" y="352"/>
                  </a:cubicBezTo>
                  <a:cubicBezTo>
                    <a:pt x="100" y="427"/>
                    <a:pt x="75" y="502"/>
                    <a:pt x="50" y="577"/>
                  </a:cubicBezTo>
                  <a:cubicBezTo>
                    <a:pt x="25" y="653"/>
                    <a:pt x="25" y="728"/>
                    <a:pt x="25" y="803"/>
                  </a:cubicBezTo>
                  <a:lnTo>
                    <a:pt x="25" y="828"/>
                  </a:lnTo>
                  <a:lnTo>
                    <a:pt x="50" y="828"/>
                  </a:lnTo>
                  <a:lnTo>
                    <a:pt x="175" y="753"/>
                  </a:lnTo>
                  <a:lnTo>
                    <a:pt x="201" y="728"/>
                  </a:lnTo>
                  <a:lnTo>
                    <a:pt x="201" y="678"/>
                  </a:lnTo>
                  <a:cubicBezTo>
                    <a:pt x="201" y="602"/>
                    <a:pt x="226" y="552"/>
                    <a:pt x="251" y="477"/>
                  </a:cubicBezTo>
                  <a:cubicBezTo>
                    <a:pt x="276" y="427"/>
                    <a:pt x="326" y="377"/>
                    <a:pt x="376" y="352"/>
                  </a:cubicBezTo>
                  <a:cubicBezTo>
                    <a:pt x="401" y="339"/>
                    <a:pt x="426" y="333"/>
                    <a:pt x="448" y="333"/>
                  </a:cubicBezTo>
                  <a:cubicBezTo>
                    <a:pt x="470" y="333"/>
                    <a:pt x="489" y="339"/>
                    <a:pt x="501" y="352"/>
                  </a:cubicBezTo>
                  <a:cubicBezTo>
                    <a:pt x="526" y="377"/>
                    <a:pt x="551" y="427"/>
                    <a:pt x="551" y="477"/>
                  </a:cubicBezTo>
                  <a:cubicBezTo>
                    <a:pt x="551" y="527"/>
                    <a:pt x="551" y="552"/>
                    <a:pt x="551" y="602"/>
                  </a:cubicBezTo>
                  <a:cubicBezTo>
                    <a:pt x="526" y="653"/>
                    <a:pt x="526" y="703"/>
                    <a:pt x="476" y="753"/>
                  </a:cubicBezTo>
                  <a:lnTo>
                    <a:pt x="580" y="949"/>
                  </a:lnTo>
                  <a:lnTo>
                    <a:pt x="580" y="949"/>
                  </a:lnTo>
                  <a:lnTo>
                    <a:pt x="602" y="903"/>
                  </a:lnTo>
                  <a:cubicBezTo>
                    <a:pt x="627" y="853"/>
                    <a:pt x="677" y="778"/>
                    <a:pt x="677" y="728"/>
                  </a:cubicBezTo>
                  <a:cubicBezTo>
                    <a:pt x="702" y="703"/>
                    <a:pt x="727" y="653"/>
                    <a:pt x="727" y="602"/>
                  </a:cubicBezTo>
                  <a:cubicBezTo>
                    <a:pt x="752" y="552"/>
                    <a:pt x="752" y="527"/>
                    <a:pt x="752" y="477"/>
                  </a:cubicBezTo>
                  <a:lnTo>
                    <a:pt x="752" y="377"/>
                  </a:lnTo>
                  <a:cubicBezTo>
                    <a:pt x="777" y="302"/>
                    <a:pt x="777" y="252"/>
                    <a:pt x="752" y="201"/>
                  </a:cubicBezTo>
                  <a:cubicBezTo>
                    <a:pt x="752" y="151"/>
                    <a:pt x="727" y="101"/>
                    <a:pt x="677" y="76"/>
                  </a:cubicBezTo>
                  <a:cubicBezTo>
                    <a:pt x="652" y="26"/>
                    <a:pt x="627" y="1"/>
                    <a:pt x="576" y="1"/>
                  </a:cubicBezTo>
                  <a:close/>
                  <a:moveTo>
                    <a:pt x="580" y="949"/>
                  </a:moveTo>
                  <a:lnTo>
                    <a:pt x="345" y="1439"/>
                  </a:lnTo>
                  <a:lnTo>
                    <a:pt x="607" y="1304"/>
                  </a:lnTo>
                  <a:lnTo>
                    <a:pt x="607" y="1304"/>
                  </a:lnTo>
                  <a:lnTo>
                    <a:pt x="727" y="1229"/>
                  </a:lnTo>
                  <a:lnTo>
                    <a:pt x="580" y="949"/>
                  </a:lnTo>
                  <a:close/>
                  <a:moveTo>
                    <a:pt x="752" y="1229"/>
                  </a:moveTo>
                  <a:lnTo>
                    <a:pt x="607" y="1304"/>
                  </a:lnTo>
                  <a:lnTo>
                    <a:pt x="607" y="1304"/>
                  </a:lnTo>
                  <a:lnTo>
                    <a:pt x="326" y="1480"/>
                  </a:lnTo>
                  <a:lnTo>
                    <a:pt x="345" y="1439"/>
                  </a:lnTo>
                  <a:lnTo>
                    <a:pt x="25" y="1605"/>
                  </a:lnTo>
                  <a:lnTo>
                    <a:pt x="0" y="1680"/>
                  </a:lnTo>
                  <a:lnTo>
                    <a:pt x="0" y="1755"/>
                  </a:lnTo>
                  <a:lnTo>
                    <a:pt x="0" y="1906"/>
                  </a:lnTo>
                  <a:lnTo>
                    <a:pt x="0" y="1931"/>
                  </a:lnTo>
                  <a:lnTo>
                    <a:pt x="25" y="1931"/>
                  </a:lnTo>
                  <a:lnTo>
                    <a:pt x="727" y="1505"/>
                  </a:lnTo>
                  <a:lnTo>
                    <a:pt x="752" y="1480"/>
                  </a:lnTo>
                  <a:lnTo>
                    <a:pt x="752" y="122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938750" y="2309550"/>
              <a:ext cx="20700" cy="45150"/>
            </a:xfrm>
            <a:custGeom>
              <a:avLst/>
              <a:gdLst/>
              <a:ahLst/>
              <a:cxnLst/>
              <a:rect l="l" t="t" r="r" b="b"/>
              <a:pathLst>
                <a:path w="828" h="1806" extrusionOk="0">
                  <a:moveTo>
                    <a:pt x="495" y="314"/>
                  </a:moveTo>
                  <a:cubicBezTo>
                    <a:pt x="520" y="314"/>
                    <a:pt x="539" y="326"/>
                    <a:pt x="552" y="351"/>
                  </a:cubicBezTo>
                  <a:cubicBezTo>
                    <a:pt x="602" y="427"/>
                    <a:pt x="602" y="502"/>
                    <a:pt x="602" y="577"/>
                  </a:cubicBezTo>
                  <a:lnTo>
                    <a:pt x="602" y="778"/>
                  </a:lnTo>
                  <a:lnTo>
                    <a:pt x="602" y="978"/>
                  </a:lnTo>
                  <a:cubicBezTo>
                    <a:pt x="602" y="1078"/>
                    <a:pt x="602" y="1179"/>
                    <a:pt x="552" y="1279"/>
                  </a:cubicBezTo>
                  <a:cubicBezTo>
                    <a:pt x="527" y="1354"/>
                    <a:pt x="477" y="1404"/>
                    <a:pt x="401" y="1454"/>
                  </a:cubicBezTo>
                  <a:cubicBezTo>
                    <a:pt x="364" y="1479"/>
                    <a:pt x="332" y="1492"/>
                    <a:pt x="307" y="1492"/>
                  </a:cubicBezTo>
                  <a:cubicBezTo>
                    <a:pt x="282" y="1492"/>
                    <a:pt x="264" y="1479"/>
                    <a:pt x="251" y="1454"/>
                  </a:cubicBezTo>
                  <a:cubicBezTo>
                    <a:pt x="226" y="1379"/>
                    <a:pt x="201" y="1304"/>
                    <a:pt x="201" y="1204"/>
                  </a:cubicBezTo>
                  <a:lnTo>
                    <a:pt x="201" y="1028"/>
                  </a:lnTo>
                  <a:lnTo>
                    <a:pt x="201" y="828"/>
                  </a:lnTo>
                  <a:cubicBezTo>
                    <a:pt x="201" y="727"/>
                    <a:pt x="226" y="627"/>
                    <a:pt x="251" y="527"/>
                  </a:cubicBezTo>
                  <a:cubicBezTo>
                    <a:pt x="276" y="452"/>
                    <a:pt x="326" y="377"/>
                    <a:pt x="401" y="351"/>
                  </a:cubicBezTo>
                  <a:cubicBezTo>
                    <a:pt x="439" y="326"/>
                    <a:pt x="470" y="314"/>
                    <a:pt x="495" y="314"/>
                  </a:cubicBezTo>
                  <a:close/>
                  <a:moveTo>
                    <a:pt x="602" y="1"/>
                  </a:moveTo>
                  <a:cubicBezTo>
                    <a:pt x="527" y="1"/>
                    <a:pt x="452" y="26"/>
                    <a:pt x="401" y="51"/>
                  </a:cubicBezTo>
                  <a:cubicBezTo>
                    <a:pt x="326" y="101"/>
                    <a:pt x="276" y="151"/>
                    <a:pt x="226" y="201"/>
                  </a:cubicBezTo>
                  <a:cubicBezTo>
                    <a:pt x="176" y="276"/>
                    <a:pt x="126" y="351"/>
                    <a:pt x="101" y="427"/>
                  </a:cubicBezTo>
                  <a:cubicBezTo>
                    <a:pt x="51" y="502"/>
                    <a:pt x="25" y="577"/>
                    <a:pt x="25" y="677"/>
                  </a:cubicBezTo>
                  <a:cubicBezTo>
                    <a:pt x="0" y="752"/>
                    <a:pt x="0" y="853"/>
                    <a:pt x="0" y="928"/>
                  </a:cubicBezTo>
                  <a:lnTo>
                    <a:pt x="0" y="1153"/>
                  </a:lnTo>
                  <a:lnTo>
                    <a:pt x="0" y="1354"/>
                  </a:lnTo>
                  <a:cubicBezTo>
                    <a:pt x="0" y="1429"/>
                    <a:pt x="0" y="1504"/>
                    <a:pt x="25" y="1580"/>
                  </a:cubicBezTo>
                  <a:cubicBezTo>
                    <a:pt x="25" y="1655"/>
                    <a:pt x="51" y="1705"/>
                    <a:pt x="101" y="1755"/>
                  </a:cubicBezTo>
                  <a:cubicBezTo>
                    <a:pt x="126" y="1780"/>
                    <a:pt x="176" y="1805"/>
                    <a:pt x="226" y="1805"/>
                  </a:cubicBezTo>
                  <a:cubicBezTo>
                    <a:pt x="276" y="1805"/>
                    <a:pt x="351" y="1780"/>
                    <a:pt x="401" y="1755"/>
                  </a:cubicBezTo>
                  <a:cubicBezTo>
                    <a:pt x="477" y="1705"/>
                    <a:pt x="552" y="1655"/>
                    <a:pt x="602" y="1580"/>
                  </a:cubicBezTo>
                  <a:cubicBezTo>
                    <a:pt x="652" y="1529"/>
                    <a:pt x="677" y="1454"/>
                    <a:pt x="727" y="1379"/>
                  </a:cubicBezTo>
                  <a:cubicBezTo>
                    <a:pt x="752" y="1304"/>
                    <a:pt x="777" y="1229"/>
                    <a:pt x="777" y="1128"/>
                  </a:cubicBezTo>
                  <a:cubicBezTo>
                    <a:pt x="802" y="1053"/>
                    <a:pt x="827" y="953"/>
                    <a:pt x="827" y="878"/>
                  </a:cubicBezTo>
                  <a:lnTo>
                    <a:pt x="827" y="452"/>
                  </a:lnTo>
                  <a:cubicBezTo>
                    <a:pt x="827" y="377"/>
                    <a:pt x="802" y="301"/>
                    <a:pt x="777" y="226"/>
                  </a:cubicBezTo>
                  <a:cubicBezTo>
                    <a:pt x="777" y="151"/>
                    <a:pt x="752" y="101"/>
                    <a:pt x="727" y="51"/>
                  </a:cubicBezTo>
                  <a:cubicBezTo>
                    <a:pt x="677" y="1"/>
                    <a:pt x="652" y="1"/>
                    <a:pt x="6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4000150" y="1955050"/>
              <a:ext cx="607800" cy="354525"/>
            </a:xfrm>
            <a:custGeom>
              <a:avLst/>
              <a:gdLst/>
              <a:ahLst/>
              <a:cxnLst/>
              <a:rect l="l" t="t" r="r" b="b"/>
              <a:pathLst>
                <a:path w="24312" h="14181" extrusionOk="0">
                  <a:moveTo>
                    <a:pt x="24070" y="0"/>
                  </a:moveTo>
                  <a:cubicBezTo>
                    <a:pt x="24041" y="0"/>
                    <a:pt x="24013" y="7"/>
                    <a:pt x="23986" y="20"/>
                  </a:cubicBezTo>
                  <a:lnTo>
                    <a:pt x="101" y="13805"/>
                  </a:lnTo>
                  <a:cubicBezTo>
                    <a:pt x="26" y="13830"/>
                    <a:pt x="1" y="13905"/>
                    <a:pt x="1" y="13980"/>
                  </a:cubicBezTo>
                  <a:cubicBezTo>
                    <a:pt x="1" y="14080"/>
                    <a:pt x="76" y="14181"/>
                    <a:pt x="201" y="14181"/>
                  </a:cubicBezTo>
                  <a:lnTo>
                    <a:pt x="301" y="14156"/>
                  </a:lnTo>
                  <a:lnTo>
                    <a:pt x="24186" y="371"/>
                  </a:lnTo>
                  <a:cubicBezTo>
                    <a:pt x="24286" y="321"/>
                    <a:pt x="24311" y="221"/>
                    <a:pt x="24261" y="120"/>
                  </a:cubicBezTo>
                  <a:cubicBezTo>
                    <a:pt x="24225" y="47"/>
                    <a:pt x="24148" y="0"/>
                    <a:pt x="240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3913675" y="2155425"/>
              <a:ext cx="21350" cy="48250"/>
            </a:xfrm>
            <a:custGeom>
              <a:avLst/>
              <a:gdLst/>
              <a:ahLst/>
              <a:cxnLst/>
              <a:rect l="l" t="t" r="r" b="b"/>
              <a:pathLst>
                <a:path w="854" h="1930" extrusionOk="0">
                  <a:moveTo>
                    <a:pt x="778" y="0"/>
                  </a:moveTo>
                  <a:lnTo>
                    <a:pt x="76" y="376"/>
                  </a:lnTo>
                  <a:lnTo>
                    <a:pt x="51" y="426"/>
                  </a:lnTo>
                  <a:lnTo>
                    <a:pt x="51" y="476"/>
                  </a:lnTo>
                  <a:lnTo>
                    <a:pt x="51" y="627"/>
                  </a:lnTo>
                  <a:lnTo>
                    <a:pt x="51" y="677"/>
                  </a:lnTo>
                  <a:lnTo>
                    <a:pt x="76" y="677"/>
                  </a:lnTo>
                  <a:lnTo>
                    <a:pt x="502" y="426"/>
                  </a:lnTo>
                  <a:lnTo>
                    <a:pt x="302" y="902"/>
                  </a:lnTo>
                  <a:lnTo>
                    <a:pt x="277" y="953"/>
                  </a:lnTo>
                  <a:lnTo>
                    <a:pt x="277" y="1003"/>
                  </a:lnTo>
                  <a:lnTo>
                    <a:pt x="277" y="1178"/>
                  </a:lnTo>
                  <a:lnTo>
                    <a:pt x="277" y="1228"/>
                  </a:lnTo>
                  <a:lnTo>
                    <a:pt x="302" y="1228"/>
                  </a:lnTo>
                  <a:lnTo>
                    <a:pt x="427" y="1153"/>
                  </a:lnTo>
                  <a:cubicBezTo>
                    <a:pt x="477" y="1128"/>
                    <a:pt x="527" y="1103"/>
                    <a:pt x="577" y="1103"/>
                  </a:cubicBezTo>
                  <a:cubicBezTo>
                    <a:pt x="602" y="1128"/>
                    <a:pt x="627" y="1153"/>
                    <a:pt x="627" y="1228"/>
                  </a:cubicBezTo>
                  <a:cubicBezTo>
                    <a:pt x="627" y="1303"/>
                    <a:pt x="627" y="1379"/>
                    <a:pt x="577" y="1429"/>
                  </a:cubicBezTo>
                  <a:cubicBezTo>
                    <a:pt x="552" y="1479"/>
                    <a:pt x="477" y="1529"/>
                    <a:pt x="427" y="1579"/>
                  </a:cubicBezTo>
                  <a:lnTo>
                    <a:pt x="327" y="1604"/>
                  </a:lnTo>
                  <a:lnTo>
                    <a:pt x="226" y="1604"/>
                  </a:lnTo>
                  <a:lnTo>
                    <a:pt x="201" y="1554"/>
                  </a:lnTo>
                  <a:lnTo>
                    <a:pt x="176" y="1529"/>
                  </a:lnTo>
                  <a:lnTo>
                    <a:pt x="151" y="1529"/>
                  </a:lnTo>
                  <a:lnTo>
                    <a:pt x="26" y="1604"/>
                  </a:lnTo>
                  <a:lnTo>
                    <a:pt x="1" y="1629"/>
                  </a:lnTo>
                  <a:lnTo>
                    <a:pt x="1" y="1679"/>
                  </a:lnTo>
                  <a:cubicBezTo>
                    <a:pt x="26" y="1729"/>
                    <a:pt x="26" y="1780"/>
                    <a:pt x="51" y="1805"/>
                  </a:cubicBezTo>
                  <a:cubicBezTo>
                    <a:pt x="51" y="1855"/>
                    <a:pt x="76" y="1880"/>
                    <a:pt x="126" y="1905"/>
                  </a:cubicBezTo>
                  <a:cubicBezTo>
                    <a:pt x="151" y="1930"/>
                    <a:pt x="201" y="1930"/>
                    <a:pt x="252" y="1930"/>
                  </a:cubicBezTo>
                  <a:cubicBezTo>
                    <a:pt x="327" y="1930"/>
                    <a:pt x="377" y="1905"/>
                    <a:pt x="427" y="1855"/>
                  </a:cubicBezTo>
                  <a:cubicBezTo>
                    <a:pt x="502" y="1830"/>
                    <a:pt x="552" y="1780"/>
                    <a:pt x="602" y="1729"/>
                  </a:cubicBezTo>
                  <a:cubicBezTo>
                    <a:pt x="653" y="1679"/>
                    <a:pt x="703" y="1629"/>
                    <a:pt x="728" y="1554"/>
                  </a:cubicBezTo>
                  <a:cubicBezTo>
                    <a:pt x="778" y="1479"/>
                    <a:pt x="803" y="1404"/>
                    <a:pt x="828" y="1354"/>
                  </a:cubicBezTo>
                  <a:cubicBezTo>
                    <a:pt x="853" y="1253"/>
                    <a:pt x="853" y="1178"/>
                    <a:pt x="853" y="1103"/>
                  </a:cubicBezTo>
                  <a:cubicBezTo>
                    <a:pt x="853" y="1053"/>
                    <a:pt x="853" y="1003"/>
                    <a:pt x="828" y="927"/>
                  </a:cubicBezTo>
                  <a:cubicBezTo>
                    <a:pt x="828" y="902"/>
                    <a:pt x="803" y="852"/>
                    <a:pt x="778" y="827"/>
                  </a:cubicBezTo>
                  <a:lnTo>
                    <a:pt x="678" y="777"/>
                  </a:lnTo>
                  <a:cubicBezTo>
                    <a:pt x="627" y="777"/>
                    <a:pt x="602" y="802"/>
                    <a:pt x="552" y="802"/>
                  </a:cubicBezTo>
                  <a:lnTo>
                    <a:pt x="778" y="326"/>
                  </a:lnTo>
                  <a:lnTo>
                    <a:pt x="803" y="27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3938750" y="2144150"/>
              <a:ext cx="20700" cy="45125"/>
            </a:xfrm>
            <a:custGeom>
              <a:avLst/>
              <a:gdLst/>
              <a:ahLst/>
              <a:cxnLst/>
              <a:rect l="l" t="t" r="r" b="b"/>
              <a:pathLst>
                <a:path w="828" h="1805" extrusionOk="0">
                  <a:moveTo>
                    <a:pt x="520" y="313"/>
                  </a:moveTo>
                  <a:cubicBezTo>
                    <a:pt x="546" y="313"/>
                    <a:pt x="564" y="326"/>
                    <a:pt x="577" y="351"/>
                  </a:cubicBezTo>
                  <a:cubicBezTo>
                    <a:pt x="602" y="426"/>
                    <a:pt x="627" y="501"/>
                    <a:pt x="627" y="576"/>
                  </a:cubicBezTo>
                  <a:lnTo>
                    <a:pt x="627" y="777"/>
                  </a:lnTo>
                  <a:lnTo>
                    <a:pt x="627" y="977"/>
                  </a:lnTo>
                  <a:cubicBezTo>
                    <a:pt x="627" y="1078"/>
                    <a:pt x="602" y="1178"/>
                    <a:pt x="577" y="1278"/>
                  </a:cubicBezTo>
                  <a:cubicBezTo>
                    <a:pt x="552" y="1353"/>
                    <a:pt x="502" y="1404"/>
                    <a:pt x="426" y="1454"/>
                  </a:cubicBezTo>
                  <a:cubicBezTo>
                    <a:pt x="389" y="1479"/>
                    <a:pt x="358" y="1491"/>
                    <a:pt x="332" y="1491"/>
                  </a:cubicBezTo>
                  <a:cubicBezTo>
                    <a:pt x="307" y="1491"/>
                    <a:pt x="289" y="1479"/>
                    <a:pt x="276" y="1454"/>
                  </a:cubicBezTo>
                  <a:cubicBezTo>
                    <a:pt x="226" y="1378"/>
                    <a:pt x="226" y="1303"/>
                    <a:pt x="226" y="1203"/>
                  </a:cubicBezTo>
                  <a:lnTo>
                    <a:pt x="226" y="1028"/>
                  </a:lnTo>
                  <a:lnTo>
                    <a:pt x="226" y="827"/>
                  </a:lnTo>
                  <a:cubicBezTo>
                    <a:pt x="226" y="727"/>
                    <a:pt x="226" y="627"/>
                    <a:pt x="276" y="526"/>
                  </a:cubicBezTo>
                  <a:cubicBezTo>
                    <a:pt x="301" y="451"/>
                    <a:pt x="351" y="376"/>
                    <a:pt x="426" y="351"/>
                  </a:cubicBezTo>
                  <a:cubicBezTo>
                    <a:pt x="464" y="326"/>
                    <a:pt x="495" y="313"/>
                    <a:pt x="520" y="313"/>
                  </a:cubicBezTo>
                  <a:close/>
                  <a:moveTo>
                    <a:pt x="602" y="0"/>
                  </a:moveTo>
                  <a:cubicBezTo>
                    <a:pt x="552" y="0"/>
                    <a:pt x="477" y="25"/>
                    <a:pt x="426" y="50"/>
                  </a:cubicBezTo>
                  <a:cubicBezTo>
                    <a:pt x="351" y="100"/>
                    <a:pt x="276" y="150"/>
                    <a:pt x="226" y="201"/>
                  </a:cubicBezTo>
                  <a:cubicBezTo>
                    <a:pt x="176" y="276"/>
                    <a:pt x="151" y="351"/>
                    <a:pt x="101" y="426"/>
                  </a:cubicBezTo>
                  <a:cubicBezTo>
                    <a:pt x="76" y="501"/>
                    <a:pt x="51" y="576"/>
                    <a:pt x="25" y="677"/>
                  </a:cubicBezTo>
                  <a:cubicBezTo>
                    <a:pt x="25" y="752"/>
                    <a:pt x="25" y="852"/>
                    <a:pt x="0" y="927"/>
                  </a:cubicBezTo>
                  <a:lnTo>
                    <a:pt x="0" y="1153"/>
                  </a:lnTo>
                  <a:lnTo>
                    <a:pt x="0" y="1353"/>
                  </a:lnTo>
                  <a:cubicBezTo>
                    <a:pt x="25" y="1429"/>
                    <a:pt x="25" y="1504"/>
                    <a:pt x="25" y="1579"/>
                  </a:cubicBezTo>
                  <a:cubicBezTo>
                    <a:pt x="51" y="1629"/>
                    <a:pt x="76" y="1704"/>
                    <a:pt x="101" y="1754"/>
                  </a:cubicBezTo>
                  <a:cubicBezTo>
                    <a:pt x="126" y="1779"/>
                    <a:pt x="176" y="1805"/>
                    <a:pt x="226" y="1805"/>
                  </a:cubicBezTo>
                  <a:cubicBezTo>
                    <a:pt x="301" y="1805"/>
                    <a:pt x="376" y="1779"/>
                    <a:pt x="426" y="1754"/>
                  </a:cubicBezTo>
                  <a:cubicBezTo>
                    <a:pt x="502" y="1704"/>
                    <a:pt x="552" y="1654"/>
                    <a:pt x="602" y="1579"/>
                  </a:cubicBezTo>
                  <a:cubicBezTo>
                    <a:pt x="652" y="1529"/>
                    <a:pt x="702" y="1454"/>
                    <a:pt x="727" y="1378"/>
                  </a:cubicBezTo>
                  <a:cubicBezTo>
                    <a:pt x="777" y="1303"/>
                    <a:pt x="802" y="1228"/>
                    <a:pt x="802" y="1128"/>
                  </a:cubicBezTo>
                  <a:cubicBezTo>
                    <a:pt x="827" y="1053"/>
                    <a:pt x="827" y="952"/>
                    <a:pt x="827" y="877"/>
                  </a:cubicBezTo>
                  <a:lnTo>
                    <a:pt x="827" y="451"/>
                  </a:lnTo>
                  <a:cubicBezTo>
                    <a:pt x="827" y="376"/>
                    <a:pt x="827" y="301"/>
                    <a:pt x="802" y="226"/>
                  </a:cubicBezTo>
                  <a:cubicBezTo>
                    <a:pt x="802" y="150"/>
                    <a:pt x="777" y="100"/>
                    <a:pt x="727" y="50"/>
                  </a:cubicBezTo>
                  <a:cubicBezTo>
                    <a:pt x="702" y="25"/>
                    <a:pt x="652" y="0"/>
                    <a:pt x="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3999525" y="1789500"/>
              <a:ext cx="609050" cy="355300"/>
            </a:xfrm>
            <a:custGeom>
              <a:avLst/>
              <a:gdLst/>
              <a:ahLst/>
              <a:cxnLst/>
              <a:rect l="l" t="t" r="r" b="b"/>
              <a:pathLst>
                <a:path w="24362" h="14212" extrusionOk="0">
                  <a:moveTo>
                    <a:pt x="24116" y="0"/>
                  </a:moveTo>
                  <a:cubicBezTo>
                    <a:pt x="24080" y="0"/>
                    <a:pt x="24044" y="9"/>
                    <a:pt x="24011" y="26"/>
                  </a:cubicBezTo>
                  <a:lnTo>
                    <a:pt x="126" y="13810"/>
                  </a:lnTo>
                  <a:cubicBezTo>
                    <a:pt x="51" y="13860"/>
                    <a:pt x="1" y="13935"/>
                    <a:pt x="1" y="14011"/>
                  </a:cubicBezTo>
                  <a:cubicBezTo>
                    <a:pt x="26" y="14111"/>
                    <a:pt x="101" y="14211"/>
                    <a:pt x="226" y="14211"/>
                  </a:cubicBezTo>
                  <a:lnTo>
                    <a:pt x="326" y="14186"/>
                  </a:lnTo>
                  <a:lnTo>
                    <a:pt x="24211" y="401"/>
                  </a:lnTo>
                  <a:cubicBezTo>
                    <a:pt x="24311" y="326"/>
                    <a:pt x="24362" y="201"/>
                    <a:pt x="24286" y="101"/>
                  </a:cubicBezTo>
                  <a:cubicBezTo>
                    <a:pt x="24253" y="34"/>
                    <a:pt x="24186" y="0"/>
                    <a:pt x="2411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005175" y="2000375"/>
              <a:ext cx="597125" cy="634400"/>
            </a:xfrm>
            <a:custGeom>
              <a:avLst/>
              <a:gdLst/>
              <a:ahLst/>
              <a:cxnLst/>
              <a:rect l="l" t="t" r="r" b="b"/>
              <a:pathLst>
                <a:path w="23885" h="25376" extrusionOk="0">
                  <a:moveTo>
                    <a:pt x="18706" y="0"/>
                  </a:moveTo>
                  <a:cubicBezTo>
                    <a:pt x="18405" y="0"/>
                    <a:pt x="18093" y="79"/>
                    <a:pt x="17770" y="262"/>
                  </a:cubicBezTo>
                  <a:cubicBezTo>
                    <a:pt x="15213" y="1741"/>
                    <a:pt x="14161" y="5751"/>
                    <a:pt x="11780" y="9761"/>
                  </a:cubicBezTo>
                  <a:cubicBezTo>
                    <a:pt x="10431" y="12043"/>
                    <a:pt x="8679" y="13741"/>
                    <a:pt x="7104" y="13741"/>
                  </a:cubicBezTo>
                  <a:cubicBezTo>
                    <a:pt x="5928" y="13741"/>
                    <a:pt x="4850" y="12795"/>
                    <a:pt x="4110" y="10438"/>
                  </a:cubicBezTo>
                  <a:cubicBezTo>
                    <a:pt x="3030" y="6992"/>
                    <a:pt x="1694" y="6345"/>
                    <a:pt x="845" y="6345"/>
                  </a:cubicBezTo>
                  <a:cubicBezTo>
                    <a:pt x="335" y="6345"/>
                    <a:pt x="0" y="6578"/>
                    <a:pt x="0" y="6578"/>
                  </a:cubicBezTo>
                  <a:lnTo>
                    <a:pt x="0" y="25375"/>
                  </a:lnTo>
                  <a:lnTo>
                    <a:pt x="23885" y="11591"/>
                  </a:lnTo>
                  <a:lnTo>
                    <a:pt x="23885" y="2969"/>
                  </a:lnTo>
                  <a:cubicBezTo>
                    <a:pt x="23733" y="3056"/>
                    <a:pt x="23581" y="3096"/>
                    <a:pt x="23427" y="3096"/>
                  </a:cubicBezTo>
                  <a:cubicBezTo>
                    <a:pt x="22742" y="3096"/>
                    <a:pt x="22031" y="2318"/>
                    <a:pt x="21253" y="1540"/>
                  </a:cubicBezTo>
                  <a:cubicBezTo>
                    <a:pt x="20476" y="763"/>
                    <a:pt x="19641" y="0"/>
                    <a:pt x="1870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005175" y="2000025"/>
              <a:ext cx="538225" cy="634750"/>
            </a:xfrm>
            <a:custGeom>
              <a:avLst/>
              <a:gdLst/>
              <a:ahLst/>
              <a:cxnLst/>
              <a:rect l="l" t="t" r="r" b="b"/>
              <a:pathLst>
                <a:path w="21529" h="25390" extrusionOk="0">
                  <a:moveTo>
                    <a:pt x="18697" y="1"/>
                  </a:moveTo>
                  <a:cubicBezTo>
                    <a:pt x="18396" y="1"/>
                    <a:pt x="18095" y="101"/>
                    <a:pt x="17770" y="276"/>
                  </a:cubicBezTo>
                  <a:cubicBezTo>
                    <a:pt x="16692" y="878"/>
                    <a:pt x="15890" y="1955"/>
                    <a:pt x="15138" y="3259"/>
                  </a:cubicBezTo>
                  <a:cubicBezTo>
                    <a:pt x="16015" y="4813"/>
                    <a:pt x="16617" y="7194"/>
                    <a:pt x="17619" y="7194"/>
                  </a:cubicBezTo>
                  <a:cubicBezTo>
                    <a:pt x="17694" y="7194"/>
                    <a:pt x="17745" y="7169"/>
                    <a:pt x="17795" y="7169"/>
                  </a:cubicBezTo>
                  <a:cubicBezTo>
                    <a:pt x="17870" y="7143"/>
                    <a:pt x="17945" y="7118"/>
                    <a:pt x="18020" y="7068"/>
                  </a:cubicBezTo>
                  <a:cubicBezTo>
                    <a:pt x="19449" y="6241"/>
                    <a:pt x="20100" y="3860"/>
                    <a:pt x="21529" y="1855"/>
                  </a:cubicBezTo>
                  <a:cubicBezTo>
                    <a:pt x="21429" y="1755"/>
                    <a:pt x="21354" y="1655"/>
                    <a:pt x="21253" y="1554"/>
                  </a:cubicBezTo>
                  <a:cubicBezTo>
                    <a:pt x="20476" y="778"/>
                    <a:pt x="19624" y="1"/>
                    <a:pt x="18697" y="1"/>
                  </a:cubicBezTo>
                  <a:close/>
                  <a:moveTo>
                    <a:pt x="852" y="6367"/>
                  </a:moveTo>
                  <a:cubicBezTo>
                    <a:pt x="326" y="6367"/>
                    <a:pt x="0" y="6592"/>
                    <a:pt x="0" y="6592"/>
                  </a:cubicBezTo>
                  <a:lnTo>
                    <a:pt x="0" y="22532"/>
                  </a:lnTo>
                  <a:cubicBezTo>
                    <a:pt x="0" y="22532"/>
                    <a:pt x="1253" y="16417"/>
                    <a:pt x="2431" y="15740"/>
                  </a:cubicBezTo>
                  <a:cubicBezTo>
                    <a:pt x="2556" y="15665"/>
                    <a:pt x="2657" y="15640"/>
                    <a:pt x="2757" y="15640"/>
                  </a:cubicBezTo>
                  <a:lnTo>
                    <a:pt x="2782" y="15640"/>
                  </a:lnTo>
                  <a:cubicBezTo>
                    <a:pt x="3333" y="15640"/>
                    <a:pt x="3709" y="16517"/>
                    <a:pt x="4160" y="17394"/>
                  </a:cubicBezTo>
                  <a:cubicBezTo>
                    <a:pt x="4612" y="18246"/>
                    <a:pt x="5138" y="19123"/>
                    <a:pt x="5965" y="19123"/>
                  </a:cubicBezTo>
                  <a:cubicBezTo>
                    <a:pt x="6216" y="19123"/>
                    <a:pt x="6516" y="19048"/>
                    <a:pt x="6817" y="18848"/>
                  </a:cubicBezTo>
                  <a:cubicBezTo>
                    <a:pt x="7895" y="18246"/>
                    <a:pt x="8622" y="15715"/>
                    <a:pt x="9323" y="12783"/>
                  </a:cubicBezTo>
                  <a:lnTo>
                    <a:pt x="9323" y="12783"/>
                  </a:lnTo>
                  <a:cubicBezTo>
                    <a:pt x="8572" y="13409"/>
                    <a:pt x="7820" y="13760"/>
                    <a:pt x="7093" y="13760"/>
                  </a:cubicBezTo>
                  <a:cubicBezTo>
                    <a:pt x="5915" y="13760"/>
                    <a:pt x="4862" y="12808"/>
                    <a:pt x="4110" y="10452"/>
                  </a:cubicBezTo>
                  <a:cubicBezTo>
                    <a:pt x="3033" y="7018"/>
                    <a:pt x="1704" y="6367"/>
                    <a:pt x="852" y="6367"/>
                  </a:cubicBezTo>
                  <a:close/>
                  <a:moveTo>
                    <a:pt x="0" y="25364"/>
                  </a:moveTo>
                  <a:lnTo>
                    <a:pt x="0" y="25389"/>
                  </a:lnTo>
                  <a:lnTo>
                    <a:pt x="25" y="25389"/>
                  </a:lnTo>
                  <a:lnTo>
                    <a:pt x="25" y="25364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004550" y="1991250"/>
              <a:ext cx="597750" cy="643525"/>
            </a:xfrm>
            <a:custGeom>
              <a:avLst/>
              <a:gdLst/>
              <a:ahLst/>
              <a:cxnLst/>
              <a:rect l="l" t="t" r="r" b="b"/>
              <a:pathLst>
                <a:path w="23910" h="25741" extrusionOk="0">
                  <a:moveTo>
                    <a:pt x="23910" y="1"/>
                  </a:moveTo>
                  <a:cubicBezTo>
                    <a:pt x="20526" y="1956"/>
                    <a:pt x="20050" y="6266"/>
                    <a:pt x="18045" y="7419"/>
                  </a:cubicBezTo>
                  <a:cubicBezTo>
                    <a:pt x="17903" y="7503"/>
                    <a:pt x="17768" y="7542"/>
                    <a:pt x="17640" y="7542"/>
                  </a:cubicBezTo>
                  <a:cubicBezTo>
                    <a:pt x="16891" y="7542"/>
                    <a:pt x="16367" y="6215"/>
                    <a:pt x="15790" y="4888"/>
                  </a:cubicBezTo>
                  <a:cubicBezTo>
                    <a:pt x="15217" y="3578"/>
                    <a:pt x="14577" y="2269"/>
                    <a:pt x="13611" y="2269"/>
                  </a:cubicBezTo>
                  <a:cubicBezTo>
                    <a:pt x="13394" y="2269"/>
                    <a:pt x="13160" y="2335"/>
                    <a:pt x="12907" y="2482"/>
                  </a:cubicBezTo>
                  <a:cubicBezTo>
                    <a:pt x="10201" y="4036"/>
                    <a:pt x="9499" y="17670"/>
                    <a:pt x="6842" y="19199"/>
                  </a:cubicBezTo>
                  <a:cubicBezTo>
                    <a:pt x="6517" y="19388"/>
                    <a:pt x="6229" y="19470"/>
                    <a:pt x="5970" y="19470"/>
                  </a:cubicBezTo>
                  <a:cubicBezTo>
                    <a:pt x="5130" y="19470"/>
                    <a:pt x="4601" y="18607"/>
                    <a:pt x="4160" y="17745"/>
                  </a:cubicBezTo>
                  <a:cubicBezTo>
                    <a:pt x="3718" y="16860"/>
                    <a:pt x="3346" y="15992"/>
                    <a:pt x="2792" y="15992"/>
                  </a:cubicBezTo>
                  <a:cubicBezTo>
                    <a:pt x="2687" y="15992"/>
                    <a:pt x="2576" y="16023"/>
                    <a:pt x="2456" y="16091"/>
                  </a:cubicBezTo>
                  <a:cubicBezTo>
                    <a:pt x="1278" y="16768"/>
                    <a:pt x="25" y="22883"/>
                    <a:pt x="25" y="22883"/>
                  </a:cubicBezTo>
                  <a:lnTo>
                    <a:pt x="0" y="25740"/>
                  </a:lnTo>
                  <a:lnTo>
                    <a:pt x="23910" y="11956"/>
                  </a:lnTo>
                  <a:lnTo>
                    <a:pt x="2391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4602275" y="2073950"/>
              <a:ext cx="650" cy="211200"/>
            </a:xfrm>
            <a:custGeom>
              <a:avLst/>
              <a:gdLst/>
              <a:ahLst/>
              <a:cxnLst/>
              <a:rect l="l" t="t" r="r" b="b"/>
              <a:pathLst>
                <a:path w="26" h="8448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lnTo>
                    <a:pt x="1" y="1831"/>
                  </a:lnTo>
                  <a:lnTo>
                    <a:pt x="26" y="1831"/>
                  </a:lnTo>
                  <a:lnTo>
                    <a:pt x="26" y="1"/>
                  </a:lnTo>
                  <a:close/>
                  <a:moveTo>
                    <a:pt x="1" y="2282"/>
                  </a:moveTo>
                  <a:lnTo>
                    <a:pt x="1" y="8447"/>
                  </a:lnTo>
                  <a:lnTo>
                    <a:pt x="26" y="8447"/>
                  </a:lnTo>
                  <a:lnTo>
                    <a:pt x="26" y="2282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4005800" y="2285125"/>
              <a:ext cx="597125" cy="349650"/>
            </a:xfrm>
            <a:custGeom>
              <a:avLst/>
              <a:gdLst/>
              <a:ahLst/>
              <a:cxnLst/>
              <a:rect l="l" t="t" r="r" b="b"/>
              <a:pathLst>
                <a:path w="23885" h="13986" extrusionOk="0">
                  <a:moveTo>
                    <a:pt x="23860" y="0"/>
                  </a:moveTo>
                  <a:lnTo>
                    <a:pt x="23860" y="201"/>
                  </a:lnTo>
                  <a:lnTo>
                    <a:pt x="0" y="13985"/>
                  </a:lnTo>
                  <a:lnTo>
                    <a:pt x="23885" y="201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4602275" y="2119700"/>
              <a:ext cx="650" cy="11300"/>
            </a:xfrm>
            <a:custGeom>
              <a:avLst/>
              <a:gdLst/>
              <a:ahLst/>
              <a:cxnLst/>
              <a:rect l="l" t="t" r="r" b="b"/>
              <a:pathLst>
                <a:path w="26" h="452" extrusionOk="0">
                  <a:moveTo>
                    <a:pt x="1" y="1"/>
                  </a:moveTo>
                  <a:lnTo>
                    <a:pt x="1" y="452"/>
                  </a:lnTo>
                  <a:lnTo>
                    <a:pt x="26" y="4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4383600" y="208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4005800" y="2081475"/>
              <a:ext cx="596500" cy="553300"/>
            </a:xfrm>
            <a:custGeom>
              <a:avLst/>
              <a:gdLst/>
              <a:ahLst/>
              <a:cxnLst/>
              <a:rect l="l" t="t" r="r" b="b"/>
              <a:pathLst>
                <a:path w="23860" h="22132" extrusionOk="0">
                  <a:moveTo>
                    <a:pt x="15113" y="1"/>
                  </a:moveTo>
                  <a:lnTo>
                    <a:pt x="15113" y="1"/>
                  </a:lnTo>
                  <a:cubicBezTo>
                    <a:pt x="15279" y="296"/>
                    <a:pt x="15432" y="619"/>
                    <a:pt x="15581" y="939"/>
                  </a:cubicBezTo>
                  <a:lnTo>
                    <a:pt x="15581" y="939"/>
                  </a:lnTo>
                  <a:cubicBezTo>
                    <a:pt x="15432" y="611"/>
                    <a:pt x="15277" y="292"/>
                    <a:pt x="15113" y="1"/>
                  </a:cubicBezTo>
                  <a:close/>
                  <a:moveTo>
                    <a:pt x="15581" y="939"/>
                  </a:moveTo>
                  <a:cubicBezTo>
                    <a:pt x="15802" y="1424"/>
                    <a:pt x="16011" y="1926"/>
                    <a:pt x="16224" y="2377"/>
                  </a:cubicBezTo>
                  <a:lnTo>
                    <a:pt x="16224" y="2377"/>
                  </a:lnTo>
                  <a:cubicBezTo>
                    <a:pt x="16062" y="2031"/>
                    <a:pt x="15903" y="1655"/>
                    <a:pt x="15740" y="1279"/>
                  </a:cubicBezTo>
                  <a:cubicBezTo>
                    <a:pt x="15687" y="1167"/>
                    <a:pt x="15634" y="1053"/>
                    <a:pt x="15581" y="939"/>
                  </a:cubicBezTo>
                  <a:close/>
                  <a:moveTo>
                    <a:pt x="16224" y="2377"/>
                  </a:moveTo>
                  <a:lnTo>
                    <a:pt x="16224" y="2377"/>
                  </a:lnTo>
                  <a:cubicBezTo>
                    <a:pt x="16632" y="3253"/>
                    <a:pt x="17055" y="3936"/>
                    <a:pt x="17594" y="3936"/>
                  </a:cubicBezTo>
                  <a:cubicBezTo>
                    <a:pt x="17057" y="3936"/>
                    <a:pt x="16635" y="3251"/>
                    <a:pt x="16224" y="2377"/>
                  </a:cubicBezTo>
                  <a:close/>
                  <a:moveTo>
                    <a:pt x="2757" y="12382"/>
                  </a:moveTo>
                  <a:cubicBezTo>
                    <a:pt x="3283" y="12382"/>
                    <a:pt x="3659" y="13259"/>
                    <a:pt x="4110" y="14136"/>
                  </a:cubicBezTo>
                  <a:cubicBezTo>
                    <a:pt x="4562" y="14988"/>
                    <a:pt x="5088" y="15865"/>
                    <a:pt x="5940" y="15865"/>
                  </a:cubicBezTo>
                  <a:cubicBezTo>
                    <a:pt x="5113" y="15865"/>
                    <a:pt x="4587" y="14988"/>
                    <a:pt x="4135" y="14136"/>
                  </a:cubicBezTo>
                  <a:cubicBezTo>
                    <a:pt x="3684" y="13259"/>
                    <a:pt x="3308" y="12382"/>
                    <a:pt x="2757" y="12382"/>
                  </a:cubicBezTo>
                  <a:close/>
                  <a:moveTo>
                    <a:pt x="23860" y="8347"/>
                  </a:moveTo>
                  <a:lnTo>
                    <a:pt x="0" y="22106"/>
                  </a:lnTo>
                  <a:lnTo>
                    <a:pt x="0" y="22131"/>
                  </a:lnTo>
                  <a:lnTo>
                    <a:pt x="23860" y="8347"/>
                  </a:lnTo>
                  <a:close/>
                </a:path>
              </a:pathLst>
            </a:custGeom>
            <a:solidFill>
              <a:srgbClr val="B78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4005800" y="2045775"/>
              <a:ext cx="596500" cy="588375"/>
            </a:xfrm>
            <a:custGeom>
              <a:avLst/>
              <a:gdLst/>
              <a:ahLst/>
              <a:cxnLst/>
              <a:rect l="l" t="t" r="r" b="b"/>
              <a:pathLst>
                <a:path w="23860" h="23535" extrusionOk="0">
                  <a:moveTo>
                    <a:pt x="21529" y="0"/>
                  </a:moveTo>
                  <a:cubicBezTo>
                    <a:pt x="20075" y="2030"/>
                    <a:pt x="19424" y="4411"/>
                    <a:pt x="17995" y="5238"/>
                  </a:cubicBezTo>
                  <a:cubicBezTo>
                    <a:pt x="17920" y="5288"/>
                    <a:pt x="17845" y="5313"/>
                    <a:pt x="17770" y="5339"/>
                  </a:cubicBezTo>
                  <a:cubicBezTo>
                    <a:pt x="17720" y="5339"/>
                    <a:pt x="17669" y="5364"/>
                    <a:pt x="17594" y="5364"/>
                  </a:cubicBezTo>
                  <a:cubicBezTo>
                    <a:pt x="16842" y="5364"/>
                    <a:pt x="16316" y="4035"/>
                    <a:pt x="15740" y="2707"/>
                  </a:cubicBezTo>
                  <a:cubicBezTo>
                    <a:pt x="15539" y="2281"/>
                    <a:pt x="15339" y="1830"/>
                    <a:pt x="15113" y="1429"/>
                  </a:cubicBezTo>
                  <a:cubicBezTo>
                    <a:pt x="14085" y="3258"/>
                    <a:pt x="13133" y="5589"/>
                    <a:pt x="11780" y="7920"/>
                  </a:cubicBezTo>
                  <a:cubicBezTo>
                    <a:pt x="11128" y="9048"/>
                    <a:pt x="10301" y="10075"/>
                    <a:pt x="9298" y="10953"/>
                  </a:cubicBezTo>
                  <a:cubicBezTo>
                    <a:pt x="8622" y="13860"/>
                    <a:pt x="7870" y="16416"/>
                    <a:pt x="6817" y="17018"/>
                  </a:cubicBezTo>
                  <a:cubicBezTo>
                    <a:pt x="6491" y="17218"/>
                    <a:pt x="6216" y="17293"/>
                    <a:pt x="5965" y="17293"/>
                  </a:cubicBezTo>
                  <a:lnTo>
                    <a:pt x="5940" y="17293"/>
                  </a:lnTo>
                  <a:cubicBezTo>
                    <a:pt x="5088" y="17293"/>
                    <a:pt x="4562" y="16416"/>
                    <a:pt x="4110" y="15564"/>
                  </a:cubicBezTo>
                  <a:cubicBezTo>
                    <a:pt x="3659" y="14687"/>
                    <a:pt x="3283" y="13810"/>
                    <a:pt x="2757" y="13810"/>
                  </a:cubicBezTo>
                  <a:cubicBezTo>
                    <a:pt x="2657" y="13810"/>
                    <a:pt x="2557" y="13835"/>
                    <a:pt x="2431" y="13910"/>
                  </a:cubicBezTo>
                  <a:cubicBezTo>
                    <a:pt x="1253" y="14587"/>
                    <a:pt x="0" y="20702"/>
                    <a:pt x="0" y="20702"/>
                  </a:cubicBezTo>
                  <a:lnTo>
                    <a:pt x="0" y="23534"/>
                  </a:lnTo>
                  <a:lnTo>
                    <a:pt x="23860" y="9775"/>
                  </a:lnTo>
                  <a:lnTo>
                    <a:pt x="23860" y="1153"/>
                  </a:lnTo>
                  <a:cubicBezTo>
                    <a:pt x="23710" y="1228"/>
                    <a:pt x="23559" y="1253"/>
                    <a:pt x="23409" y="1253"/>
                  </a:cubicBezTo>
                  <a:cubicBezTo>
                    <a:pt x="22807" y="1253"/>
                    <a:pt x="22181" y="677"/>
                    <a:pt x="21529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3852275" y="2602350"/>
              <a:ext cx="834625" cy="1185400"/>
            </a:xfrm>
            <a:custGeom>
              <a:avLst/>
              <a:gdLst/>
              <a:ahLst/>
              <a:cxnLst/>
              <a:rect l="l" t="t" r="r" b="b"/>
              <a:pathLst>
                <a:path w="33385" h="47416" extrusionOk="0">
                  <a:moveTo>
                    <a:pt x="32894" y="1"/>
                  </a:moveTo>
                  <a:cubicBezTo>
                    <a:pt x="32777" y="1"/>
                    <a:pt x="32645" y="38"/>
                    <a:pt x="32507" y="118"/>
                  </a:cubicBezTo>
                  <a:lnTo>
                    <a:pt x="878" y="18364"/>
                  </a:lnTo>
                  <a:cubicBezTo>
                    <a:pt x="352" y="18715"/>
                    <a:pt x="26" y="19291"/>
                    <a:pt x="1" y="19918"/>
                  </a:cubicBezTo>
                  <a:lnTo>
                    <a:pt x="1" y="46785"/>
                  </a:lnTo>
                  <a:cubicBezTo>
                    <a:pt x="1" y="47175"/>
                    <a:pt x="202" y="47415"/>
                    <a:pt x="488" y="47415"/>
                  </a:cubicBezTo>
                  <a:cubicBezTo>
                    <a:pt x="606" y="47415"/>
                    <a:pt x="739" y="47374"/>
                    <a:pt x="878" y="47286"/>
                  </a:cubicBezTo>
                  <a:lnTo>
                    <a:pt x="32507" y="29041"/>
                  </a:lnTo>
                  <a:cubicBezTo>
                    <a:pt x="33034" y="28690"/>
                    <a:pt x="33359" y="28113"/>
                    <a:pt x="33384" y="27487"/>
                  </a:cubicBezTo>
                  <a:lnTo>
                    <a:pt x="33384" y="619"/>
                  </a:lnTo>
                  <a:cubicBezTo>
                    <a:pt x="33384" y="228"/>
                    <a:pt x="33182" y="1"/>
                    <a:pt x="328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938125" y="3115950"/>
              <a:ext cx="43875" cy="515700"/>
            </a:xfrm>
            <a:custGeom>
              <a:avLst/>
              <a:gdLst/>
              <a:ahLst/>
              <a:cxnLst/>
              <a:rect l="l" t="t" r="r" b="b"/>
              <a:pathLst>
                <a:path w="1755" h="20628" extrusionOk="0">
                  <a:moveTo>
                    <a:pt x="1755" y="0"/>
                  </a:moveTo>
                  <a:lnTo>
                    <a:pt x="0" y="1003"/>
                  </a:lnTo>
                  <a:lnTo>
                    <a:pt x="0" y="20627"/>
                  </a:lnTo>
                  <a:lnTo>
                    <a:pt x="1755" y="19600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4015825" y="3071450"/>
              <a:ext cx="43875" cy="515075"/>
            </a:xfrm>
            <a:custGeom>
              <a:avLst/>
              <a:gdLst/>
              <a:ahLst/>
              <a:cxnLst/>
              <a:rect l="l" t="t" r="r" b="b"/>
              <a:pathLst>
                <a:path w="1755" h="20603" extrusionOk="0">
                  <a:moveTo>
                    <a:pt x="1755" y="1"/>
                  </a:moveTo>
                  <a:lnTo>
                    <a:pt x="0" y="1003"/>
                  </a:lnTo>
                  <a:lnTo>
                    <a:pt x="0" y="20603"/>
                  </a:lnTo>
                  <a:lnTo>
                    <a:pt x="1755" y="19600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4092875" y="3026350"/>
              <a:ext cx="43900" cy="515700"/>
            </a:xfrm>
            <a:custGeom>
              <a:avLst/>
              <a:gdLst/>
              <a:ahLst/>
              <a:cxnLst/>
              <a:rect l="l" t="t" r="r" b="b"/>
              <a:pathLst>
                <a:path w="1756" h="20628" extrusionOk="0">
                  <a:moveTo>
                    <a:pt x="1755" y="0"/>
                  </a:moveTo>
                  <a:lnTo>
                    <a:pt x="1" y="1028"/>
                  </a:lnTo>
                  <a:lnTo>
                    <a:pt x="1" y="20627"/>
                  </a:lnTo>
                  <a:lnTo>
                    <a:pt x="1755" y="19625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4170575" y="2981850"/>
              <a:ext cx="43900" cy="515700"/>
            </a:xfrm>
            <a:custGeom>
              <a:avLst/>
              <a:gdLst/>
              <a:ahLst/>
              <a:cxnLst/>
              <a:rect l="l" t="t" r="r" b="b"/>
              <a:pathLst>
                <a:path w="1756" h="20628" extrusionOk="0">
                  <a:moveTo>
                    <a:pt x="1755" y="1"/>
                  </a:moveTo>
                  <a:lnTo>
                    <a:pt x="1" y="1003"/>
                  </a:lnTo>
                  <a:lnTo>
                    <a:pt x="1" y="20628"/>
                  </a:lnTo>
                  <a:lnTo>
                    <a:pt x="1755" y="19600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4247650" y="2937375"/>
              <a:ext cx="43875" cy="515700"/>
            </a:xfrm>
            <a:custGeom>
              <a:avLst/>
              <a:gdLst/>
              <a:ahLst/>
              <a:cxnLst/>
              <a:rect l="l" t="t" r="r" b="b"/>
              <a:pathLst>
                <a:path w="1755" h="20628" extrusionOk="0">
                  <a:moveTo>
                    <a:pt x="1755" y="1"/>
                  </a:moveTo>
                  <a:lnTo>
                    <a:pt x="0" y="1003"/>
                  </a:lnTo>
                  <a:lnTo>
                    <a:pt x="0" y="20627"/>
                  </a:lnTo>
                  <a:lnTo>
                    <a:pt x="1755" y="19600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4325350" y="2892250"/>
              <a:ext cx="43875" cy="515700"/>
            </a:xfrm>
            <a:custGeom>
              <a:avLst/>
              <a:gdLst/>
              <a:ahLst/>
              <a:cxnLst/>
              <a:rect l="l" t="t" r="r" b="b"/>
              <a:pathLst>
                <a:path w="1755" h="20628" extrusionOk="0">
                  <a:moveTo>
                    <a:pt x="1755" y="1"/>
                  </a:moveTo>
                  <a:lnTo>
                    <a:pt x="0" y="1029"/>
                  </a:lnTo>
                  <a:lnTo>
                    <a:pt x="0" y="20628"/>
                  </a:lnTo>
                  <a:lnTo>
                    <a:pt x="1755" y="19625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4325350" y="2892250"/>
              <a:ext cx="43875" cy="249400"/>
            </a:xfrm>
            <a:custGeom>
              <a:avLst/>
              <a:gdLst/>
              <a:ahLst/>
              <a:cxnLst/>
              <a:rect l="l" t="t" r="r" b="b"/>
              <a:pathLst>
                <a:path w="1755" h="9976" extrusionOk="0">
                  <a:moveTo>
                    <a:pt x="1755" y="1"/>
                  </a:moveTo>
                  <a:lnTo>
                    <a:pt x="0" y="1029"/>
                  </a:lnTo>
                  <a:lnTo>
                    <a:pt x="0" y="9976"/>
                  </a:lnTo>
                  <a:lnTo>
                    <a:pt x="1755" y="8948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4402400" y="2847775"/>
              <a:ext cx="43900" cy="515700"/>
            </a:xfrm>
            <a:custGeom>
              <a:avLst/>
              <a:gdLst/>
              <a:ahLst/>
              <a:cxnLst/>
              <a:rect l="l" t="t" r="r" b="b"/>
              <a:pathLst>
                <a:path w="1756" h="20628" extrusionOk="0">
                  <a:moveTo>
                    <a:pt x="1755" y="1"/>
                  </a:moveTo>
                  <a:lnTo>
                    <a:pt x="1" y="1003"/>
                  </a:lnTo>
                  <a:lnTo>
                    <a:pt x="1" y="20627"/>
                  </a:lnTo>
                  <a:lnTo>
                    <a:pt x="1755" y="19625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480100" y="2803300"/>
              <a:ext cx="43900" cy="515675"/>
            </a:xfrm>
            <a:custGeom>
              <a:avLst/>
              <a:gdLst/>
              <a:ahLst/>
              <a:cxnLst/>
              <a:rect l="l" t="t" r="r" b="b"/>
              <a:pathLst>
                <a:path w="1756" h="20627" extrusionOk="0">
                  <a:moveTo>
                    <a:pt x="1755" y="0"/>
                  </a:moveTo>
                  <a:lnTo>
                    <a:pt x="1" y="1003"/>
                  </a:lnTo>
                  <a:lnTo>
                    <a:pt x="1" y="20627"/>
                  </a:lnTo>
                  <a:lnTo>
                    <a:pt x="1755" y="19599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4557175" y="2758175"/>
              <a:ext cx="43875" cy="515700"/>
            </a:xfrm>
            <a:custGeom>
              <a:avLst/>
              <a:gdLst/>
              <a:ahLst/>
              <a:cxnLst/>
              <a:rect l="l" t="t" r="r" b="b"/>
              <a:pathLst>
                <a:path w="1755" h="20628" extrusionOk="0">
                  <a:moveTo>
                    <a:pt x="1755" y="1"/>
                  </a:moveTo>
                  <a:lnTo>
                    <a:pt x="0" y="1028"/>
                  </a:lnTo>
                  <a:lnTo>
                    <a:pt x="0" y="20627"/>
                  </a:lnTo>
                  <a:lnTo>
                    <a:pt x="1755" y="19625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3938125" y="3223100"/>
              <a:ext cx="43875" cy="298900"/>
            </a:xfrm>
            <a:custGeom>
              <a:avLst/>
              <a:gdLst/>
              <a:ahLst/>
              <a:cxnLst/>
              <a:rect l="l" t="t" r="r" b="b"/>
              <a:pathLst>
                <a:path w="1755" h="11956" extrusionOk="0">
                  <a:moveTo>
                    <a:pt x="1755" y="0"/>
                  </a:moveTo>
                  <a:lnTo>
                    <a:pt x="0" y="1003"/>
                  </a:lnTo>
                  <a:lnTo>
                    <a:pt x="0" y="11955"/>
                  </a:lnTo>
                  <a:lnTo>
                    <a:pt x="1755" y="10953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4015825" y="3240625"/>
              <a:ext cx="43875" cy="123475"/>
            </a:xfrm>
            <a:custGeom>
              <a:avLst/>
              <a:gdLst/>
              <a:ahLst/>
              <a:cxnLst/>
              <a:rect l="l" t="t" r="r" b="b"/>
              <a:pathLst>
                <a:path w="1755" h="4939" extrusionOk="0">
                  <a:moveTo>
                    <a:pt x="1755" y="1"/>
                  </a:moveTo>
                  <a:lnTo>
                    <a:pt x="0" y="1003"/>
                  </a:lnTo>
                  <a:lnTo>
                    <a:pt x="0" y="4938"/>
                  </a:lnTo>
                  <a:lnTo>
                    <a:pt x="1755" y="3936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4092875" y="3067700"/>
              <a:ext cx="43900" cy="110925"/>
            </a:xfrm>
            <a:custGeom>
              <a:avLst/>
              <a:gdLst/>
              <a:ahLst/>
              <a:cxnLst/>
              <a:rect l="l" t="t" r="r" b="b"/>
              <a:pathLst>
                <a:path w="1756" h="4437" extrusionOk="0">
                  <a:moveTo>
                    <a:pt x="1755" y="1"/>
                  </a:moveTo>
                  <a:lnTo>
                    <a:pt x="1" y="1003"/>
                  </a:lnTo>
                  <a:lnTo>
                    <a:pt x="1" y="4437"/>
                  </a:lnTo>
                  <a:lnTo>
                    <a:pt x="1755" y="3434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4170575" y="3089000"/>
              <a:ext cx="43900" cy="241875"/>
            </a:xfrm>
            <a:custGeom>
              <a:avLst/>
              <a:gdLst/>
              <a:ahLst/>
              <a:cxnLst/>
              <a:rect l="l" t="t" r="r" b="b"/>
              <a:pathLst>
                <a:path w="1756" h="9675" extrusionOk="0">
                  <a:moveTo>
                    <a:pt x="1755" y="1"/>
                  </a:moveTo>
                  <a:lnTo>
                    <a:pt x="1" y="1003"/>
                  </a:lnTo>
                  <a:lnTo>
                    <a:pt x="1" y="9675"/>
                  </a:lnTo>
                  <a:lnTo>
                    <a:pt x="1755" y="8672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4247650" y="3132250"/>
              <a:ext cx="43875" cy="117175"/>
            </a:xfrm>
            <a:custGeom>
              <a:avLst/>
              <a:gdLst/>
              <a:ahLst/>
              <a:cxnLst/>
              <a:rect l="l" t="t" r="r" b="b"/>
              <a:pathLst>
                <a:path w="1755" h="4687" extrusionOk="0">
                  <a:moveTo>
                    <a:pt x="1755" y="0"/>
                  </a:moveTo>
                  <a:lnTo>
                    <a:pt x="0" y="1003"/>
                  </a:lnTo>
                  <a:lnTo>
                    <a:pt x="0" y="4687"/>
                  </a:lnTo>
                  <a:lnTo>
                    <a:pt x="1755" y="3659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4402400" y="3107175"/>
              <a:ext cx="43900" cy="132850"/>
            </a:xfrm>
            <a:custGeom>
              <a:avLst/>
              <a:gdLst/>
              <a:ahLst/>
              <a:cxnLst/>
              <a:rect l="l" t="t" r="r" b="b"/>
              <a:pathLst>
                <a:path w="1756" h="5314" extrusionOk="0">
                  <a:moveTo>
                    <a:pt x="1755" y="1"/>
                  </a:moveTo>
                  <a:lnTo>
                    <a:pt x="1" y="1003"/>
                  </a:lnTo>
                  <a:lnTo>
                    <a:pt x="1" y="5314"/>
                  </a:lnTo>
                  <a:lnTo>
                    <a:pt x="1755" y="431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4480100" y="2887250"/>
              <a:ext cx="43900" cy="268825"/>
            </a:xfrm>
            <a:custGeom>
              <a:avLst/>
              <a:gdLst/>
              <a:ahLst/>
              <a:cxnLst/>
              <a:rect l="l" t="t" r="r" b="b"/>
              <a:pathLst>
                <a:path w="1756" h="10753" extrusionOk="0">
                  <a:moveTo>
                    <a:pt x="1755" y="0"/>
                  </a:moveTo>
                  <a:lnTo>
                    <a:pt x="1" y="1003"/>
                  </a:lnTo>
                  <a:lnTo>
                    <a:pt x="1" y="10752"/>
                  </a:lnTo>
                  <a:lnTo>
                    <a:pt x="1755" y="9750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4557175" y="2975600"/>
              <a:ext cx="43875" cy="109675"/>
            </a:xfrm>
            <a:custGeom>
              <a:avLst/>
              <a:gdLst/>
              <a:ahLst/>
              <a:cxnLst/>
              <a:rect l="l" t="t" r="r" b="b"/>
              <a:pathLst>
                <a:path w="1755" h="4387" extrusionOk="0">
                  <a:moveTo>
                    <a:pt x="1755" y="0"/>
                  </a:moveTo>
                  <a:lnTo>
                    <a:pt x="0" y="1003"/>
                  </a:lnTo>
                  <a:lnTo>
                    <a:pt x="0" y="4386"/>
                  </a:lnTo>
                  <a:lnTo>
                    <a:pt x="1755" y="3384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557175" y="3060175"/>
              <a:ext cx="43875" cy="213700"/>
            </a:xfrm>
            <a:custGeom>
              <a:avLst/>
              <a:gdLst/>
              <a:ahLst/>
              <a:cxnLst/>
              <a:rect l="l" t="t" r="r" b="b"/>
              <a:pathLst>
                <a:path w="1755" h="8548" extrusionOk="0">
                  <a:moveTo>
                    <a:pt x="1755" y="1"/>
                  </a:moveTo>
                  <a:lnTo>
                    <a:pt x="0" y="1003"/>
                  </a:lnTo>
                  <a:lnTo>
                    <a:pt x="0" y="8547"/>
                  </a:lnTo>
                  <a:lnTo>
                    <a:pt x="1755" y="7545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3938125" y="3496900"/>
              <a:ext cx="43875" cy="134750"/>
            </a:xfrm>
            <a:custGeom>
              <a:avLst/>
              <a:gdLst/>
              <a:ahLst/>
              <a:cxnLst/>
              <a:rect l="l" t="t" r="r" b="b"/>
              <a:pathLst>
                <a:path w="1755" h="5390" extrusionOk="0">
                  <a:moveTo>
                    <a:pt x="1755" y="1"/>
                  </a:moveTo>
                  <a:lnTo>
                    <a:pt x="0" y="1003"/>
                  </a:lnTo>
                  <a:lnTo>
                    <a:pt x="0" y="5389"/>
                  </a:lnTo>
                  <a:lnTo>
                    <a:pt x="1755" y="4362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3938125" y="3496900"/>
              <a:ext cx="43875" cy="134750"/>
            </a:xfrm>
            <a:custGeom>
              <a:avLst/>
              <a:gdLst/>
              <a:ahLst/>
              <a:cxnLst/>
              <a:rect l="l" t="t" r="r" b="b"/>
              <a:pathLst>
                <a:path w="1755" h="5390" extrusionOk="0">
                  <a:moveTo>
                    <a:pt x="1755" y="1"/>
                  </a:moveTo>
                  <a:lnTo>
                    <a:pt x="0" y="1003"/>
                  </a:lnTo>
                  <a:lnTo>
                    <a:pt x="0" y="5389"/>
                  </a:lnTo>
                  <a:lnTo>
                    <a:pt x="1755" y="4362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4015825" y="3339000"/>
              <a:ext cx="43875" cy="247525"/>
            </a:xfrm>
            <a:custGeom>
              <a:avLst/>
              <a:gdLst/>
              <a:ahLst/>
              <a:cxnLst/>
              <a:rect l="l" t="t" r="r" b="b"/>
              <a:pathLst>
                <a:path w="1755" h="9901" extrusionOk="0">
                  <a:moveTo>
                    <a:pt x="1755" y="1"/>
                  </a:moveTo>
                  <a:lnTo>
                    <a:pt x="0" y="1003"/>
                  </a:lnTo>
                  <a:lnTo>
                    <a:pt x="0" y="9901"/>
                  </a:lnTo>
                  <a:lnTo>
                    <a:pt x="1755" y="8898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4015825" y="3339000"/>
              <a:ext cx="43875" cy="247525"/>
            </a:xfrm>
            <a:custGeom>
              <a:avLst/>
              <a:gdLst/>
              <a:ahLst/>
              <a:cxnLst/>
              <a:rect l="l" t="t" r="r" b="b"/>
              <a:pathLst>
                <a:path w="1755" h="9901" extrusionOk="0">
                  <a:moveTo>
                    <a:pt x="1755" y="1"/>
                  </a:moveTo>
                  <a:lnTo>
                    <a:pt x="0" y="1003"/>
                  </a:lnTo>
                  <a:lnTo>
                    <a:pt x="0" y="9901"/>
                  </a:lnTo>
                  <a:lnTo>
                    <a:pt x="1755" y="8898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4092875" y="3153550"/>
              <a:ext cx="43900" cy="388500"/>
            </a:xfrm>
            <a:custGeom>
              <a:avLst/>
              <a:gdLst/>
              <a:ahLst/>
              <a:cxnLst/>
              <a:rect l="l" t="t" r="r" b="b"/>
              <a:pathLst>
                <a:path w="1756" h="15540" extrusionOk="0">
                  <a:moveTo>
                    <a:pt x="1755" y="0"/>
                  </a:moveTo>
                  <a:lnTo>
                    <a:pt x="1" y="1003"/>
                  </a:lnTo>
                  <a:lnTo>
                    <a:pt x="1" y="15539"/>
                  </a:lnTo>
                  <a:lnTo>
                    <a:pt x="1755" y="1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4092875" y="3153550"/>
              <a:ext cx="43900" cy="388500"/>
            </a:xfrm>
            <a:custGeom>
              <a:avLst/>
              <a:gdLst/>
              <a:ahLst/>
              <a:cxnLst/>
              <a:rect l="l" t="t" r="r" b="b"/>
              <a:pathLst>
                <a:path w="1756" h="15540" extrusionOk="0">
                  <a:moveTo>
                    <a:pt x="1755" y="0"/>
                  </a:moveTo>
                  <a:lnTo>
                    <a:pt x="1" y="1003"/>
                  </a:lnTo>
                  <a:lnTo>
                    <a:pt x="1" y="15539"/>
                  </a:lnTo>
                  <a:lnTo>
                    <a:pt x="1755" y="1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4170575" y="3305800"/>
              <a:ext cx="43900" cy="191750"/>
            </a:xfrm>
            <a:custGeom>
              <a:avLst/>
              <a:gdLst/>
              <a:ahLst/>
              <a:cxnLst/>
              <a:rect l="l" t="t" r="r" b="b"/>
              <a:pathLst>
                <a:path w="1756" h="7670" extrusionOk="0">
                  <a:moveTo>
                    <a:pt x="1755" y="0"/>
                  </a:moveTo>
                  <a:lnTo>
                    <a:pt x="1" y="1003"/>
                  </a:lnTo>
                  <a:lnTo>
                    <a:pt x="1" y="7670"/>
                  </a:lnTo>
                  <a:lnTo>
                    <a:pt x="1755" y="6642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4170575" y="3305800"/>
              <a:ext cx="43900" cy="191750"/>
            </a:xfrm>
            <a:custGeom>
              <a:avLst/>
              <a:gdLst/>
              <a:ahLst/>
              <a:cxnLst/>
              <a:rect l="l" t="t" r="r" b="b"/>
              <a:pathLst>
                <a:path w="1756" h="7670" extrusionOk="0">
                  <a:moveTo>
                    <a:pt x="1755" y="0"/>
                  </a:moveTo>
                  <a:lnTo>
                    <a:pt x="1" y="1003"/>
                  </a:lnTo>
                  <a:lnTo>
                    <a:pt x="1" y="7670"/>
                  </a:lnTo>
                  <a:lnTo>
                    <a:pt x="1755" y="6642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4247650" y="3223725"/>
              <a:ext cx="43875" cy="229350"/>
            </a:xfrm>
            <a:custGeom>
              <a:avLst/>
              <a:gdLst/>
              <a:ahLst/>
              <a:cxnLst/>
              <a:rect l="l" t="t" r="r" b="b"/>
              <a:pathLst>
                <a:path w="1755" h="9174" extrusionOk="0">
                  <a:moveTo>
                    <a:pt x="1755" y="0"/>
                  </a:moveTo>
                  <a:lnTo>
                    <a:pt x="0" y="1028"/>
                  </a:lnTo>
                  <a:lnTo>
                    <a:pt x="0" y="9173"/>
                  </a:lnTo>
                  <a:lnTo>
                    <a:pt x="1755" y="8146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4247650" y="3223725"/>
              <a:ext cx="43875" cy="229350"/>
            </a:xfrm>
            <a:custGeom>
              <a:avLst/>
              <a:gdLst/>
              <a:ahLst/>
              <a:cxnLst/>
              <a:rect l="l" t="t" r="r" b="b"/>
              <a:pathLst>
                <a:path w="1755" h="9174" extrusionOk="0">
                  <a:moveTo>
                    <a:pt x="1755" y="0"/>
                  </a:moveTo>
                  <a:lnTo>
                    <a:pt x="0" y="1028"/>
                  </a:lnTo>
                  <a:lnTo>
                    <a:pt x="0" y="9173"/>
                  </a:lnTo>
                  <a:lnTo>
                    <a:pt x="1755" y="8146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4325350" y="3115950"/>
              <a:ext cx="43875" cy="292000"/>
            </a:xfrm>
            <a:custGeom>
              <a:avLst/>
              <a:gdLst/>
              <a:ahLst/>
              <a:cxnLst/>
              <a:rect l="l" t="t" r="r" b="b"/>
              <a:pathLst>
                <a:path w="1755" h="11680" extrusionOk="0">
                  <a:moveTo>
                    <a:pt x="1755" y="0"/>
                  </a:moveTo>
                  <a:lnTo>
                    <a:pt x="0" y="1028"/>
                  </a:lnTo>
                  <a:lnTo>
                    <a:pt x="0" y="11680"/>
                  </a:lnTo>
                  <a:lnTo>
                    <a:pt x="1755" y="1067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325350" y="3115950"/>
              <a:ext cx="43875" cy="292000"/>
            </a:xfrm>
            <a:custGeom>
              <a:avLst/>
              <a:gdLst/>
              <a:ahLst/>
              <a:cxnLst/>
              <a:rect l="l" t="t" r="r" b="b"/>
              <a:pathLst>
                <a:path w="1755" h="11680" extrusionOk="0">
                  <a:moveTo>
                    <a:pt x="1755" y="0"/>
                  </a:moveTo>
                  <a:lnTo>
                    <a:pt x="0" y="1028"/>
                  </a:lnTo>
                  <a:lnTo>
                    <a:pt x="0" y="11680"/>
                  </a:lnTo>
                  <a:lnTo>
                    <a:pt x="1755" y="1067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402400" y="3214950"/>
              <a:ext cx="43900" cy="148525"/>
            </a:xfrm>
            <a:custGeom>
              <a:avLst/>
              <a:gdLst/>
              <a:ahLst/>
              <a:cxnLst/>
              <a:rect l="l" t="t" r="r" b="b"/>
              <a:pathLst>
                <a:path w="1756" h="5941" extrusionOk="0">
                  <a:moveTo>
                    <a:pt x="1755" y="0"/>
                  </a:moveTo>
                  <a:lnTo>
                    <a:pt x="1" y="1003"/>
                  </a:lnTo>
                  <a:lnTo>
                    <a:pt x="1" y="5940"/>
                  </a:lnTo>
                  <a:lnTo>
                    <a:pt x="1755" y="4938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4402400" y="3214950"/>
              <a:ext cx="43900" cy="148525"/>
            </a:xfrm>
            <a:custGeom>
              <a:avLst/>
              <a:gdLst/>
              <a:ahLst/>
              <a:cxnLst/>
              <a:rect l="l" t="t" r="r" b="b"/>
              <a:pathLst>
                <a:path w="1756" h="5941" extrusionOk="0">
                  <a:moveTo>
                    <a:pt x="1755" y="0"/>
                  </a:moveTo>
                  <a:lnTo>
                    <a:pt x="1" y="1003"/>
                  </a:lnTo>
                  <a:lnTo>
                    <a:pt x="1" y="5940"/>
                  </a:lnTo>
                  <a:lnTo>
                    <a:pt x="1755" y="4938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4480100" y="3130975"/>
              <a:ext cx="43900" cy="188000"/>
            </a:xfrm>
            <a:custGeom>
              <a:avLst/>
              <a:gdLst/>
              <a:ahLst/>
              <a:cxnLst/>
              <a:rect l="l" t="t" r="r" b="b"/>
              <a:pathLst>
                <a:path w="1756" h="7520" extrusionOk="0">
                  <a:moveTo>
                    <a:pt x="1755" y="1"/>
                  </a:moveTo>
                  <a:lnTo>
                    <a:pt x="1" y="1003"/>
                  </a:lnTo>
                  <a:lnTo>
                    <a:pt x="1" y="7520"/>
                  </a:lnTo>
                  <a:lnTo>
                    <a:pt x="1755" y="6492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4480100" y="3130975"/>
              <a:ext cx="43900" cy="188000"/>
            </a:xfrm>
            <a:custGeom>
              <a:avLst/>
              <a:gdLst/>
              <a:ahLst/>
              <a:cxnLst/>
              <a:rect l="l" t="t" r="r" b="b"/>
              <a:pathLst>
                <a:path w="1756" h="7520" extrusionOk="0">
                  <a:moveTo>
                    <a:pt x="1755" y="1"/>
                  </a:moveTo>
                  <a:lnTo>
                    <a:pt x="1" y="1003"/>
                  </a:lnTo>
                  <a:lnTo>
                    <a:pt x="1" y="7520"/>
                  </a:lnTo>
                  <a:lnTo>
                    <a:pt x="1755" y="6492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4557175" y="3060175"/>
              <a:ext cx="43875" cy="213700"/>
            </a:xfrm>
            <a:custGeom>
              <a:avLst/>
              <a:gdLst/>
              <a:ahLst/>
              <a:cxnLst/>
              <a:rect l="l" t="t" r="r" b="b"/>
              <a:pathLst>
                <a:path w="1755" h="8548" extrusionOk="0">
                  <a:moveTo>
                    <a:pt x="1755" y="1"/>
                  </a:moveTo>
                  <a:lnTo>
                    <a:pt x="0" y="1003"/>
                  </a:lnTo>
                  <a:lnTo>
                    <a:pt x="0" y="8547"/>
                  </a:lnTo>
                  <a:lnTo>
                    <a:pt x="1755" y="7545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4903675" y="1506500"/>
              <a:ext cx="671075" cy="1090475"/>
            </a:xfrm>
            <a:custGeom>
              <a:avLst/>
              <a:gdLst/>
              <a:ahLst/>
              <a:cxnLst/>
              <a:rect l="l" t="t" r="r" b="b"/>
              <a:pathLst>
                <a:path w="26843" h="43619" extrusionOk="0">
                  <a:moveTo>
                    <a:pt x="26349" y="0"/>
                  </a:moveTo>
                  <a:cubicBezTo>
                    <a:pt x="26233" y="0"/>
                    <a:pt x="26102" y="38"/>
                    <a:pt x="25965" y="117"/>
                  </a:cubicBezTo>
                  <a:lnTo>
                    <a:pt x="902" y="14579"/>
                  </a:lnTo>
                  <a:cubicBezTo>
                    <a:pt x="376" y="14930"/>
                    <a:pt x="50" y="15506"/>
                    <a:pt x="0" y="16133"/>
                  </a:cubicBezTo>
                  <a:lnTo>
                    <a:pt x="0" y="43000"/>
                  </a:lnTo>
                  <a:cubicBezTo>
                    <a:pt x="0" y="43391"/>
                    <a:pt x="202" y="43619"/>
                    <a:pt x="499" y="43619"/>
                  </a:cubicBezTo>
                  <a:cubicBezTo>
                    <a:pt x="620" y="43619"/>
                    <a:pt x="757" y="43581"/>
                    <a:pt x="902" y="43501"/>
                  </a:cubicBezTo>
                  <a:lnTo>
                    <a:pt x="25965" y="29040"/>
                  </a:lnTo>
                  <a:cubicBezTo>
                    <a:pt x="26491" y="28689"/>
                    <a:pt x="26817" y="28113"/>
                    <a:pt x="26842" y="27511"/>
                  </a:cubicBezTo>
                  <a:lnTo>
                    <a:pt x="26842" y="644"/>
                  </a:lnTo>
                  <a:cubicBezTo>
                    <a:pt x="26842" y="233"/>
                    <a:pt x="26639" y="0"/>
                    <a:pt x="263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4898025" y="1501200"/>
              <a:ext cx="682350" cy="1100975"/>
            </a:xfrm>
            <a:custGeom>
              <a:avLst/>
              <a:gdLst/>
              <a:ahLst/>
              <a:cxnLst/>
              <a:rect l="l" t="t" r="r" b="b"/>
              <a:pathLst>
                <a:path w="27294" h="44039" extrusionOk="0">
                  <a:moveTo>
                    <a:pt x="26692" y="430"/>
                  </a:moveTo>
                  <a:cubicBezTo>
                    <a:pt x="26818" y="530"/>
                    <a:pt x="26868" y="705"/>
                    <a:pt x="26843" y="856"/>
                  </a:cubicBezTo>
                  <a:lnTo>
                    <a:pt x="26843" y="27723"/>
                  </a:lnTo>
                  <a:cubicBezTo>
                    <a:pt x="26818" y="28274"/>
                    <a:pt x="26517" y="28776"/>
                    <a:pt x="26066" y="29101"/>
                  </a:cubicBezTo>
                  <a:lnTo>
                    <a:pt x="1003" y="43563"/>
                  </a:lnTo>
                  <a:cubicBezTo>
                    <a:pt x="931" y="43617"/>
                    <a:pt x="846" y="43658"/>
                    <a:pt x="757" y="43658"/>
                  </a:cubicBezTo>
                  <a:cubicBezTo>
                    <a:pt x="722" y="43658"/>
                    <a:pt x="687" y="43652"/>
                    <a:pt x="652" y="43638"/>
                  </a:cubicBezTo>
                  <a:cubicBezTo>
                    <a:pt x="477" y="43588"/>
                    <a:pt x="376" y="43412"/>
                    <a:pt x="427" y="43212"/>
                  </a:cubicBezTo>
                  <a:lnTo>
                    <a:pt x="427" y="16345"/>
                  </a:lnTo>
                  <a:cubicBezTo>
                    <a:pt x="452" y="15793"/>
                    <a:pt x="752" y="15292"/>
                    <a:pt x="1204" y="14991"/>
                  </a:cubicBezTo>
                  <a:lnTo>
                    <a:pt x="26266" y="530"/>
                  </a:lnTo>
                  <a:cubicBezTo>
                    <a:pt x="26367" y="480"/>
                    <a:pt x="26467" y="455"/>
                    <a:pt x="26567" y="430"/>
                  </a:cubicBezTo>
                  <a:close/>
                  <a:moveTo>
                    <a:pt x="26556" y="0"/>
                  </a:moveTo>
                  <a:cubicBezTo>
                    <a:pt x="26384" y="0"/>
                    <a:pt x="26212" y="52"/>
                    <a:pt x="26066" y="154"/>
                  </a:cubicBezTo>
                  <a:lnTo>
                    <a:pt x="1003" y="14615"/>
                  </a:lnTo>
                  <a:cubicBezTo>
                    <a:pt x="427" y="14991"/>
                    <a:pt x="51" y="15643"/>
                    <a:pt x="26" y="16345"/>
                  </a:cubicBezTo>
                  <a:lnTo>
                    <a:pt x="26" y="43212"/>
                  </a:lnTo>
                  <a:cubicBezTo>
                    <a:pt x="1" y="43488"/>
                    <a:pt x="151" y="43788"/>
                    <a:pt x="376" y="43964"/>
                  </a:cubicBezTo>
                  <a:cubicBezTo>
                    <a:pt x="502" y="44014"/>
                    <a:pt x="602" y="44039"/>
                    <a:pt x="727" y="44039"/>
                  </a:cubicBezTo>
                  <a:cubicBezTo>
                    <a:pt x="903" y="44039"/>
                    <a:pt x="1078" y="43989"/>
                    <a:pt x="1254" y="43889"/>
                  </a:cubicBezTo>
                  <a:lnTo>
                    <a:pt x="26291" y="29427"/>
                  </a:lnTo>
                  <a:cubicBezTo>
                    <a:pt x="26868" y="29051"/>
                    <a:pt x="27244" y="28400"/>
                    <a:pt x="27269" y="27723"/>
                  </a:cubicBezTo>
                  <a:lnTo>
                    <a:pt x="27269" y="856"/>
                  </a:lnTo>
                  <a:cubicBezTo>
                    <a:pt x="27294" y="555"/>
                    <a:pt x="27169" y="254"/>
                    <a:pt x="26918" y="79"/>
                  </a:cubicBezTo>
                  <a:cubicBezTo>
                    <a:pt x="26803" y="27"/>
                    <a:pt x="26680" y="0"/>
                    <a:pt x="26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5238875" y="1811750"/>
              <a:ext cx="97150" cy="240300"/>
            </a:xfrm>
            <a:custGeom>
              <a:avLst/>
              <a:gdLst/>
              <a:ahLst/>
              <a:cxnLst/>
              <a:rect l="l" t="t" r="r" b="b"/>
              <a:pathLst>
                <a:path w="3886" h="9612" extrusionOk="0">
                  <a:moveTo>
                    <a:pt x="2603" y="1"/>
                  </a:moveTo>
                  <a:cubicBezTo>
                    <a:pt x="1806" y="1"/>
                    <a:pt x="924" y="249"/>
                    <a:pt x="1" y="790"/>
                  </a:cubicBezTo>
                  <a:lnTo>
                    <a:pt x="1" y="9612"/>
                  </a:lnTo>
                  <a:lnTo>
                    <a:pt x="3885" y="238"/>
                  </a:lnTo>
                  <a:cubicBezTo>
                    <a:pt x="3492" y="83"/>
                    <a:pt x="3062" y="1"/>
                    <a:pt x="26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5141750" y="1831475"/>
              <a:ext cx="97150" cy="220575"/>
            </a:xfrm>
            <a:custGeom>
              <a:avLst/>
              <a:gdLst/>
              <a:ahLst/>
              <a:cxnLst/>
              <a:rect l="l" t="t" r="r" b="b"/>
              <a:pathLst>
                <a:path w="3886" h="8823" extrusionOk="0">
                  <a:moveTo>
                    <a:pt x="3886" y="1"/>
                  </a:moveTo>
                  <a:cubicBezTo>
                    <a:pt x="2307" y="1003"/>
                    <a:pt x="978" y="2332"/>
                    <a:pt x="1" y="3936"/>
                  </a:cubicBezTo>
                  <a:lnTo>
                    <a:pt x="3886" y="8823"/>
                  </a:lnTo>
                  <a:lnTo>
                    <a:pt x="388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5081600" y="1929850"/>
              <a:ext cx="157300" cy="144775"/>
            </a:xfrm>
            <a:custGeom>
              <a:avLst/>
              <a:gdLst/>
              <a:ahLst/>
              <a:cxnLst/>
              <a:rect l="l" t="t" r="r" b="b"/>
              <a:pathLst>
                <a:path w="6292" h="5791" extrusionOk="0">
                  <a:moveTo>
                    <a:pt x="2407" y="1"/>
                  </a:moveTo>
                  <a:cubicBezTo>
                    <a:pt x="1279" y="1780"/>
                    <a:pt x="452" y="3735"/>
                    <a:pt x="1" y="5790"/>
                  </a:cubicBezTo>
                  <a:lnTo>
                    <a:pt x="6292" y="4888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5239500" y="1817700"/>
              <a:ext cx="157300" cy="234350"/>
            </a:xfrm>
            <a:custGeom>
              <a:avLst/>
              <a:gdLst/>
              <a:ahLst/>
              <a:cxnLst/>
              <a:rect l="l" t="t" r="r" b="b"/>
              <a:pathLst>
                <a:path w="6292" h="9374" extrusionOk="0">
                  <a:moveTo>
                    <a:pt x="3885" y="0"/>
                  </a:moveTo>
                  <a:lnTo>
                    <a:pt x="1" y="9374"/>
                  </a:lnTo>
                  <a:lnTo>
                    <a:pt x="1" y="9374"/>
                  </a:lnTo>
                  <a:lnTo>
                    <a:pt x="6292" y="3008"/>
                  </a:lnTo>
                  <a:cubicBezTo>
                    <a:pt x="5840" y="1479"/>
                    <a:pt x="4988" y="426"/>
                    <a:pt x="38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5073475" y="2051400"/>
              <a:ext cx="165425" cy="159175"/>
            </a:xfrm>
            <a:custGeom>
              <a:avLst/>
              <a:gdLst/>
              <a:ahLst/>
              <a:cxnLst/>
              <a:rect l="l" t="t" r="r" b="b"/>
              <a:pathLst>
                <a:path w="6617" h="6367" extrusionOk="0">
                  <a:moveTo>
                    <a:pt x="6617" y="1"/>
                  </a:moveTo>
                  <a:lnTo>
                    <a:pt x="326" y="903"/>
                  </a:lnTo>
                  <a:cubicBezTo>
                    <a:pt x="125" y="1855"/>
                    <a:pt x="25" y="2858"/>
                    <a:pt x="0" y="3835"/>
                  </a:cubicBezTo>
                  <a:cubicBezTo>
                    <a:pt x="0" y="4687"/>
                    <a:pt x="125" y="5540"/>
                    <a:pt x="326" y="6367"/>
                  </a:cubicBezTo>
                  <a:lnTo>
                    <a:pt x="661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5239500" y="2028850"/>
              <a:ext cx="156675" cy="145400"/>
            </a:xfrm>
            <a:custGeom>
              <a:avLst/>
              <a:gdLst/>
              <a:ahLst/>
              <a:cxnLst/>
              <a:rect l="l" t="t" r="r" b="b"/>
              <a:pathLst>
                <a:path w="6267" h="5816" extrusionOk="0">
                  <a:moveTo>
                    <a:pt x="6266" y="0"/>
                  </a:moveTo>
                  <a:lnTo>
                    <a:pt x="1" y="928"/>
                  </a:lnTo>
                  <a:lnTo>
                    <a:pt x="3885" y="5815"/>
                  </a:lnTo>
                  <a:cubicBezTo>
                    <a:pt x="5013" y="4036"/>
                    <a:pt x="5840" y="2081"/>
                    <a:pt x="626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5141750" y="2052025"/>
              <a:ext cx="97150" cy="239950"/>
            </a:xfrm>
            <a:custGeom>
              <a:avLst/>
              <a:gdLst/>
              <a:ahLst/>
              <a:cxnLst/>
              <a:rect l="l" t="t" r="r" b="b"/>
              <a:pathLst>
                <a:path w="3886" h="9598" extrusionOk="0">
                  <a:moveTo>
                    <a:pt x="3886" y="1"/>
                  </a:moveTo>
                  <a:lnTo>
                    <a:pt x="1" y="9349"/>
                  </a:lnTo>
                  <a:cubicBezTo>
                    <a:pt x="402" y="9513"/>
                    <a:pt x="834" y="9598"/>
                    <a:pt x="1290" y="9598"/>
                  </a:cubicBezTo>
                  <a:cubicBezTo>
                    <a:pt x="2087" y="9598"/>
                    <a:pt x="2961" y="9340"/>
                    <a:pt x="3886" y="8798"/>
                  </a:cubicBezTo>
                  <a:lnTo>
                    <a:pt x="388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5081600" y="2052025"/>
              <a:ext cx="157300" cy="233750"/>
            </a:xfrm>
            <a:custGeom>
              <a:avLst/>
              <a:gdLst/>
              <a:ahLst/>
              <a:cxnLst/>
              <a:rect l="l" t="t" r="r" b="b"/>
              <a:pathLst>
                <a:path w="6292" h="9350" extrusionOk="0">
                  <a:moveTo>
                    <a:pt x="6292" y="1"/>
                  </a:moveTo>
                  <a:lnTo>
                    <a:pt x="1" y="6342"/>
                  </a:lnTo>
                  <a:cubicBezTo>
                    <a:pt x="452" y="7871"/>
                    <a:pt x="1304" y="8923"/>
                    <a:pt x="2407" y="9349"/>
                  </a:cubicBezTo>
                  <a:lnTo>
                    <a:pt x="629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5073475" y="2052025"/>
              <a:ext cx="165425" cy="234375"/>
            </a:xfrm>
            <a:custGeom>
              <a:avLst/>
              <a:gdLst/>
              <a:ahLst/>
              <a:cxnLst/>
              <a:rect l="l" t="t" r="r" b="b"/>
              <a:pathLst>
                <a:path w="6617" h="9375" extrusionOk="0">
                  <a:moveTo>
                    <a:pt x="6592" y="1"/>
                  </a:moveTo>
                  <a:lnTo>
                    <a:pt x="326" y="6342"/>
                  </a:lnTo>
                  <a:lnTo>
                    <a:pt x="6617" y="1"/>
                  </a:lnTo>
                  <a:close/>
                  <a:moveTo>
                    <a:pt x="0" y="3911"/>
                  </a:moveTo>
                  <a:cubicBezTo>
                    <a:pt x="0" y="4738"/>
                    <a:pt x="125" y="5565"/>
                    <a:pt x="326" y="6367"/>
                  </a:cubicBezTo>
                  <a:cubicBezTo>
                    <a:pt x="752" y="7896"/>
                    <a:pt x="1629" y="8948"/>
                    <a:pt x="2732" y="9374"/>
                  </a:cubicBezTo>
                  <a:lnTo>
                    <a:pt x="2757" y="9349"/>
                  </a:lnTo>
                  <a:lnTo>
                    <a:pt x="2732" y="9349"/>
                  </a:lnTo>
                  <a:cubicBezTo>
                    <a:pt x="1629" y="8923"/>
                    <a:pt x="777" y="7871"/>
                    <a:pt x="326" y="6342"/>
                  </a:cubicBezTo>
                  <a:cubicBezTo>
                    <a:pt x="125" y="5540"/>
                    <a:pt x="25" y="4738"/>
                    <a:pt x="0" y="3911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5082250" y="1929850"/>
              <a:ext cx="156025" cy="144125"/>
            </a:xfrm>
            <a:custGeom>
              <a:avLst/>
              <a:gdLst/>
              <a:ahLst/>
              <a:cxnLst/>
              <a:rect l="l" t="t" r="r" b="b"/>
              <a:pathLst>
                <a:path w="6241" h="5765" extrusionOk="0">
                  <a:moveTo>
                    <a:pt x="2381" y="1"/>
                  </a:moveTo>
                  <a:cubicBezTo>
                    <a:pt x="1253" y="1755"/>
                    <a:pt x="451" y="3710"/>
                    <a:pt x="0" y="5765"/>
                  </a:cubicBezTo>
                  <a:lnTo>
                    <a:pt x="6241" y="4863"/>
                  </a:lnTo>
                  <a:lnTo>
                    <a:pt x="2381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5073475" y="2051400"/>
              <a:ext cx="165425" cy="159175"/>
            </a:xfrm>
            <a:custGeom>
              <a:avLst/>
              <a:gdLst/>
              <a:ahLst/>
              <a:cxnLst/>
              <a:rect l="l" t="t" r="r" b="b"/>
              <a:pathLst>
                <a:path w="6617" h="6367" extrusionOk="0">
                  <a:moveTo>
                    <a:pt x="6592" y="1"/>
                  </a:moveTo>
                  <a:lnTo>
                    <a:pt x="351" y="903"/>
                  </a:lnTo>
                  <a:cubicBezTo>
                    <a:pt x="351" y="903"/>
                    <a:pt x="351" y="928"/>
                    <a:pt x="326" y="928"/>
                  </a:cubicBezTo>
                  <a:cubicBezTo>
                    <a:pt x="125" y="1905"/>
                    <a:pt x="25" y="2883"/>
                    <a:pt x="0" y="3860"/>
                  </a:cubicBezTo>
                  <a:cubicBezTo>
                    <a:pt x="0" y="3885"/>
                    <a:pt x="0" y="3911"/>
                    <a:pt x="0" y="3936"/>
                  </a:cubicBezTo>
                  <a:cubicBezTo>
                    <a:pt x="25" y="4763"/>
                    <a:pt x="125" y="5565"/>
                    <a:pt x="326" y="6367"/>
                  </a:cubicBezTo>
                  <a:lnTo>
                    <a:pt x="6592" y="26"/>
                  </a:lnTo>
                  <a:lnTo>
                    <a:pt x="6617" y="26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5141750" y="2285750"/>
              <a:ext cx="675" cy="25"/>
            </a:xfrm>
            <a:custGeom>
              <a:avLst/>
              <a:gdLst/>
              <a:ahLst/>
              <a:cxnLst/>
              <a:rect l="l" t="t" r="r" b="b"/>
              <a:pathLst>
                <a:path w="27" h="1" extrusionOk="0">
                  <a:moveTo>
                    <a:pt x="26" y="0"/>
                  </a:moveTo>
                  <a:lnTo>
                    <a:pt x="1" y="0"/>
                  </a:lnTo>
                  <a:cubicBezTo>
                    <a:pt x="26" y="0"/>
                    <a:pt x="26" y="0"/>
                    <a:pt x="26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5081600" y="2052025"/>
              <a:ext cx="157300" cy="233750"/>
            </a:xfrm>
            <a:custGeom>
              <a:avLst/>
              <a:gdLst/>
              <a:ahLst/>
              <a:cxnLst/>
              <a:rect l="l" t="t" r="r" b="b"/>
              <a:pathLst>
                <a:path w="6292" h="9350" extrusionOk="0">
                  <a:moveTo>
                    <a:pt x="6292" y="1"/>
                  </a:moveTo>
                  <a:lnTo>
                    <a:pt x="1" y="6342"/>
                  </a:lnTo>
                  <a:cubicBezTo>
                    <a:pt x="452" y="7871"/>
                    <a:pt x="1304" y="8923"/>
                    <a:pt x="2407" y="9349"/>
                  </a:cubicBezTo>
                  <a:lnTo>
                    <a:pt x="6292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5238875" y="1892875"/>
              <a:ext cx="166075" cy="159175"/>
            </a:xfrm>
            <a:custGeom>
              <a:avLst/>
              <a:gdLst/>
              <a:ahLst/>
              <a:cxnLst/>
              <a:rect l="l" t="t" r="r" b="b"/>
              <a:pathLst>
                <a:path w="6643" h="6367" extrusionOk="0">
                  <a:moveTo>
                    <a:pt x="6291" y="1"/>
                  </a:moveTo>
                  <a:lnTo>
                    <a:pt x="1" y="6367"/>
                  </a:lnTo>
                  <a:lnTo>
                    <a:pt x="6291" y="5465"/>
                  </a:lnTo>
                  <a:cubicBezTo>
                    <a:pt x="6517" y="4512"/>
                    <a:pt x="6617" y="3510"/>
                    <a:pt x="6617" y="2532"/>
                  </a:cubicBezTo>
                  <a:cubicBezTo>
                    <a:pt x="6642" y="1680"/>
                    <a:pt x="6517" y="828"/>
                    <a:pt x="629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5239500" y="2052025"/>
              <a:ext cx="97150" cy="219950"/>
            </a:xfrm>
            <a:custGeom>
              <a:avLst/>
              <a:gdLst/>
              <a:ahLst/>
              <a:cxnLst/>
              <a:rect l="l" t="t" r="r" b="b"/>
              <a:pathLst>
                <a:path w="3886" h="8798" extrusionOk="0">
                  <a:moveTo>
                    <a:pt x="1" y="1"/>
                  </a:moveTo>
                  <a:lnTo>
                    <a:pt x="1" y="8798"/>
                  </a:lnTo>
                  <a:cubicBezTo>
                    <a:pt x="1580" y="7820"/>
                    <a:pt x="2908" y="6467"/>
                    <a:pt x="3885" y="48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5238875" y="1998150"/>
              <a:ext cx="53300" cy="273825"/>
            </a:xfrm>
            <a:custGeom>
              <a:avLst/>
              <a:gdLst/>
              <a:ahLst/>
              <a:cxnLst/>
              <a:rect l="l" t="t" r="r" b="b"/>
              <a:pathLst>
                <a:path w="2132" h="10953" extrusionOk="0">
                  <a:moveTo>
                    <a:pt x="2131" y="0"/>
                  </a:moveTo>
                  <a:lnTo>
                    <a:pt x="26" y="2131"/>
                  </a:lnTo>
                  <a:lnTo>
                    <a:pt x="1" y="2156"/>
                  </a:lnTo>
                  <a:lnTo>
                    <a:pt x="1" y="2181"/>
                  </a:lnTo>
                  <a:lnTo>
                    <a:pt x="1" y="10953"/>
                  </a:lnTo>
                  <a:lnTo>
                    <a:pt x="26" y="10953"/>
                  </a:lnTo>
                  <a:lnTo>
                    <a:pt x="26" y="2156"/>
                  </a:lnTo>
                  <a:lnTo>
                    <a:pt x="2131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5239500" y="1892875"/>
              <a:ext cx="156675" cy="159175"/>
            </a:xfrm>
            <a:custGeom>
              <a:avLst/>
              <a:gdLst/>
              <a:ahLst/>
              <a:cxnLst/>
              <a:rect l="l" t="t" r="r" b="b"/>
              <a:pathLst>
                <a:path w="6267" h="6367" extrusionOk="0">
                  <a:moveTo>
                    <a:pt x="6266" y="1"/>
                  </a:moveTo>
                  <a:lnTo>
                    <a:pt x="1" y="6342"/>
                  </a:lnTo>
                  <a:lnTo>
                    <a:pt x="1" y="6367"/>
                  </a:lnTo>
                  <a:lnTo>
                    <a:pt x="2106" y="4211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5239500" y="2029475"/>
              <a:ext cx="156675" cy="144125"/>
            </a:xfrm>
            <a:custGeom>
              <a:avLst/>
              <a:gdLst/>
              <a:ahLst/>
              <a:cxnLst/>
              <a:rect l="l" t="t" r="r" b="b"/>
              <a:pathLst>
                <a:path w="6267" h="5765" extrusionOk="0">
                  <a:moveTo>
                    <a:pt x="6266" y="1"/>
                  </a:moveTo>
                  <a:lnTo>
                    <a:pt x="1" y="903"/>
                  </a:lnTo>
                  <a:lnTo>
                    <a:pt x="3860" y="5765"/>
                  </a:lnTo>
                  <a:cubicBezTo>
                    <a:pt x="5013" y="4011"/>
                    <a:pt x="5815" y="2056"/>
                    <a:pt x="6266" y="1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5142400" y="2052650"/>
              <a:ext cx="96500" cy="239375"/>
            </a:xfrm>
            <a:custGeom>
              <a:avLst/>
              <a:gdLst/>
              <a:ahLst/>
              <a:cxnLst/>
              <a:rect l="l" t="t" r="r" b="b"/>
              <a:pathLst>
                <a:path w="3860" h="9575" extrusionOk="0">
                  <a:moveTo>
                    <a:pt x="3860" y="1"/>
                  </a:moveTo>
                  <a:lnTo>
                    <a:pt x="0" y="9324"/>
                  </a:lnTo>
                  <a:cubicBezTo>
                    <a:pt x="376" y="9475"/>
                    <a:pt x="802" y="9575"/>
                    <a:pt x="1253" y="9575"/>
                  </a:cubicBezTo>
                  <a:cubicBezTo>
                    <a:pt x="1729" y="9575"/>
                    <a:pt x="2231" y="9475"/>
                    <a:pt x="2757" y="9299"/>
                  </a:cubicBezTo>
                  <a:cubicBezTo>
                    <a:pt x="3133" y="9174"/>
                    <a:pt x="3484" y="8998"/>
                    <a:pt x="3860" y="8773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5141750" y="2052025"/>
              <a:ext cx="97150" cy="233750"/>
            </a:xfrm>
            <a:custGeom>
              <a:avLst/>
              <a:gdLst/>
              <a:ahLst/>
              <a:cxnLst/>
              <a:rect l="l" t="t" r="r" b="b"/>
              <a:pathLst>
                <a:path w="3886" h="9350" extrusionOk="0">
                  <a:moveTo>
                    <a:pt x="3886" y="1"/>
                  </a:moveTo>
                  <a:lnTo>
                    <a:pt x="1" y="9349"/>
                  </a:lnTo>
                  <a:lnTo>
                    <a:pt x="26" y="9349"/>
                  </a:lnTo>
                  <a:lnTo>
                    <a:pt x="3886" y="26"/>
                  </a:lnTo>
                  <a:lnTo>
                    <a:pt x="3886" y="1"/>
                  </a:lnTo>
                  <a:close/>
                </a:path>
              </a:pathLst>
            </a:custGeom>
            <a:solidFill>
              <a:srgbClr val="B78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5239500" y="1892875"/>
              <a:ext cx="164825" cy="159175"/>
            </a:xfrm>
            <a:custGeom>
              <a:avLst/>
              <a:gdLst/>
              <a:ahLst/>
              <a:cxnLst/>
              <a:rect l="l" t="t" r="r" b="b"/>
              <a:pathLst>
                <a:path w="6593" h="6367" extrusionOk="0">
                  <a:moveTo>
                    <a:pt x="6266" y="1"/>
                  </a:moveTo>
                  <a:lnTo>
                    <a:pt x="2106" y="4211"/>
                  </a:lnTo>
                  <a:lnTo>
                    <a:pt x="1" y="6342"/>
                  </a:lnTo>
                  <a:lnTo>
                    <a:pt x="1" y="6367"/>
                  </a:lnTo>
                  <a:lnTo>
                    <a:pt x="6266" y="5465"/>
                  </a:lnTo>
                  <a:cubicBezTo>
                    <a:pt x="6266" y="5465"/>
                    <a:pt x="6266" y="5465"/>
                    <a:pt x="6266" y="5439"/>
                  </a:cubicBezTo>
                  <a:cubicBezTo>
                    <a:pt x="6492" y="4487"/>
                    <a:pt x="6592" y="3510"/>
                    <a:pt x="6592" y="2532"/>
                  </a:cubicBezTo>
                  <a:cubicBezTo>
                    <a:pt x="6592" y="2206"/>
                    <a:pt x="6592" y="1881"/>
                    <a:pt x="6567" y="1555"/>
                  </a:cubicBezTo>
                  <a:cubicBezTo>
                    <a:pt x="6567" y="1530"/>
                    <a:pt x="6567" y="1530"/>
                    <a:pt x="6567" y="1530"/>
                  </a:cubicBezTo>
                  <a:cubicBezTo>
                    <a:pt x="6542" y="1530"/>
                    <a:pt x="6542" y="1505"/>
                    <a:pt x="6542" y="1505"/>
                  </a:cubicBezTo>
                  <a:cubicBezTo>
                    <a:pt x="6492" y="1003"/>
                    <a:pt x="6417" y="502"/>
                    <a:pt x="6266" y="1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5239500" y="2052025"/>
              <a:ext cx="96525" cy="219950"/>
            </a:xfrm>
            <a:custGeom>
              <a:avLst/>
              <a:gdLst/>
              <a:ahLst/>
              <a:cxnLst/>
              <a:rect l="l" t="t" r="r" b="b"/>
              <a:pathLst>
                <a:path w="3861" h="8798" extrusionOk="0">
                  <a:moveTo>
                    <a:pt x="1" y="1"/>
                  </a:moveTo>
                  <a:lnTo>
                    <a:pt x="1" y="8798"/>
                  </a:lnTo>
                  <a:cubicBezTo>
                    <a:pt x="1580" y="7820"/>
                    <a:pt x="2908" y="6467"/>
                    <a:pt x="3860" y="4888"/>
                  </a:cubicBezTo>
                  <a:cubicBezTo>
                    <a:pt x="3860" y="4863"/>
                    <a:pt x="3860" y="4863"/>
                    <a:pt x="3860" y="486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5035875" y="1758950"/>
              <a:ext cx="406675" cy="585725"/>
            </a:xfrm>
            <a:custGeom>
              <a:avLst/>
              <a:gdLst/>
              <a:ahLst/>
              <a:cxnLst/>
              <a:rect l="l" t="t" r="r" b="b"/>
              <a:pathLst>
                <a:path w="16267" h="23429" extrusionOk="0">
                  <a:moveTo>
                    <a:pt x="11279" y="395"/>
                  </a:moveTo>
                  <a:cubicBezTo>
                    <a:pt x="11955" y="395"/>
                    <a:pt x="12632" y="571"/>
                    <a:pt x="13208" y="922"/>
                  </a:cubicBezTo>
                  <a:cubicBezTo>
                    <a:pt x="14888" y="1874"/>
                    <a:pt x="15840" y="4155"/>
                    <a:pt x="15840" y="7137"/>
                  </a:cubicBezTo>
                  <a:cubicBezTo>
                    <a:pt x="15840" y="12902"/>
                    <a:pt x="12331" y="19594"/>
                    <a:pt x="8020" y="22100"/>
                  </a:cubicBezTo>
                  <a:cubicBezTo>
                    <a:pt x="6962" y="22709"/>
                    <a:pt x="5920" y="23016"/>
                    <a:pt x="4967" y="23016"/>
                  </a:cubicBezTo>
                  <a:cubicBezTo>
                    <a:pt x="4274" y="23016"/>
                    <a:pt x="3628" y="22853"/>
                    <a:pt x="3058" y="22526"/>
                  </a:cubicBezTo>
                  <a:cubicBezTo>
                    <a:pt x="1379" y="21548"/>
                    <a:pt x="401" y="19268"/>
                    <a:pt x="401" y="16285"/>
                  </a:cubicBezTo>
                  <a:cubicBezTo>
                    <a:pt x="401" y="10521"/>
                    <a:pt x="3910" y="3829"/>
                    <a:pt x="8221" y="1323"/>
                  </a:cubicBezTo>
                  <a:cubicBezTo>
                    <a:pt x="9148" y="746"/>
                    <a:pt x="10201" y="446"/>
                    <a:pt x="11279" y="395"/>
                  </a:cubicBezTo>
                  <a:close/>
                  <a:moveTo>
                    <a:pt x="11287" y="1"/>
                  </a:moveTo>
                  <a:cubicBezTo>
                    <a:pt x="10264" y="1"/>
                    <a:pt x="9154" y="326"/>
                    <a:pt x="8020" y="972"/>
                  </a:cubicBezTo>
                  <a:cubicBezTo>
                    <a:pt x="3609" y="3528"/>
                    <a:pt x="0" y="10395"/>
                    <a:pt x="0" y="16285"/>
                  </a:cubicBezTo>
                  <a:cubicBezTo>
                    <a:pt x="0" y="19418"/>
                    <a:pt x="1028" y="21824"/>
                    <a:pt x="2832" y="22877"/>
                  </a:cubicBezTo>
                  <a:cubicBezTo>
                    <a:pt x="3484" y="23253"/>
                    <a:pt x="4236" y="23428"/>
                    <a:pt x="4988" y="23428"/>
                  </a:cubicBezTo>
                  <a:cubicBezTo>
                    <a:pt x="6141" y="23403"/>
                    <a:pt x="7244" y="23052"/>
                    <a:pt x="8221" y="22451"/>
                  </a:cubicBezTo>
                  <a:cubicBezTo>
                    <a:pt x="12657" y="19894"/>
                    <a:pt x="16266" y="13027"/>
                    <a:pt x="16266" y="7137"/>
                  </a:cubicBezTo>
                  <a:cubicBezTo>
                    <a:pt x="16266" y="4004"/>
                    <a:pt x="15213" y="1598"/>
                    <a:pt x="13409" y="546"/>
                  </a:cubicBezTo>
                  <a:cubicBezTo>
                    <a:pt x="12766" y="182"/>
                    <a:pt x="12051" y="1"/>
                    <a:pt x="112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4862300" y="1225300"/>
              <a:ext cx="402300" cy="484650"/>
            </a:xfrm>
            <a:custGeom>
              <a:avLst/>
              <a:gdLst/>
              <a:ahLst/>
              <a:cxnLst/>
              <a:rect l="l" t="t" r="r" b="b"/>
              <a:pathLst>
                <a:path w="16092" h="19386" extrusionOk="0">
                  <a:moveTo>
                    <a:pt x="15219" y="418"/>
                  </a:moveTo>
                  <a:cubicBezTo>
                    <a:pt x="15259" y="418"/>
                    <a:pt x="15299" y="425"/>
                    <a:pt x="15339" y="438"/>
                  </a:cubicBezTo>
                  <a:cubicBezTo>
                    <a:pt x="15565" y="513"/>
                    <a:pt x="15690" y="739"/>
                    <a:pt x="15615" y="964"/>
                  </a:cubicBezTo>
                  <a:lnTo>
                    <a:pt x="15615" y="9461"/>
                  </a:lnTo>
                  <a:cubicBezTo>
                    <a:pt x="15590" y="10087"/>
                    <a:pt x="15239" y="10639"/>
                    <a:pt x="14713" y="10989"/>
                  </a:cubicBezTo>
                  <a:lnTo>
                    <a:pt x="12557" y="12243"/>
                  </a:lnTo>
                  <a:lnTo>
                    <a:pt x="11154" y="17030"/>
                  </a:lnTo>
                  <a:lnTo>
                    <a:pt x="11104" y="17080"/>
                  </a:lnTo>
                  <a:lnTo>
                    <a:pt x="11029" y="17030"/>
                  </a:lnTo>
                  <a:lnTo>
                    <a:pt x="9675" y="13922"/>
                  </a:lnTo>
                  <a:lnTo>
                    <a:pt x="1129" y="18859"/>
                  </a:lnTo>
                  <a:cubicBezTo>
                    <a:pt x="1046" y="18921"/>
                    <a:pt x="930" y="18966"/>
                    <a:pt x="821" y="18966"/>
                  </a:cubicBezTo>
                  <a:cubicBezTo>
                    <a:pt x="798" y="18966"/>
                    <a:pt x="775" y="18964"/>
                    <a:pt x="753" y="18959"/>
                  </a:cubicBezTo>
                  <a:cubicBezTo>
                    <a:pt x="527" y="18909"/>
                    <a:pt x="377" y="18684"/>
                    <a:pt x="427" y="18458"/>
                  </a:cubicBezTo>
                  <a:lnTo>
                    <a:pt x="427" y="9962"/>
                  </a:lnTo>
                  <a:cubicBezTo>
                    <a:pt x="477" y="9335"/>
                    <a:pt x="803" y="8759"/>
                    <a:pt x="1329" y="8408"/>
                  </a:cubicBezTo>
                  <a:lnTo>
                    <a:pt x="14938" y="563"/>
                  </a:lnTo>
                  <a:lnTo>
                    <a:pt x="14938" y="538"/>
                  </a:lnTo>
                  <a:cubicBezTo>
                    <a:pt x="15012" y="465"/>
                    <a:pt x="15112" y="418"/>
                    <a:pt x="15219" y="418"/>
                  </a:cubicBezTo>
                  <a:close/>
                  <a:moveTo>
                    <a:pt x="15246" y="0"/>
                  </a:moveTo>
                  <a:cubicBezTo>
                    <a:pt x="15059" y="0"/>
                    <a:pt x="14871" y="63"/>
                    <a:pt x="14713" y="187"/>
                  </a:cubicBezTo>
                  <a:lnTo>
                    <a:pt x="1129" y="8057"/>
                  </a:lnTo>
                  <a:cubicBezTo>
                    <a:pt x="477" y="8483"/>
                    <a:pt x="51" y="9185"/>
                    <a:pt x="26" y="9962"/>
                  </a:cubicBezTo>
                  <a:lnTo>
                    <a:pt x="26" y="18458"/>
                  </a:lnTo>
                  <a:cubicBezTo>
                    <a:pt x="1" y="18784"/>
                    <a:pt x="151" y="19110"/>
                    <a:pt x="427" y="19285"/>
                  </a:cubicBezTo>
                  <a:cubicBezTo>
                    <a:pt x="527" y="19335"/>
                    <a:pt x="653" y="19386"/>
                    <a:pt x="778" y="19386"/>
                  </a:cubicBezTo>
                  <a:cubicBezTo>
                    <a:pt x="978" y="19386"/>
                    <a:pt x="1179" y="19310"/>
                    <a:pt x="1354" y="19210"/>
                  </a:cubicBezTo>
                  <a:lnTo>
                    <a:pt x="9500" y="14498"/>
                  </a:lnTo>
                  <a:lnTo>
                    <a:pt x="10678" y="17205"/>
                  </a:lnTo>
                  <a:cubicBezTo>
                    <a:pt x="10746" y="17365"/>
                    <a:pt x="10920" y="17484"/>
                    <a:pt x="11102" y="17484"/>
                  </a:cubicBezTo>
                  <a:cubicBezTo>
                    <a:pt x="11120" y="17484"/>
                    <a:pt x="11137" y="17483"/>
                    <a:pt x="11154" y="17481"/>
                  </a:cubicBezTo>
                  <a:cubicBezTo>
                    <a:pt x="11354" y="17481"/>
                    <a:pt x="11505" y="17330"/>
                    <a:pt x="11555" y="17155"/>
                  </a:cubicBezTo>
                  <a:lnTo>
                    <a:pt x="12933" y="12518"/>
                  </a:lnTo>
                  <a:lnTo>
                    <a:pt x="14938" y="11365"/>
                  </a:lnTo>
                  <a:cubicBezTo>
                    <a:pt x="15590" y="10939"/>
                    <a:pt x="16016" y="10238"/>
                    <a:pt x="16041" y="9461"/>
                  </a:cubicBezTo>
                  <a:lnTo>
                    <a:pt x="16041" y="964"/>
                  </a:lnTo>
                  <a:cubicBezTo>
                    <a:pt x="16091" y="714"/>
                    <a:pt x="16016" y="463"/>
                    <a:pt x="15866" y="288"/>
                  </a:cubicBezTo>
                  <a:cubicBezTo>
                    <a:pt x="15700" y="95"/>
                    <a:pt x="15474" y="0"/>
                    <a:pt x="1524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4940625" y="1350000"/>
              <a:ext cx="245025" cy="145675"/>
            </a:xfrm>
            <a:custGeom>
              <a:avLst/>
              <a:gdLst/>
              <a:ahLst/>
              <a:cxnLst/>
              <a:rect l="l" t="t" r="r" b="b"/>
              <a:pathLst>
                <a:path w="9801" h="5827" extrusionOk="0">
                  <a:moveTo>
                    <a:pt x="9579" y="0"/>
                  </a:moveTo>
                  <a:cubicBezTo>
                    <a:pt x="9544" y="0"/>
                    <a:pt x="9508" y="11"/>
                    <a:pt x="9475" y="37"/>
                  </a:cubicBezTo>
                  <a:lnTo>
                    <a:pt x="101" y="5425"/>
                  </a:lnTo>
                  <a:cubicBezTo>
                    <a:pt x="51" y="5475"/>
                    <a:pt x="1" y="5550"/>
                    <a:pt x="1" y="5626"/>
                  </a:cubicBezTo>
                  <a:cubicBezTo>
                    <a:pt x="1" y="5726"/>
                    <a:pt x="101" y="5826"/>
                    <a:pt x="226" y="5826"/>
                  </a:cubicBezTo>
                  <a:lnTo>
                    <a:pt x="327" y="5776"/>
                  </a:lnTo>
                  <a:lnTo>
                    <a:pt x="9675" y="387"/>
                  </a:lnTo>
                  <a:cubicBezTo>
                    <a:pt x="9775" y="337"/>
                    <a:pt x="9800" y="212"/>
                    <a:pt x="9750" y="112"/>
                  </a:cubicBezTo>
                  <a:cubicBezTo>
                    <a:pt x="9717" y="45"/>
                    <a:pt x="9650" y="0"/>
                    <a:pt x="957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4941250" y="1395375"/>
              <a:ext cx="244400" cy="145400"/>
            </a:xfrm>
            <a:custGeom>
              <a:avLst/>
              <a:gdLst/>
              <a:ahLst/>
              <a:cxnLst/>
              <a:rect l="l" t="t" r="r" b="b"/>
              <a:pathLst>
                <a:path w="9776" h="5816" extrusionOk="0">
                  <a:moveTo>
                    <a:pt x="9554" y="1"/>
                  </a:moveTo>
                  <a:cubicBezTo>
                    <a:pt x="9519" y="1"/>
                    <a:pt x="9483" y="9"/>
                    <a:pt x="9450" y="26"/>
                  </a:cubicBezTo>
                  <a:lnTo>
                    <a:pt x="76" y="5440"/>
                  </a:lnTo>
                  <a:cubicBezTo>
                    <a:pt x="26" y="5465"/>
                    <a:pt x="1" y="5540"/>
                    <a:pt x="1" y="5590"/>
                  </a:cubicBezTo>
                  <a:cubicBezTo>
                    <a:pt x="1" y="5715"/>
                    <a:pt x="76" y="5816"/>
                    <a:pt x="201" y="5816"/>
                  </a:cubicBezTo>
                  <a:lnTo>
                    <a:pt x="302" y="5790"/>
                  </a:lnTo>
                  <a:lnTo>
                    <a:pt x="9650" y="377"/>
                  </a:lnTo>
                  <a:cubicBezTo>
                    <a:pt x="9750" y="327"/>
                    <a:pt x="9775" y="201"/>
                    <a:pt x="9725" y="101"/>
                  </a:cubicBezTo>
                  <a:cubicBezTo>
                    <a:pt x="9692" y="34"/>
                    <a:pt x="9625" y="1"/>
                    <a:pt x="955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4940000" y="1440500"/>
              <a:ext cx="245650" cy="145400"/>
            </a:xfrm>
            <a:custGeom>
              <a:avLst/>
              <a:gdLst/>
              <a:ahLst/>
              <a:cxnLst/>
              <a:rect l="l" t="t" r="r" b="b"/>
              <a:pathLst>
                <a:path w="9826" h="5816" extrusionOk="0">
                  <a:moveTo>
                    <a:pt x="9604" y="0"/>
                  </a:moveTo>
                  <a:cubicBezTo>
                    <a:pt x="9569" y="0"/>
                    <a:pt x="9533" y="9"/>
                    <a:pt x="9500" y="26"/>
                  </a:cubicBezTo>
                  <a:lnTo>
                    <a:pt x="126" y="5439"/>
                  </a:lnTo>
                  <a:cubicBezTo>
                    <a:pt x="51" y="5489"/>
                    <a:pt x="1" y="5615"/>
                    <a:pt x="51" y="5715"/>
                  </a:cubicBezTo>
                  <a:cubicBezTo>
                    <a:pt x="101" y="5765"/>
                    <a:pt x="176" y="5815"/>
                    <a:pt x="251" y="5815"/>
                  </a:cubicBezTo>
                  <a:lnTo>
                    <a:pt x="352" y="5790"/>
                  </a:lnTo>
                  <a:lnTo>
                    <a:pt x="9700" y="376"/>
                  </a:lnTo>
                  <a:cubicBezTo>
                    <a:pt x="9800" y="326"/>
                    <a:pt x="9825" y="201"/>
                    <a:pt x="9775" y="101"/>
                  </a:cubicBezTo>
                  <a:cubicBezTo>
                    <a:pt x="9742" y="34"/>
                    <a:pt x="9675" y="0"/>
                    <a:pt x="960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4807175" y="2755675"/>
              <a:ext cx="94000" cy="154775"/>
            </a:xfrm>
            <a:custGeom>
              <a:avLst/>
              <a:gdLst/>
              <a:ahLst/>
              <a:cxnLst/>
              <a:rect l="l" t="t" r="r" b="b"/>
              <a:pathLst>
                <a:path w="3760" h="6191" extrusionOk="0">
                  <a:moveTo>
                    <a:pt x="3334" y="577"/>
                  </a:moveTo>
                  <a:lnTo>
                    <a:pt x="3334" y="3960"/>
                  </a:lnTo>
                  <a:lnTo>
                    <a:pt x="427" y="5639"/>
                  </a:lnTo>
                  <a:lnTo>
                    <a:pt x="427" y="2256"/>
                  </a:lnTo>
                  <a:lnTo>
                    <a:pt x="3334" y="577"/>
                  </a:lnTo>
                  <a:close/>
                  <a:moveTo>
                    <a:pt x="3564" y="0"/>
                  </a:moveTo>
                  <a:cubicBezTo>
                    <a:pt x="3529" y="0"/>
                    <a:pt x="3493" y="9"/>
                    <a:pt x="3459" y="25"/>
                  </a:cubicBezTo>
                  <a:lnTo>
                    <a:pt x="101" y="1955"/>
                  </a:lnTo>
                  <a:cubicBezTo>
                    <a:pt x="51" y="1980"/>
                    <a:pt x="0" y="2055"/>
                    <a:pt x="0" y="2131"/>
                  </a:cubicBezTo>
                  <a:lnTo>
                    <a:pt x="0" y="5990"/>
                  </a:lnTo>
                  <a:cubicBezTo>
                    <a:pt x="0" y="6065"/>
                    <a:pt x="51" y="6141"/>
                    <a:pt x="101" y="6166"/>
                  </a:cubicBezTo>
                  <a:lnTo>
                    <a:pt x="201" y="6191"/>
                  </a:lnTo>
                  <a:lnTo>
                    <a:pt x="326" y="6166"/>
                  </a:lnTo>
                  <a:lnTo>
                    <a:pt x="3660" y="4236"/>
                  </a:lnTo>
                  <a:cubicBezTo>
                    <a:pt x="3735" y="4211"/>
                    <a:pt x="3760" y="4136"/>
                    <a:pt x="3760" y="4060"/>
                  </a:cubicBezTo>
                  <a:lnTo>
                    <a:pt x="3760" y="201"/>
                  </a:lnTo>
                  <a:lnTo>
                    <a:pt x="3735" y="101"/>
                  </a:lnTo>
                  <a:cubicBezTo>
                    <a:pt x="3701" y="34"/>
                    <a:pt x="3635" y="0"/>
                    <a:pt x="356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4829100" y="2735900"/>
              <a:ext cx="84000" cy="124425"/>
            </a:xfrm>
            <a:custGeom>
              <a:avLst/>
              <a:gdLst/>
              <a:ahLst/>
              <a:cxnLst/>
              <a:rect l="l" t="t" r="r" b="b"/>
              <a:pathLst>
                <a:path w="3360" h="4977" extrusionOk="0">
                  <a:moveTo>
                    <a:pt x="2895" y="0"/>
                  </a:moveTo>
                  <a:cubicBezTo>
                    <a:pt x="2746" y="0"/>
                    <a:pt x="2605" y="93"/>
                    <a:pt x="2532" y="240"/>
                  </a:cubicBezTo>
                  <a:lnTo>
                    <a:pt x="1003" y="3899"/>
                  </a:lnTo>
                  <a:lnTo>
                    <a:pt x="652" y="3548"/>
                  </a:lnTo>
                  <a:cubicBezTo>
                    <a:pt x="585" y="3506"/>
                    <a:pt x="510" y="3487"/>
                    <a:pt x="436" y="3487"/>
                  </a:cubicBezTo>
                  <a:cubicBezTo>
                    <a:pt x="287" y="3487"/>
                    <a:pt x="143" y="3565"/>
                    <a:pt x="76" y="3699"/>
                  </a:cubicBezTo>
                  <a:cubicBezTo>
                    <a:pt x="1" y="3824"/>
                    <a:pt x="1" y="3974"/>
                    <a:pt x="76" y="4100"/>
                  </a:cubicBezTo>
                  <a:lnTo>
                    <a:pt x="878" y="4877"/>
                  </a:lnTo>
                  <a:cubicBezTo>
                    <a:pt x="953" y="4952"/>
                    <a:pt x="1053" y="4977"/>
                    <a:pt x="1154" y="4977"/>
                  </a:cubicBezTo>
                  <a:lnTo>
                    <a:pt x="1229" y="4977"/>
                  </a:lnTo>
                  <a:cubicBezTo>
                    <a:pt x="1354" y="4952"/>
                    <a:pt x="1479" y="4877"/>
                    <a:pt x="1529" y="4751"/>
                  </a:cubicBezTo>
                  <a:lnTo>
                    <a:pt x="3284" y="566"/>
                  </a:lnTo>
                  <a:cubicBezTo>
                    <a:pt x="3359" y="365"/>
                    <a:pt x="3259" y="115"/>
                    <a:pt x="3058" y="39"/>
                  </a:cubicBezTo>
                  <a:cubicBezTo>
                    <a:pt x="3005" y="13"/>
                    <a:pt x="2949" y="0"/>
                    <a:pt x="2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4953800" y="2574125"/>
              <a:ext cx="333975" cy="210500"/>
            </a:xfrm>
            <a:custGeom>
              <a:avLst/>
              <a:gdLst/>
              <a:ahLst/>
              <a:cxnLst/>
              <a:rect l="l" t="t" r="r" b="b"/>
              <a:pathLst>
                <a:path w="13359" h="8420" extrusionOk="0">
                  <a:moveTo>
                    <a:pt x="13062" y="1"/>
                  </a:moveTo>
                  <a:cubicBezTo>
                    <a:pt x="12986" y="1"/>
                    <a:pt x="12899" y="23"/>
                    <a:pt x="12807" y="69"/>
                  </a:cubicBezTo>
                  <a:lnTo>
                    <a:pt x="526" y="7187"/>
                  </a:lnTo>
                  <a:cubicBezTo>
                    <a:pt x="226" y="7363"/>
                    <a:pt x="25" y="7713"/>
                    <a:pt x="0" y="8064"/>
                  </a:cubicBezTo>
                  <a:cubicBezTo>
                    <a:pt x="0" y="8290"/>
                    <a:pt x="108" y="8419"/>
                    <a:pt x="275" y="8419"/>
                  </a:cubicBezTo>
                  <a:cubicBezTo>
                    <a:pt x="349" y="8419"/>
                    <a:pt x="434" y="8394"/>
                    <a:pt x="526" y="8340"/>
                  </a:cubicBezTo>
                  <a:lnTo>
                    <a:pt x="12807" y="1247"/>
                  </a:lnTo>
                  <a:cubicBezTo>
                    <a:pt x="13133" y="1047"/>
                    <a:pt x="13334" y="721"/>
                    <a:pt x="13359" y="345"/>
                  </a:cubicBezTo>
                  <a:cubicBezTo>
                    <a:pt x="13359" y="118"/>
                    <a:pt x="13237" y="1"/>
                    <a:pt x="130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4807175" y="2899950"/>
              <a:ext cx="94000" cy="155250"/>
            </a:xfrm>
            <a:custGeom>
              <a:avLst/>
              <a:gdLst/>
              <a:ahLst/>
              <a:cxnLst/>
              <a:rect l="l" t="t" r="r" b="b"/>
              <a:pathLst>
                <a:path w="3760" h="6210" extrusionOk="0">
                  <a:moveTo>
                    <a:pt x="3334" y="570"/>
                  </a:moveTo>
                  <a:lnTo>
                    <a:pt x="3334" y="3954"/>
                  </a:lnTo>
                  <a:lnTo>
                    <a:pt x="427" y="5658"/>
                  </a:lnTo>
                  <a:lnTo>
                    <a:pt x="427" y="2274"/>
                  </a:lnTo>
                  <a:lnTo>
                    <a:pt x="3334" y="570"/>
                  </a:lnTo>
                  <a:close/>
                  <a:moveTo>
                    <a:pt x="3550" y="0"/>
                  </a:moveTo>
                  <a:cubicBezTo>
                    <a:pt x="3515" y="0"/>
                    <a:pt x="3484" y="6"/>
                    <a:pt x="3459" y="19"/>
                  </a:cubicBezTo>
                  <a:lnTo>
                    <a:pt x="101" y="1949"/>
                  </a:lnTo>
                  <a:cubicBezTo>
                    <a:pt x="51" y="1999"/>
                    <a:pt x="0" y="2049"/>
                    <a:pt x="0" y="2124"/>
                  </a:cubicBezTo>
                  <a:lnTo>
                    <a:pt x="0" y="6009"/>
                  </a:lnTo>
                  <a:cubicBezTo>
                    <a:pt x="0" y="6084"/>
                    <a:pt x="51" y="6134"/>
                    <a:pt x="101" y="6184"/>
                  </a:cubicBezTo>
                  <a:lnTo>
                    <a:pt x="201" y="6209"/>
                  </a:lnTo>
                  <a:lnTo>
                    <a:pt x="301" y="6159"/>
                  </a:lnTo>
                  <a:lnTo>
                    <a:pt x="3660" y="4229"/>
                  </a:lnTo>
                  <a:cubicBezTo>
                    <a:pt x="3710" y="4204"/>
                    <a:pt x="3760" y="4129"/>
                    <a:pt x="3760" y="4054"/>
                  </a:cubicBezTo>
                  <a:lnTo>
                    <a:pt x="3760" y="194"/>
                  </a:lnTo>
                  <a:cubicBezTo>
                    <a:pt x="3760" y="119"/>
                    <a:pt x="3710" y="69"/>
                    <a:pt x="3660" y="19"/>
                  </a:cubicBezTo>
                  <a:cubicBezTo>
                    <a:pt x="3622" y="6"/>
                    <a:pt x="3584" y="0"/>
                    <a:pt x="355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4829100" y="2880625"/>
              <a:ext cx="84625" cy="125075"/>
            </a:xfrm>
            <a:custGeom>
              <a:avLst/>
              <a:gdLst/>
              <a:ahLst/>
              <a:cxnLst/>
              <a:rect l="l" t="t" r="r" b="b"/>
              <a:pathLst>
                <a:path w="3385" h="5003" extrusionOk="0">
                  <a:moveTo>
                    <a:pt x="2895" y="1"/>
                  </a:moveTo>
                  <a:cubicBezTo>
                    <a:pt x="2746" y="1"/>
                    <a:pt x="2605" y="94"/>
                    <a:pt x="2532" y="240"/>
                  </a:cubicBezTo>
                  <a:lnTo>
                    <a:pt x="1003" y="3900"/>
                  </a:lnTo>
                  <a:lnTo>
                    <a:pt x="652" y="3524"/>
                  </a:lnTo>
                  <a:cubicBezTo>
                    <a:pt x="585" y="3490"/>
                    <a:pt x="513" y="3474"/>
                    <a:pt x="442" y="3474"/>
                  </a:cubicBezTo>
                  <a:cubicBezTo>
                    <a:pt x="299" y="3474"/>
                    <a:pt x="159" y="3540"/>
                    <a:pt x="76" y="3674"/>
                  </a:cubicBezTo>
                  <a:cubicBezTo>
                    <a:pt x="1" y="3799"/>
                    <a:pt x="1" y="3975"/>
                    <a:pt x="76" y="4125"/>
                  </a:cubicBezTo>
                  <a:lnTo>
                    <a:pt x="878" y="4877"/>
                  </a:lnTo>
                  <a:cubicBezTo>
                    <a:pt x="953" y="4952"/>
                    <a:pt x="1053" y="5002"/>
                    <a:pt x="1154" y="5002"/>
                  </a:cubicBezTo>
                  <a:lnTo>
                    <a:pt x="1229" y="5002"/>
                  </a:lnTo>
                  <a:cubicBezTo>
                    <a:pt x="1354" y="4977"/>
                    <a:pt x="1479" y="4877"/>
                    <a:pt x="1529" y="4752"/>
                  </a:cubicBezTo>
                  <a:lnTo>
                    <a:pt x="3284" y="591"/>
                  </a:lnTo>
                  <a:cubicBezTo>
                    <a:pt x="3384" y="366"/>
                    <a:pt x="3284" y="115"/>
                    <a:pt x="3058" y="40"/>
                  </a:cubicBezTo>
                  <a:cubicBezTo>
                    <a:pt x="3005" y="13"/>
                    <a:pt x="2949" y="1"/>
                    <a:pt x="28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4953800" y="2718375"/>
              <a:ext cx="333975" cy="210350"/>
            </a:xfrm>
            <a:custGeom>
              <a:avLst/>
              <a:gdLst/>
              <a:ahLst/>
              <a:cxnLst/>
              <a:rect l="l" t="t" r="r" b="b"/>
              <a:pathLst>
                <a:path w="13359" h="8414" extrusionOk="0">
                  <a:moveTo>
                    <a:pt x="13050" y="0"/>
                  </a:moveTo>
                  <a:cubicBezTo>
                    <a:pt x="12976" y="0"/>
                    <a:pt x="12894" y="20"/>
                    <a:pt x="12807" y="64"/>
                  </a:cubicBezTo>
                  <a:lnTo>
                    <a:pt x="526" y="7182"/>
                  </a:lnTo>
                  <a:cubicBezTo>
                    <a:pt x="226" y="7382"/>
                    <a:pt x="25" y="7708"/>
                    <a:pt x="0" y="8059"/>
                  </a:cubicBezTo>
                  <a:cubicBezTo>
                    <a:pt x="0" y="8284"/>
                    <a:pt x="108" y="8414"/>
                    <a:pt x="275" y="8414"/>
                  </a:cubicBezTo>
                  <a:cubicBezTo>
                    <a:pt x="349" y="8414"/>
                    <a:pt x="434" y="8388"/>
                    <a:pt x="526" y="8334"/>
                  </a:cubicBezTo>
                  <a:lnTo>
                    <a:pt x="12807" y="1242"/>
                  </a:lnTo>
                  <a:cubicBezTo>
                    <a:pt x="13133" y="1041"/>
                    <a:pt x="13334" y="715"/>
                    <a:pt x="13359" y="339"/>
                  </a:cubicBezTo>
                  <a:cubicBezTo>
                    <a:pt x="13359" y="125"/>
                    <a:pt x="13231" y="0"/>
                    <a:pt x="130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4807175" y="3044825"/>
              <a:ext cx="94000" cy="155100"/>
            </a:xfrm>
            <a:custGeom>
              <a:avLst/>
              <a:gdLst/>
              <a:ahLst/>
              <a:cxnLst/>
              <a:rect l="l" t="t" r="r" b="b"/>
              <a:pathLst>
                <a:path w="3760" h="6204" extrusionOk="0">
                  <a:moveTo>
                    <a:pt x="3334" y="590"/>
                  </a:moveTo>
                  <a:lnTo>
                    <a:pt x="3334" y="3973"/>
                  </a:lnTo>
                  <a:lnTo>
                    <a:pt x="427" y="5652"/>
                  </a:lnTo>
                  <a:lnTo>
                    <a:pt x="427" y="2269"/>
                  </a:lnTo>
                  <a:lnTo>
                    <a:pt x="3334" y="590"/>
                  </a:lnTo>
                  <a:close/>
                  <a:moveTo>
                    <a:pt x="3550" y="1"/>
                  </a:moveTo>
                  <a:cubicBezTo>
                    <a:pt x="3515" y="1"/>
                    <a:pt x="3484" y="13"/>
                    <a:pt x="3459" y="38"/>
                  </a:cubicBezTo>
                  <a:lnTo>
                    <a:pt x="101" y="1968"/>
                  </a:lnTo>
                  <a:cubicBezTo>
                    <a:pt x="51" y="1993"/>
                    <a:pt x="0" y="2068"/>
                    <a:pt x="0" y="2144"/>
                  </a:cubicBezTo>
                  <a:lnTo>
                    <a:pt x="0" y="6003"/>
                  </a:lnTo>
                  <a:cubicBezTo>
                    <a:pt x="0" y="6104"/>
                    <a:pt x="101" y="6204"/>
                    <a:pt x="201" y="6204"/>
                  </a:cubicBezTo>
                  <a:lnTo>
                    <a:pt x="301" y="6179"/>
                  </a:lnTo>
                  <a:lnTo>
                    <a:pt x="3660" y="4249"/>
                  </a:lnTo>
                  <a:cubicBezTo>
                    <a:pt x="3710" y="4199"/>
                    <a:pt x="3760" y="4149"/>
                    <a:pt x="3760" y="4073"/>
                  </a:cubicBezTo>
                  <a:lnTo>
                    <a:pt x="3760" y="214"/>
                  </a:lnTo>
                  <a:cubicBezTo>
                    <a:pt x="3760" y="139"/>
                    <a:pt x="3710" y="63"/>
                    <a:pt x="3660" y="38"/>
                  </a:cubicBezTo>
                  <a:cubicBezTo>
                    <a:pt x="3622" y="13"/>
                    <a:pt x="3584" y="1"/>
                    <a:pt x="355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4829100" y="3025725"/>
              <a:ext cx="84625" cy="124700"/>
            </a:xfrm>
            <a:custGeom>
              <a:avLst/>
              <a:gdLst/>
              <a:ahLst/>
              <a:cxnLst/>
              <a:rect l="l" t="t" r="r" b="b"/>
              <a:pathLst>
                <a:path w="3385" h="4988" extrusionOk="0">
                  <a:moveTo>
                    <a:pt x="2921" y="0"/>
                  </a:moveTo>
                  <a:cubicBezTo>
                    <a:pt x="2763" y="0"/>
                    <a:pt x="2610" y="96"/>
                    <a:pt x="2532" y="251"/>
                  </a:cubicBezTo>
                  <a:lnTo>
                    <a:pt x="1003" y="3885"/>
                  </a:lnTo>
                  <a:lnTo>
                    <a:pt x="652" y="3534"/>
                  </a:lnTo>
                  <a:cubicBezTo>
                    <a:pt x="585" y="3492"/>
                    <a:pt x="513" y="3473"/>
                    <a:pt x="442" y="3473"/>
                  </a:cubicBezTo>
                  <a:cubicBezTo>
                    <a:pt x="299" y="3473"/>
                    <a:pt x="159" y="3551"/>
                    <a:pt x="76" y="3685"/>
                  </a:cubicBezTo>
                  <a:cubicBezTo>
                    <a:pt x="1" y="3810"/>
                    <a:pt x="1" y="3985"/>
                    <a:pt x="76" y="4111"/>
                  </a:cubicBezTo>
                  <a:lnTo>
                    <a:pt x="878" y="4888"/>
                  </a:lnTo>
                  <a:cubicBezTo>
                    <a:pt x="953" y="4963"/>
                    <a:pt x="1053" y="4988"/>
                    <a:pt x="1154" y="4988"/>
                  </a:cubicBezTo>
                  <a:lnTo>
                    <a:pt x="1229" y="4988"/>
                  </a:lnTo>
                  <a:cubicBezTo>
                    <a:pt x="1354" y="4963"/>
                    <a:pt x="1479" y="4888"/>
                    <a:pt x="1529" y="4762"/>
                  </a:cubicBezTo>
                  <a:lnTo>
                    <a:pt x="3284" y="577"/>
                  </a:lnTo>
                  <a:cubicBezTo>
                    <a:pt x="3384" y="376"/>
                    <a:pt x="3284" y="126"/>
                    <a:pt x="3058" y="25"/>
                  </a:cubicBezTo>
                  <a:cubicBezTo>
                    <a:pt x="3013" y="8"/>
                    <a:pt x="2967" y="0"/>
                    <a:pt x="29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4953800" y="2862700"/>
              <a:ext cx="333975" cy="210150"/>
            </a:xfrm>
            <a:custGeom>
              <a:avLst/>
              <a:gdLst/>
              <a:ahLst/>
              <a:cxnLst/>
              <a:rect l="l" t="t" r="r" b="b"/>
              <a:pathLst>
                <a:path w="13359" h="8406" extrusionOk="0">
                  <a:moveTo>
                    <a:pt x="13068" y="0"/>
                  </a:moveTo>
                  <a:cubicBezTo>
                    <a:pt x="12990" y="0"/>
                    <a:pt x="12901" y="25"/>
                    <a:pt x="12807" y="80"/>
                  </a:cubicBezTo>
                  <a:lnTo>
                    <a:pt x="526" y="7173"/>
                  </a:lnTo>
                  <a:cubicBezTo>
                    <a:pt x="226" y="7373"/>
                    <a:pt x="25" y="7699"/>
                    <a:pt x="0" y="8050"/>
                  </a:cubicBezTo>
                  <a:cubicBezTo>
                    <a:pt x="0" y="8276"/>
                    <a:pt x="108" y="8405"/>
                    <a:pt x="275" y="8405"/>
                  </a:cubicBezTo>
                  <a:cubicBezTo>
                    <a:pt x="349" y="8405"/>
                    <a:pt x="434" y="8380"/>
                    <a:pt x="526" y="8326"/>
                  </a:cubicBezTo>
                  <a:lnTo>
                    <a:pt x="12807" y="1233"/>
                  </a:lnTo>
                  <a:cubicBezTo>
                    <a:pt x="13133" y="1033"/>
                    <a:pt x="13334" y="707"/>
                    <a:pt x="13359" y="331"/>
                  </a:cubicBezTo>
                  <a:cubicBezTo>
                    <a:pt x="13359" y="124"/>
                    <a:pt x="13240" y="0"/>
                    <a:pt x="130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3024575" y="822450"/>
              <a:ext cx="429850" cy="517825"/>
            </a:xfrm>
            <a:custGeom>
              <a:avLst/>
              <a:gdLst/>
              <a:ahLst/>
              <a:cxnLst/>
              <a:rect l="l" t="t" r="r" b="b"/>
              <a:pathLst>
                <a:path w="17194" h="20713" extrusionOk="0">
                  <a:moveTo>
                    <a:pt x="16315" y="455"/>
                  </a:moveTo>
                  <a:cubicBezTo>
                    <a:pt x="16340" y="455"/>
                    <a:pt x="16366" y="457"/>
                    <a:pt x="16392" y="462"/>
                  </a:cubicBezTo>
                  <a:cubicBezTo>
                    <a:pt x="16642" y="512"/>
                    <a:pt x="16793" y="762"/>
                    <a:pt x="16743" y="1013"/>
                  </a:cubicBezTo>
                  <a:lnTo>
                    <a:pt x="16743" y="10136"/>
                  </a:lnTo>
                  <a:cubicBezTo>
                    <a:pt x="16693" y="10813"/>
                    <a:pt x="16342" y="11414"/>
                    <a:pt x="15765" y="11790"/>
                  </a:cubicBezTo>
                  <a:lnTo>
                    <a:pt x="13460" y="13118"/>
                  </a:lnTo>
                  <a:lnTo>
                    <a:pt x="11956" y="18231"/>
                  </a:lnTo>
                  <a:lnTo>
                    <a:pt x="11881" y="18306"/>
                  </a:lnTo>
                  <a:lnTo>
                    <a:pt x="11805" y="18256"/>
                  </a:lnTo>
                  <a:lnTo>
                    <a:pt x="10352" y="14898"/>
                  </a:lnTo>
                  <a:lnTo>
                    <a:pt x="1204" y="20186"/>
                  </a:lnTo>
                  <a:cubicBezTo>
                    <a:pt x="1110" y="20264"/>
                    <a:pt x="996" y="20304"/>
                    <a:pt x="875" y="20304"/>
                  </a:cubicBezTo>
                  <a:cubicBezTo>
                    <a:pt x="803" y="20304"/>
                    <a:pt x="728" y="20290"/>
                    <a:pt x="652" y="20261"/>
                  </a:cubicBezTo>
                  <a:cubicBezTo>
                    <a:pt x="502" y="20136"/>
                    <a:pt x="427" y="19936"/>
                    <a:pt x="452" y="19760"/>
                  </a:cubicBezTo>
                  <a:lnTo>
                    <a:pt x="452" y="10637"/>
                  </a:lnTo>
                  <a:cubicBezTo>
                    <a:pt x="502" y="9961"/>
                    <a:pt x="853" y="9359"/>
                    <a:pt x="1404" y="8983"/>
                  </a:cubicBezTo>
                  <a:lnTo>
                    <a:pt x="15966" y="562"/>
                  </a:lnTo>
                  <a:lnTo>
                    <a:pt x="15966" y="587"/>
                  </a:lnTo>
                  <a:cubicBezTo>
                    <a:pt x="16070" y="504"/>
                    <a:pt x="16191" y="455"/>
                    <a:pt x="16315" y="455"/>
                  </a:cubicBezTo>
                  <a:close/>
                  <a:moveTo>
                    <a:pt x="16312" y="0"/>
                  </a:moveTo>
                  <a:cubicBezTo>
                    <a:pt x="16109" y="0"/>
                    <a:pt x="15905" y="70"/>
                    <a:pt x="15740" y="211"/>
                  </a:cubicBezTo>
                  <a:lnTo>
                    <a:pt x="1179" y="8632"/>
                  </a:lnTo>
                  <a:cubicBezTo>
                    <a:pt x="502" y="9058"/>
                    <a:pt x="51" y="9810"/>
                    <a:pt x="26" y="10637"/>
                  </a:cubicBezTo>
                  <a:lnTo>
                    <a:pt x="26" y="19760"/>
                  </a:lnTo>
                  <a:cubicBezTo>
                    <a:pt x="1" y="20086"/>
                    <a:pt x="151" y="20437"/>
                    <a:pt x="427" y="20612"/>
                  </a:cubicBezTo>
                  <a:cubicBezTo>
                    <a:pt x="552" y="20687"/>
                    <a:pt x="677" y="20712"/>
                    <a:pt x="828" y="20712"/>
                  </a:cubicBezTo>
                  <a:cubicBezTo>
                    <a:pt x="1028" y="20712"/>
                    <a:pt x="1229" y="20662"/>
                    <a:pt x="1404" y="20537"/>
                  </a:cubicBezTo>
                  <a:lnTo>
                    <a:pt x="10151" y="15474"/>
                  </a:lnTo>
                  <a:lnTo>
                    <a:pt x="11404" y="18407"/>
                  </a:lnTo>
                  <a:cubicBezTo>
                    <a:pt x="11480" y="18532"/>
                    <a:pt x="11580" y="18632"/>
                    <a:pt x="11730" y="18682"/>
                  </a:cubicBezTo>
                  <a:cubicBezTo>
                    <a:pt x="11774" y="18696"/>
                    <a:pt x="11819" y="18702"/>
                    <a:pt x="11863" y="18702"/>
                  </a:cubicBezTo>
                  <a:cubicBezTo>
                    <a:pt x="12071" y="18702"/>
                    <a:pt x="12270" y="18563"/>
                    <a:pt x="12332" y="18357"/>
                  </a:cubicBezTo>
                  <a:lnTo>
                    <a:pt x="13785" y="13394"/>
                  </a:lnTo>
                  <a:lnTo>
                    <a:pt x="15966" y="12141"/>
                  </a:lnTo>
                  <a:cubicBezTo>
                    <a:pt x="16668" y="11690"/>
                    <a:pt x="17094" y="10938"/>
                    <a:pt x="17119" y="10111"/>
                  </a:cubicBezTo>
                  <a:lnTo>
                    <a:pt x="17119" y="1013"/>
                  </a:lnTo>
                  <a:cubicBezTo>
                    <a:pt x="17194" y="737"/>
                    <a:pt x="17119" y="462"/>
                    <a:pt x="16943" y="261"/>
                  </a:cubicBezTo>
                  <a:cubicBezTo>
                    <a:pt x="16771" y="89"/>
                    <a:pt x="16542" y="0"/>
                    <a:pt x="1631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3107925" y="956300"/>
              <a:ext cx="261925" cy="154650"/>
            </a:xfrm>
            <a:custGeom>
              <a:avLst/>
              <a:gdLst/>
              <a:ahLst/>
              <a:cxnLst/>
              <a:rect l="l" t="t" r="r" b="b"/>
              <a:pathLst>
                <a:path w="10477" h="6186" extrusionOk="0">
                  <a:moveTo>
                    <a:pt x="10245" y="0"/>
                  </a:moveTo>
                  <a:cubicBezTo>
                    <a:pt x="10216" y="0"/>
                    <a:pt x="10184" y="7"/>
                    <a:pt x="10151" y="20"/>
                  </a:cubicBezTo>
                  <a:lnTo>
                    <a:pt x="125" y="5810"/>
                  </a:lnTo>
                  <a:cubicBezTo>
                    <a:pt x="25" y="5860"/>
                    <a:pt x="0" y="5985"/>
                    <a:pt x="50" y="6085"/>
                  </a:cubicBezTo>
                  <a:cubicBezTo>
                    <a:pt x="100" y="6135"/>
                    <a:pt x="176" y="6185"/>
                    <a:pt x="226" y="6185"/>
                  </a:cubicBezTo>
                  <a:lnTo>
                    <a:pt x="351" y="6160"/>
                  </a:lnTo>
                  <a:lnTo>
                    <a:pt x="10376" y="371"/>
                  </a:lnTo>
                  <a:cubicBezTo>
                    <a:pt x="10451" y="321"/>
                    <a:pt x="10476" y="195"/>
                    <a:pt x="10426" y="120"/>
                  </a:cubicBezTo>
                  <a:cubicBezTo>
                    <a:pt x="10390" y="47"/>
                    <a:pt x="10326" y="0"/>
                    <a:pt x="10245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3107925" y="1004400"/>
              <a:ext cx="262550" cy="154800"/>
            </a:xfrm>
            <a:custGeom>
              <a:avLst/>
              <a:gdLst/>
              <a:ahLst/>
              <a:cxnLst/>
              <a:rect l="l" t="t" r="r" b="b"/>
              <a:pathLst>
                <a:path w="10502" h="6192" extrusionOk="0">
                  <a:moveTo>
                    <a:pt x="10256" y="1"/>
                  </a:moveTo>
                  <a:cubicBezTo>
                    <a:pt x="10220" y="1"/>
                    <a:pt x="10184" y="9"/>
                    <a:pt x="10151" y="26"/>
                  </a:cubicBezTo>
                  <a:lnTo>
                    <a:pt x="125" y="5815"/>
                  </a:lnTo>
                  <a:cubicBezTo>
                    <a:pt x="25" y="5865"/>
                    <a:pt x="0" y="5991"/>
                    <a:pt x="50" y="6091"/>
                  </a:cubicBezTo>
                  <a:cubicBezTo>
                    <a:pt x="100" y="6166"/>
                    <a:pt x="176" y="6191"/>
                    <a:pt x="226" y="6191"/>
                  </a:cubicBezTo>
                  <a:lnTo>
                    <a:pt x="351" y="6166"/>
                  </a:lnTo>
                  <a:lnTo>
                    <a:pt x="10376" y="377"/>
                  </a:lnTo>
                  <a:cubicBezTo>
                    <a:pt x="10451" y="327"/>
                    <a:pt x="10501" y="201"/>
                    <a:pt x="10451" y="101"/>
                  </a:cubicBezTo>
                  <a:cubicBezTo>
                    <a:pt x="10401" y="34"/>
                    <a:pt x="10329" y="1"/>
                    <a:pt x="1025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3107925" y="1052775"/>
              <a:ext cx="263175" cy="155300"/>
            </a:xfrm>
            <a:custGeom>
              <a:avLst/>
              <a:gdLst/>
              <a:ahLst/>
              <a:cxnLst/>
              <a:rect l="l" t="t" r="r" b="b"/>
              <a:pathLst>
                <a:path w="10527" h="6212" extrusionOk="0">
                  <a:moveTo>
                    <a:pt x="10284" y="0"/>
                  </a:moveTo>
                  <a:cubicBezTo>
                    <a:pt x="10239" y="0"/>
                    <a:pt x="10193" y="14"/>
                    <a:pt x="10151" y="46"/>
                  </a:cubicBezTo>
                  <a:lnTo>
                    <a:pt x="125" y="5810"/>
                  </a:lnTo>
                  <a:lnTo>
                    <a:pt x="125" y="5835"/>
                  </a:lnTo>
                  <a:cubicBezTo>
                    <a:pt x="25" y="5885"/>
                    <a:pt x="0" y="6011"/>
                    <a:pt x="50" y="6111"/>
                  </a:cubicBezTo>
                  <a:cubicBezTo>
                    <a:pt x="100" y="6161"/>
                    <a:pt x="176" y="6211"/>
                    <a:pt x="226" y="6211"/>
                  </a:cubicBezTo>
                  <a:lnTo>
                    <a:pt x="351" y="6186"/>
                  </a:lnTo>
                  <a:lnTo>
                    <a:pt x="10376" y="397"/>
                  </a:lnTo>
                  <a:lnTo>
                    <a:pt x="10401" y="372"/>
                  </a:lnTo>
                  <a:cubicBezTo>
                    <a:pt x="10501" y="296"/>
                    <a:pt x="10527" y="171"/>
                    <a:pt x="10451" y="71"/>
                  </a:cubicBezTo>
                  <a:cubicBezTo>
                    <a:pt x="10408" y="27"/>
                    <a:pt x="10347" y="0"/>
                    <a:pt x="1028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2675575" y="810075"/>
              <a:ext cx="429850" cy="518300"/>
            </a:xfrm>
            <a:custGeom>
              <a:avLst/>
              <a:gdLst/>
              <a:ahLst/>
              <a:cxnLst/>
              <a:rect l="l" t="t" r="r" b="b"/>
              <a:pathLst>
                <a:path w="17194" h="20732" extrusionOk="0">
                  <a:moveTo>
                    <a:pt x="16315" y="0"/>
                  </a:moveTo>
                  <a:cubicBezTo>
                    <a:pt x="16111" y="0"/>
                    <a:pt x="15906" y="76"/>
                    <a:pt x="15740" y="230"/>
                  </a:cubicBezTo>
                  <a:lnTo>
                    <a:pt x="1179" y="8626"/>
                  </a:lnTo>
                  <a:cubicBezTo>
                    <a:pt x="502" y="9077"/>
                    <a:pt x="51" y="9829"/>
                    <a:pt x="26" y="10656"/>
                  </a:cubicBezTo>
                  <a:lnTo>
                    <a:pt x="26" y="19754"/>
                  </a:lnTo>
                  <a:cubicBezTo>
                    <a:pt x="1" y="20105"/>
                    <a:pt x="151" y="20431"/>
                    <a:pt x="427" y="20631"/>
                  </a:cubicBezTo>
                  <a:cubicBezTo>
                    <a:pt x="552" y="20681"/>
                    <a:pt x="678" y="20731"/>
                    <a:pt x="828" y="20731"/>
                  </a:cubicBezTo>
                  <a:cubicBezTo>
                    <a:pt x="1028" y="20731"/>
                    <a:pt x="1229" y="20656"/>
                    <a:pt x="1404" y="20556"/>
                  </a:cubicBezTo>
                  <a:lnTo>
                    <a:pt x="12833" y="13939"/>
                  </a:lnTo>
                  <a:cubicBezTo>
                    <a:pt x="12933" y="13889"/>
                    <a:pt x="12983" y="13764"/>
                    <a:pt x="12908" y="13664"/>
                  </a:cubicBezTo>
                  <a:cubicBezTo>
                    <a:pt x="12875" y="13597"/>
                    <a:pt x="12808" y="13563"/>
                    <a:pt x="12737" y="13563"/>
                  </a:cubicBezTo>
                  <a:cubicBezTo>
                    <a:pt x="12702" y="13563"/>
                    <a:pt x="12666" y="13572"/>
                    <a:pt x="12632" y="13588"/>
                  </a:cubicBezTo>
                  <a:lnTo>
                    <a:pt x="1204" y="20180"/>
                  </a:lnTo>
                  <a:cubicBezTo>
                    <a:pt x="1100" y="20263"/>
                    <a:pt x="979" y="20312"/>
                    <a:pt x="855" y="20312"/>
                  </a:cubicBezTo>
                  <a:cubicBezTo>
                    <a:pt x="829" y="20312"/>
                    <a:pt x="804" y="20309"/>
                    <a:pt x="778" y="20305"/>
                  </a:cubicBezTo>
                  <a:cubicBezTo>
                    <a:pt x="527" y="20230"/>
                    <a:pt x="377" y="20004"/>
                    <a:pt x="427" y="19754"/>
                  </a:cubicBezTo>
                  <a:lnTo>
                    <a:pt x="427" y="10656"/>
                  </a:lnTo>
                  <a:cubicBezTo>
                    <a:pt x="477" y="9979"/>
                    <a:pt x="828" y="9353"/>
                    <a:pt x="1404" y="8977"/>
                  </a:cubicBezTo>
                  <a:lnTo>
                    <a:pt x="15966" y="581"/>
                  </a:lnTo>
                  <a:cubicBezTo>
                    <a:pt x="16060" y="502"/>
                    <a:pt x="16173" y="463"/>
                    <a:pt x="16294" y="463"/>
                  </a:cubicBezTo>
                  <a:cubicBezTo>
                    <a:pt x="16367" y="463"/>
                    <a:pt x="16442" y="477"/>
                    <a:pt x="16517" y="506"/>
                  </a:cubicBezTo>
                  <a:cubicBezTo>
                    <a:pt x="16668" y="631"/>
                    <a:pt x="16743" y="806"/>
                    <a:pt x="16718" y="1007"/>
                  </a:cubicBezTo>
                  <a:lnTo>
                    <a:pt x="16718" y="6771"/>
                  </a:lnTo>
                  <a:cubicBezTo>
                    <a:pt x="16718" y="6897"/>
                    <a:pt x="16818" y="6997"/>
                    <a:pt x="16918" y="6997"/>
                  </a:cubicBezTo>
                  <a:cubicBezTo>
                    <a:pt x="17044" y="6997"/>
                    <a:pt x="17119" y="6897"/>
                    <a:pt x="17119" y="6771"/>
                  </a:cubicBezTo>
                  <a:lnTo>
                    <a:pt x="17119" y="1007"/>
                  </a:lnTo>
                  <a:cubicBezTo>
                    <a:pt x="17194" y="756"/>
                    <a:pt x="17119" y="481"/>
                    <a:pt x="16943" y="280"/>
                  </a:cubicBezTo>
                  <a:cubicBezTo>
                    <a:pt x="16771" y="95"/>
                    <a:pt x="16544" y="0"/>
                    <a:pt x="16315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2759550" y="943625"/>
              <a:ext cx="261925" cy="154800"/>
            </a:xfrm>
            <a:custGeom>
              <a:avLst/>
              <a:gdLst/>
              <a:ahLst/>
              <a:cxnLst/>
              <a:rect l="l" t="t" r="r" b="b"/>
              <a:pathLst>
                <a:path w="10477" h="6192" extrusionOk="0">
                  <a:moveTo>
                    <a:pt x="10231" y="1"/>
                  </a:moveTo>
                  <a:cubicBezTo>
                    <a:pt x="10195" y="1"/>
                    <a:pt x="10159" y="9"/>
                    <a:pt x="10126" y="26"/>
                  </a:cubicBezTo>
                  <a:lnTo>
                    <a:pt x="100" y="5815"/>
                  </a:lnTo>
                  <a:cubicBezTo>
                    <a:pt x="50" y="5840"/>
                    <a:pt x="0" y="5916"/>
                    <a:pt x="0" y="5991"/>
                  </a:cubicBezTo>
                  <a:cubicBezTo>
                    <a:pt x="0" y="6116"/>
                    <a:pt x="100" y="6191"/>
                    <a:pt x="201" y="6191"/>
                  </a:cubicBezTo>
                  <a:cubicBezTo>
                    <a:pt x="251" y="6191"/>
                    <a:pt x="276" y="6191"/>
                    <a:pt x="326" y="6166"/>
                  </a:cubicBezTo>
                  <a:lnTo>
                    <a:pt x="10351" y="377"/>
                  </a:lnTo>
                  <a:cubicBezTo>
                    <a:pt x="10426" y="327"/>
                    <a:pt x="10476" y="201"/>
                    <a:pt x="10426" y="101"/>
                  </a:cubicBezTo>
                  <a:cubicBezTo>
                    <a:pt x="10376" y="34"/>
                    <a:pt x="10304" y="1"/>
                    <a:pt x="1023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2759550" y="991875"/>
              <a:ext cx="261925" cy="154800"/>
            </a:xfrm>
            <a:custGeom>
              <a:avLst/>
              <a:gdLst/>
              <a:ahLst/>
              <a:cxnLst/>
              <a:rect l="l" t="t" r="r" b="b"/>
              <a:pathLst>
                <a:path w="10477" h="6192" extrusionOk="0">
                  <a:moveTo>
                    <a:pt x="10231" y="1"/>
                  </a:moveTo>
                  <a:cubicBezTo>
                    <a:pt x="10195" y="1"/>
                    <a:pt x="10159" y="9"/>
                    <a:pt x="10126" y="26"/>
                  </a:cubicBezTo>
                  <a:lnTo>
                    <a:pt x="100" y="5815"/>
                  </a:lnTo>
                  <a:cubicBezTo>
                    <a:pt x="50" y="5840"/>
                    <a:pt x="0" y="5915"/>
                    <a:pt x="0" y="5991"/>
                  </a:cubicBezTo>
                  <a:cubicBezTo>
                    <a:pt x="0" y="6091"/>
                    <a:pt x="100" y="6191"/>
                    <a:pt x="201" y="6191"/>
                  </a:cubicBezTo>
                  <a:lnTo>
                    <a:pt x="326" y="6191"/>
                  </a:lnTo>
                  <a:lnTo>
                    <a:pt x="10351" y="376"/>
                  </a:lnTo>
                  <a:cubicBezTo>
                    <a:pt x="10426" y="326"/>
                    <a:pt x="10476" y="201"/>
                    <a:pt x="10426" y="101"/>
                  </a:cubicBezTo>
                  <a:cubicBezTo>
                    <a:pt x="10376" y="34"/>
                    <a:pt x="10304" y="1"/>
                    <a:pt x="1023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2759550" y="1055775"/>
              <a:ext cx="234975" cy="139750"/>
            </a:xfrm>
            <a:custGeom>
              <a:avLst/>
              <a:gdLst/>
              <a:ahLst/>
              <a:cxnLst/>
              <a:rect l="l" t="t" r="r" b="b"/>
              <a:pathLst>
                <a:path w="9399" h="5590" extrusionOk="0">
                  <a:moveTo>
                    <a:pt x="9153" y="1"/>
                  </a:moveTo>
                  <a:cubicBezTo>
                    <a:pt x="9118" y="1"/>
                    <a:pt x="9081" y="9"/>
                    <a:pt x="9048" y="26"/>
                  </a:cubicBezTo>
                  <a:lnTo>
                    <a:pt x="100" y="5214"/>
                  </a:lnTo>
                  <a:cubicBezTo>
                    <a:pt x="50" y="5239"/>
                    <a:pt x="0" y="5314"/>
                    <a:pt x="0" y="5389"/>
                  </a:cubicBezTo>
                  <a:cubicBezTo>
                    <a:pt x="0" y="5515"/>
                    <a:pt x="100" y="5590"/>
                    <a:pt x="201" y="5590"/>
                  </a:cubicBezTo>
                  <a:cubicBezTo>
                    <a:pt x="251" y="5590"/>
                    <a:pt x="276" y="5590"/>
                    <a:pt x="326" y="5565"/>
                  </a:cubicBezTo>
                  <a:lnTo>
                    <a:pt x="9273" y="377"/>
                  </a:lnTo>
                  <a:cubicBezTo>
                    <a:pt x="9349" y="327"/>
                    <a:pt x="9399" y="201"/>
                    <a:pt x="9349" y="101"/>
                  </a:cubicBezTo>
                  <a:lnTo>
                    <a:pt x="9324" y="101"/>
                  </a:lnTo>
                  <a:cubicBezTo>
                    <a:pt x="9290" y="34"/>
                    <a:pt x="9223" y="1"/>
                    <a:pt x="915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1795250" y="1453650"/>
              <a:ext cx="67075" cy="142900"/>
            </a:xfrm>
            <a:custGeom>
              <a:avLst/>
              <a:gdLst/>
              <a:ahLst/>
              <a:cxnLst/>
              <a:rect l="l" t="t" r="r" b="b"/>
              <a:pathLst>
                <a:path w="2683" h="5716" extrusionOk="0">
                  <a:moveTo>
                    <a:pt x="2507" y="1"/>
                  </a:moveTo>
                  <a:lnTo>
                    <a:pt x="1" y="1454"/>
                  </a:lnTo>
                  <a:lnTo>
                    <a:pt x="1" y="2908"/>
                  </a:lnTo>
                  <a:lnTo>
                    <a:pt x="1078" y="4763"/>
                  </a:lnTo>
                  <a:lnTo>
                    <a:pt x="1153" y="4813"/>
                  </a:lnTo>
                  <a:lnTo>
                    <a:pt x="2682" y="5715"/>
                  </a:lnTo>
                  <a:lnTo>
                    <a:pt x="1680" y="3810"/>
                  </a:lnTo>
                  <a:lnTo>
                    <a:pt x="2507" y="1454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1814675" y="1548275"/>
              <a:ext cx="46400" cy="47650"/>
            </a:xfrm>
            <a:custGeom>
              <a:avLst/>
              <a:gdLst/>
              <a:ahLst/>
              <a:cxnLst/>
              <a:rect l="l" t="t" r="r" b="b"/>
              <a:pathLst>
                <a:path w="1856" h="1906" extrusionOk="0">
                  <a:moveTo>
                    <a:pt x="777" y="0"/>
                  </a:moveTo>
                  <a:lnTo>
                    <a:pt x="1" y="451"/>
                  </a:lnTo>
                  <a:lnTo>
                    <a:pt x="301" y="978"/>
                  </a:lnTo>
                  <a:lnTo>
                    <a:pt x="376" y="1028"/>
                  </a:lnTo>
                  <a:lnTo>
                    <a:pt x="1855" y="1905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1636100" y="1189550"/>
              <a:ext cx="387875" cy="437375"/>
            </a:xfrm>
            <a:custGeom>
              <a:avLst/>
              <a:gdLst/>
              <a:ahLst/>
              <a:cxnLst/>
              <a:rect l="l" t="t" r="r" b="b"/>
              <a:pathLst>
                <a:path w="15515" h="17495" extrusionOk="0">
                  <a:moveTo>
                    <a:pt x="13409" y="1"/>
                  </a:moveTo>
                  <a:cubicBezTo>
                    <a:pt x="13152" y="1"/>
                    <a:pt x="12895" y="64"/>
                    <a:pt x="12657" y="189"/>
                  </a:cubicBezTo>
                  <a:lnTo>
                    <a:pt x="753" y="7056"/>
                  </a:lnTo>
                  <a:cubicBezTo>
                    <a:pt x="301" y="7357"/>
                    <a:pt x="26" y="7833"/>
                    <a:pt x="1" y="8359"/>
                  </a:cubicBezTo>
                  <a:lnTo>
                    <a:pt x="1" y="15653"/>
                  </a:lnTo>
                  <a:cubicBezTo>
                    <a:pt x="26" y="16179"/>
                    <a:pt x="301" y="16680"/>
                    <a:pt x="753" y="16956"/>
                  </a:cubicBezTo>
                  <a:lnTo>
                    <a:pt x="1354" y="17307"/>
                  </a:lnTo>
                  <a:cubicBezTo>
                    <a:pt x="1592" y="17432"/>
                    <a:pt x="1849" y="17495"/>
                    <a:pt x="2106" y="17495"/>
                  </a:cubicBezTo>
                  <a:cubicBezTo>
                    <a:pt x="2363" y="17495"/>
                    <a:pt x="2620" y="17432"/>
                    <a:pt x="2858" y="17307"/>
                  </a:cubicBezTo>
                  <a:lnTo>
                    <a:pt x="7920" y="14349"/>
                  </a:lnTo>
                  <a:lnTo>
                    <a:pt x="8998" y="16254"/>
                  </a:lnTo>
                  <a:cubicBezTo>
                    <a:pt x="9031" y="16303"/>
                    <a:pt x="9084" y="16330"/>
                    <a:pt x="9138" y="16330"/>
                  </a:cubicBezTo>
                  <a:cubicBezTo>
                    <a:pt x="9167" y="16330"/>
                    <a:pt x="9197" y="16322"/>
                    <a:pt x="9224" y="16304"/>
                  </a:cubicBezTo>
                  <a:lnTo>
                    <a:pt x="9299" y="16229"/>
                  </a:lnTo>
                  <a:lnTo>
                    <a:pt x="10427" y="12946"/>
                  </a:lnTo>
                  <a:lnTo>
                    <a:pt x="14763" y="10440"/>
                  </a:lnTo>
                  <a:cubicBezTo>
                    <a:pt x="15214" y="10139"/>
                    <a:pt x="15489" y="9663"/>
                    <a:pt x="15515" y="9136"/>
                  </a:cubicBezTo>
                  <a:lnTo>
                    <a:pt x="15515" y="1843"/>
                  </a:lnTo>
                  <a:cubicBezTo>
                    <a:pt x="15489" y="1317"/>
                    <a:pt x="15214" y="815"/>
                    <a:pt x="14763" y="540"/>
                  </a:cubicBezTo>
                  <a:lnTo>
                    <a:pt x="14161" y="189"/>
                  </a:lnTo>
                  <a:cubicBezTo>
                    <a:pt x="13923" y="64"/>
                    <a:pt x="13666" y="1"/>
                    <a:pt x="1340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1636100" y="1379725"/>
              <a:ext cx="67700" cy="247525"/>
            </a:xfrm>
            <a:custGeom>
              <a:avLst/>
              <a:gdLst/>
              <a:ahLst/>
              <a:cxnLst/>
              <a:rect l="l" t="t" r="r" b="b"/>
              <a:pathLst>
                <a:path w="2708" h="9901" extrusionOk="0">
                  <a:moveTo>
                    <a:pt x="201" y="0"/>
                  </a:moveTo>
                  <a:cubicBezTo>
                    <a:pt x="76" y="226"/>
                    <a:pt x="1" y="477"/>
                    <a:pt x="1" y="752"/>
                  </a:cubicBezTo>
                  <a:cubicBezTo>
                    <a:pt x="1" y="477"/>
                    <a:pt x="76" y="226"/>
                    <a:pt x="226" y="0"/>
                  </a:cubicBezTo>
                  <a:close/>
                  <a:moveTo>
                    <a:pt x="2707" y="9775"/>
                  </a:moveTo>
                  <a:lnTo>
                    <a:pt x="2707" y="9775"/>
                  </a:lnTo>
                  <a:cubicBezTo>
                    <a:pt x="2690" y="9783"/>
                    <a:pt x="2671" y="9790"/>
                    <a:pt x="2652" y="9797"/>
                  </a:cubicBezTo>
                  <a:lnTo>
                    <a:pt x="2652" y="9797"/>
                  </a:lnTo>
                  <a:cubicBezTo>
                    <a:pt x="2675" y="9794"/>
                    <a:pt x="2695" y="9788"/>
                    <a:pt x="2707" y="9775"/>
                  </a:cubicBezTo>
                  <a:close/>
                  <a:moveTo>
                    <a:pt x="1" y="8046"/>
                  </a:moveTo>
                  <a:lnTo>
                    <a:pt x="1" y="8071"/>
                  </a:lnTo>
                  <a:cubicBezTo>
                    <a:pt x="26" y="8597"/>
                    <a:pt x="301" y="9073"/>
                    <a:pt x="753" y="9374"/>
                  </a:cubicBezTo>
                  <a:lnTo>
                    <a:pt x="1354" y="9725"/>
                  </a:lnTo>
                  <a:cubicBezTo>
                    <a:pt x="1580" y="9825"/>
                    <a:pt x="1855" y="9900"/>
                    <a:pt x="2106" y="9900"/>
                  </a:cubicBezTo>
                  <a:cubicBezTo>
                    <a:pt x="2286" y="9900"/>
                    <a:pt x="2486" y="9860"/>
                    <a:pt x="2652" y="9797"/>
                  </a:cubicBezTo>
                  <a:lnTo>
                    <a:pt x="2652" y="9797"/>
                  </a:lnTo>
                  <a:cubicBezTo>
                    <a:pt x="2631" y="9800"/>
                    <a:pt x="2606" y="9800"/>
                    <a:pt x="2582" y="9800"/>
                  </a:cubicBezTo>
                  <a:cubicBezTo>
                    <a:pt x="2432" y="9850"/>
                    <a:pt x="2256" y="9875"/>
                    <a:pt x="2106" y="9875"/>
                  </a:cubicBezTo>
                  <a:cubicBezTo>
                    <a:pt x="1830" y="9875"/>
                    <a:pt x="1580" y="9825"/>
                    <a:pt x="1354" y="9700"/>
                  </a:cubicBezTo>
                  <a:lnTo>
                    <a:pt x="753" y="9349"/>
                  </a:lnTo>
                  <a:cubicBezTo>
                    <a:pt x="301" y="9073"/>
                    <a:pt x="26" y="8572"/>
                    <a:pt x="1" y="804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636100" y="1379725"/>
              <a:ext cx="64575" cy="246900"/>
            </a:xfrm>
            <a:custGeom>
              <a:avLst/>
              <a:gdLst/>
              <a:ahLst/>
              <a:cxnLst/>
              <a:rect l="l" t="t" r="r" b="b"/>
              <a:pathLst>
                <a:path w="2583" h="9876" extrusionOk="0">
                  <a:moveTo>
                    <a:pt x="226" y="0"/>
                  </a:moveTo>
                  <a:cubicBezTo>
                    <a:pt x="76" y="226"/>
                    <a:pt x="1" y="477"/>
                    <a:pt x="1" y="752"/>
                  </a:cubicBezTo>
                  <a:lnTo>
                    <a:pt x="1" y="8046"/>
                  </a:lnTo>
                  <a:cubicBezTo>
                    <a:pt x="26" y="8572"/>
                    <a:pt x="301" y="9073"/>
                    <a:pt x="753" y="9349"/>
                  </a:cubicBezTo>
                  <a:lnTo>
                    <a:pt x="1354" y="9700"/>
                  </a:lnTo>
                  <a:cubicBezTo>
                    <a:pt x="1580" y="9825"/>
                    <a:pt x="1830" y="9875"/>
                    <a:pt x="2106" y="9875"/>
                  </a:cubicBezTo>
                  <a:cubicBezTo>
                    <a:pt x="2229" y="9875"/>
                    <a:pt x="2368" y="9858"/>
                    <a:pt x="2497" y="9825"/>
                  </a:cubicBezTo>
                  <a:lnTo>
                    <a:pt x="2497" y="9825"/>
                  </a:lnTo>
                  <a:cubicBezTo>
                    <a:pt x="2501" y="9825"/>
                    <a:pt x="2504" y="9825"/>
                    <a:pt x="2507" y="9825"/>
                  </a:cubicBezTo>
                  <a:cubicBezTo>
                    <a:pt x="2532" y="9825"/>
                    <a:pt x="2557" y="9825"/>
                    <a:pt x="2582" y="9800"/>
                  </a:cubicBezTo>
                  <a:lnTo>
                    <a:pt x="2582" y="9800"/>
                  </a:lnTo>
                  <a:cubicBezTo>
                    <a:pt x="2555" y="9809"/>
                    <a:pt x="2526" y="9817"/>
                    <a:pt x="2497" y="9825"/>
                  </a:cubicBezTo>
                  <a:lnTo>
                    <a:pt x="2497" y="9825"/>
                  </a:lnTo>
                  <a:cubicBezTo>
                    <a:pt x="2253" y="9820"/>
                    <a:pt x="2106" y="9620"/>
                    <a:pt x="2106" y="9274"/>
                  </a:cubicBezTo>
                  <a:lnTo>
                    <a:pt x="2106" y="1955"/>
                  </a:lnTo>
                  <a:cubicBezTo>
                    <a:pt x="2106" y="1705"/>
                    <a:pt x="2181" y="1454"/>
                    <a:pt x="2306" y="1228"/>
                  </a:cubicBezTo>
                  <a:lnTo>
                    <a:pt x="226" y="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971325" y="1189875"/>
              <a:ext cx="52025" cy="40125"/>
            </a:xfrm>
            <a:custGeom>
              <a:avLst/>
              <a:gdLst/>
              <a:ahLst/>
              <a:cxnLst/>
              <a:rect l="l" t="t" r="r" b="b"/>
              <a:pathLst>
                <a:path w="2081" h="1605" extrusionOk="0">
                  <a:moveTo>
                    <a:pt x="0" y="0"/>
                  </a:moveTo>
                  <a:cubicBezTo>
                    <a:pt x="251" y="0"/>
                    <a:pt x="501" y="51"/>
                    <a:pt x="752" y="176"/>
                  </a:cubicBezTo>
                  <a:cubicBezTo>
                    <a:pt x="527" y="51"/>
                    <a:pt x="276" y="0"/>
                    <a:pt x="25" y="0"/>
                  </a:cubicBezTo>
                  <a:close/>
                  <a:moveTo>
                    <a:pt x="1605" y="727"/>
                  </a:moveTo>
                  <a:cubicBezTo>
                    <a:pt x="1855" y="953"/>
                    <a:pt x="2005" y="1279"/>
                    <a:pt x="2080" y="1604"/>
                  </a:cubicBezTo>
                  <a:cubicBezTo>
                    <a:pt x="2030" y="1279"/>
                    <a:pt x="1855" y="953"/>
                    <a:pt x="1605" y="7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641750" y="1189875"/>
              <a:ext cx="381600" cy="220575"/>
            </a:xfrm>
            <a:custGeom>
              <a:avLst/>
              <a:gdLst/>
              <a:ahLst/>
              <a:cxnLst/>
              <a:rect l="l" t="t" r="r" b="b"/>
              <a:pathLst>
                <a:path w="15264" h="8823" extrusionOk="0">
                  <a:moveTo>
                    <a:pt x="13183" y="0"/>
                  </a:moveTo>
                  <a:cubicBezTo>
                    <a:pt x="12933" y="0"/>
                    <a:pt x="12682" y="51"/>
                    <a:pt x="12456" y="176"/>
                  </a:cubicBezTo>
                  <a:lnTo>
                    <a:pt x="527" y="7043"/>
                  </a:lnTo>
                  <a:cubicBezTo>
                    <a:pt x="501" y="7043"/>
                    <a:pt x="476" y="7068"/>
                    <a:pt x="476" y="7068"/>
                  </a:cubicBezTo>
                  <a:cubicBezTo>
                    <a:pt x="276" y="7218"/>
                    <a:pt x="126" y="7394"/>
                    <a:pt x="0" y="7619"/>
                  </a:cubicBezTo>
                  <a:lnTo>
                    <a:pt x="2080" y="8822"/>
                  </a:lnTo>
                  <a:cubicBezTo>
                    <a:pt x="2206" y="8597"/>
                    <a:pt x="2406" y="8396"/>
                    <a:pt x="2632" y="8271"/>
                  </a:cubicBezTo>
                  <a:lnTo>
                    <a:pt x="14537" y="1404"/>
                  </a:lnTo>
                  <a:cubicBezTo>
                    <a:pt x="14662" y="1329"/>
                    <a:pt x="14762" y="1279"/>
                    <a:pt x="14862" y="1279"/>
                  </a:cubicBezTo>
                  <a:cubicBezTo>
                    <a:pt x="15063" y="1279"/>
                    <a:pt x="15213" y="1404"/>
                    <a:pt x="15263" y="1604"/>
                  </a:cubicBezTo>
                  <a:cubicBezTo>
                    <a:pt x="15188" y="1279"/>
                    <a:pt x="15038" y="953"/>
                    <a:pt x="14787" y="727"/>
                  </a:cubicBezTo>
                  <a:cubicBezTo>
                    <a:pt x="14712" y="652"/>
                    <a:pt x="14637" y="577"/>
                    <a:pt x="14537" y="527"/>
                  </a:cubicBezTo>
                  <a:lnTo>
                    <a:pt x="14386" y="426"/>
                  </a:lnTo>
                  <a:lnTo>
                    <a:pt x="13935" y="176"/>
                  </a:lnTo>
                  <a:cubicBezTo>
                    <a:pt x="13684" y="51"/>
                    <a:pt x="13434" y="0"/>
                    <a:pt x="13183" y="0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641750" y="1380350"/>
              <a:ext cx="52025" cy="30100"/>
            </a:xfrm>
            <a:custGeom>
              <a:avLst/>
              <a:gdLst/>
              <a:ahLst/>
              <a:cxnLst/>
              <a:rect l="l" t="t" r="r" b="b"/>
              <a:pathLst>
                <a:path w="2081" h="1204" extrusionOk="0">
                  <a:moveTo>
                    <a:pt x="2080" y="1203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2080" y="1203"/>
                  </a:lnTo>
                  <a:cubicBezTo>
                    <a:pt x="2080" y="1203"/>
                    <a:pt x="2080" y="1203"/>
                    <a:pt x="2080" y="1203"/>
                  </a:cubicBezTo>
                </a:path>
              </a:pathLst>
            </a:custGeom>
            <a:solidFill>
              <a:srgbClr val="E0B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739500" y="1444225"/>
              <a:ext cx="50150" cy="65025"/>
            </a:xfrm>
            <a:custGeom>
              <a:avLst/>
              <a:gdLst/>
              <a:ahLst/>
              <a:cxnLst/>
              <a:rect l="l" t="t" r="r" b="b"/>
              <a:pathLst>
                <a:path w="2006" h="2601" extrusionOk="0">
                  <a:moveTo>
                    <a:pt x="1449" y="1"/>
                  </a:moveTo>
                  <a:cubicBezTo>
                    <a:pt x="1320" y="1"/>
                    <a:pt x="1177" y="42"/>
                    <a:pt x="1028" y="127"/>
                  </a:cubicBezTo>
                  <a:cubicBezTo>
                    <a:pt x="426" y="528"/>
                    <a:pt x="50" y="1180"/>
                    <a:pt x="0" y="1882"/>
                  </a:cubicBezTo>
                  <a:cubicBezTo>
                    <a:pt x="0" y="2340"/>
                    <a:pt x="224" y="2600"/>
                    <a:pt x="548" y="2600"/>
                  </a:cubicBezTo>
                  <a:cubicBezTo>
                    <a:pt x="685" y="2600"/>
                    <a:pt x="839" y="2554"/>
                    <a:pt x="1003" y="2458"/>
                  </a:cubicBezTo>
                  <a:cubicBezTo>
                    <a:pt x="1604" y="2082"/>
                    <a:pt x="1955" y="1430"/>
                    <a:pt x="2005" y="729"/>
                  </a:cubicBezTo>
                  <a:cubicBezTo>
                    <a:pt x="2005" y="262"/>
                    <a:pt x="1774" y="1"/>
                    <a:pt x="1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831600" y="1390975"/>
              <a:ext cx="50150" cy="64600"/>
            </a:xfrm>
            <a:custGeom>
              <a:avLst/>
              <a:gdLst/>
              <a:ahLst/>
              <a:cxnLst/>
              <a:rect l="l" t="t" r="r" b="b"/>
              <a:pathLst>
                <a:path w="2006" h="2584" extrusionOk="0">
                  <a:moveTo>
                    <a:pt x="1443" y="0"/>
                  </a:moveTo>
                  <a:cubicBezTo>
                    <a:pt x="1310" y="0"/>
                    <a:pt x="1160" y="41"/>
                    <a:pt x="1003" y="127"/>
                  </a:cubicBezTo>
                  <a:cubicBezTo>
                    <a:pt x="426" y="528"/>
                    <a:pt x="50" y="1154"/>
                    <a:pt x="0" y="1856"/>
                  </a:cubicBezTo>
                  <a:cubicBezTo>
                    <a:pt x="0" y="2323"/>
                    <a:pt x="232" y="2584"/>
                    <a:pt x="566" y="2584"/>
                  </a:cubicBezTo>
                  <a:cubicBezTo>
                    <a:pt x="698" y="2584"/>
                    <a:pt x="846" y="2543"/>
                    <a:pt x="1003" y="2458"/>
                  </a:cubicBezTo>
                  <a:cubicBezTo>
                    <a:pt x="1604" y="2057"/>
                    <a:pt x="1980" y="1405"/>
                    <a:pt x="2005" y="703"/>
                  </a:cubicBezTo>
                  <a:cubicBezTo>
                    <a:pt x="2005" y="256"/>
                    <a:pt x="1775" y="0"/>
                    <a:pt x="1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924325" y="1337700"/>
              <a:ext cx="49525" cy="64400"/>
            </a:xfrm>
            <a:custGeom>
              <a:avLst/>
              <a:gdLst/>
              <a:ahLst/>
              <a:cxnLst/>
              <a:rect l="l" t="t" r="r" b="b"/>
              <a:pathLst>
                <a:path w="1981" h="2576" extrusionOk="0">
                  <a:moveTo>
                    <a:pt x="1418" y="1"/>
                  </a:moveTo>
                  <a:cubicBezTo>
                    <a:pt x="1285" y="1"/>
                    <a:pt x="1136" y="42"/>
                    <a:pt x="978" y="128"/>
                  </a:cubicBezTo>
                  <a:cubicBezTo>
                    <a:pt x="402" y="529"/>
                    <a:pt x="26" y="1155"/>
                    <a:pt x="1" y="1857"/>
                  </a:cubicBezTo>
                  <a:cubicBezTo>
                    <a:pt x="1" y="2316"/>
                    <a:pt x="212" y="2576"/>
                    <a:pt x="529" y="2576"/>
                  </a:cubicBezTo>
                  <a:cubicBezTo>
                    <a:pt x="663" y="2576"/>
                    <a:pt x="815" y="2530"/>
                    <a:pt x="978" y="2433"/>
                  </a:cubicBezTo>
                  <a:cubicBezTo>
                    <a:pt x="1579" y="2057"/>
                    <a:pt x="1955" y="1406"/>
                    <a:pt x="1980" y="704"/>
                  </a:cubicBezTo>
                  <a:cubicBezTo>
                    <a:pt x="1980" y="256"/>
                    <a:pt x="1750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5589125" y="2217450"/>
              <a:ext cx="129100" cy="152275"/>
            </a:xfrm>
            <a:custGeom>
              <a:avLst/>
              <a:gdLst/>
              <a:ahLst/>
              <a:cxnLst/>
              <a:rect l="l" t="t" r="r" b="b"/>
              <a:pathLst>
                <a:path w="5164" h="6091" extrusionOk="0">
                  <a:moveTo>
                    <a:pt x="4788" y="0"/>
                  </a:moveTo>
                  <a:lnTo>
                    <a:pt x="1" y="878"/>
                  </a:lnTo>
                  <a:lnTo>
                    <a:pt x="502" y="6091"/>
                  </a:lnTo>
                  <a:lnTo>
                    <a:pt x="5164" y="5790"/>
                  </a:lnTo>
                  <a:lnTo>
                    <a:pt x="478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737000" y="2294225"/>
              <a:ext cx="235475" cy="579925"/>
            </a:xfrm>
            <a:custGeom>
              <a:avLst/>
              <a:gdLst/>
              <a:ahLst/>
              <a:cxnLst/>
              <a:rect l="l" t="t" r="r" b="b"/>
              <a:pathLst>
                <a:path w="9419" h="23197" extrusionOk="0">
                  <a:moveTo>
                    <a:pt x="970" y="1"/>
                  </a:moveTo>
                  <a:cubicBezTo>
                    <a:pt x="671" y="1"/>
                    <a:pt x="349" y="37"/>
                    <a:pt x="1" y="112"/>
                  </a:cubicBezTo>
                  <a:lnTo>
                    <a:pt x="1930" y="10062"/>
                  </a:lnTo>
                  <a:lnTo>
                    <a:pt x="4612" y="14348"/>
                  </a:lnTo>
                  <a:lnTo>
                    <a:pt x="828" y="19661"/>
                  </a:lnTo>
                  <a:cubicBezTo>
                    <a:pt x="828" y="19661"/>
                    <a:pt x="2784" y="22937"/>
                    <a:pt x="2834" y="23181"/>
                  </a:cubicBezTo>
                  <a:lnTo>
                    <a:pt x="2834" y="23181"/>
                  </a:lnTo>
                  <a:cubicBezTo>
                    <a:pt x="3045" y="22799"/>
                    <a:pt x="9418" y="15125"/>
                    <a:pt x="9224" y="14348"/>
                  </a:cubicBezTo>
                  <a:cubicBezTo>
                    <a:pt x="8748" y="12518"/>
                    <a:pt x="5890" y="6528"/>
                    <a:pt x="4788" y="3822"/>
                  </a:cubicBezTo>
                  <a:cubicBezTo>
                    <a:pt x="3814" y="1463"/>
                    <a:pt x="2858" y="1"/>
                    <a:pt x="970" y="1"/>
                  </a:cubicBezTo>
                  <a:close/>
                  <a:moveTo>
                    <a:pt x="2834" y="23181"/>
                  </a:moveTo>
                  <a:cubicBezTo>
                    <a:pt x="2828" y="23191"/>
                    <a:pt x="2827" y="23196"/>
                    <a:pt x="2830" y="23196"/>
                  </a:cubicBezTo>
                  <a:cubicBezTo>
                    <a:pt x="2831" y="23196"/>
                    <a:pt x="2831" y="23196"/>
                    <a:pt x="2833" y="23195"/>
                  </a:cubicBezTo>
                  <a:cubicBezTo>
                    <a:pt x="2835" y="23194"/>
                    <a:pt x="2835" y="23189"/>
                    <a:pt x="2834" y="2318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5407425" y="2765700"/>
              <a:ext cx="657925" cy="1312700"/>
            </a:xfrm>
            <a:custGeom>
              <a:avLst/>
              <a:gdLst/>
              <a:ahLst/>
              <a:cxnLst/>
              <a:rect l="l" t="t" r="r" b="b"/>
              <a:pathLst>
                <a:path w="26317" h="52508" extrusionOk="0">
                  <a:moveTo>
                    <a:pt x="16392" y="0"/>
                  </a:moveTo>
                  <a:lnTo>
                    <a:pt x="1780" y="827"/>
                  </a:lnTo>
                  <a:cubicBezTo>
                    <a:pt x="1780" y="827"/>
                    <a:pt x="527" y="11604"/>
                    <a:pt x="276" y="16567"/>
                  </a:cubicBezTo>
                  <a:cubicBezTo>
                    <a:pt x="1" y="22156"/>
                    <a:pt x="1" y="23910"/>
                    <a:pt x="151" y="26943"/>
                  </a:cubicBezTo>
                  <a:cubicBezTo>
                    <a:pt x="226" y="28848"/>
                    <a:pt x="502" y="30602"/>
                    <a:pt x="652" y="33509"/>
                  </a:cubicBezTo>
                  <a:cubicBezTo>
                    <a:pt x="803" y="36417"/>
                    <a:pt x="1680" y="50953"/>
                    <a:pt x="1680" y="50953"/>
                  </a:cubicBezTo>
                  <a:lnTo>
                    <a:pt x="1680" y="50903"/>
                  </a:lnTo>
                  <a:cubicBezTo>
                    <a:pt x="1705" y="51053"/>
                    <a:pt x="1730" y="51204"/>
                    <a:pt x="1755" y="51354"/>
                  </a:cubicBezTo>
                  <a:cubicBezTo>
                    <a:pt x="1880" y="51880"/>
                    <a:pt x="2457" y="52482"/>
                    <a:pt x="3484" y="52507"/>
                  </a:cubicBezTo>
                  <a:cubicBezTo>
                    <a:pt x="3509" y="52507"/>
                    <a:pt x="3533" y="52507"/>
                    <a:pt x="3557" y="52507"/>
                  </a:cubicBezTo>
                  <a:cubicBezTo>
                    <a:pt x="4954" y="52507"/>
                    <a:pt x="5415" y="51797"/>
                    <a:pt x="5489" y="51329"/>
                  </a:cubicBezTo>
                  <a:cubicBezTo>
                    <a:pt x="5489" y="51254"/>
                    <a:pt x="5514" y="51153"/>
                    <a:pt x="5539" y="51053"/>
                  </a:cubicBezTo>
                  <a:lnTo>
                    <a:pt x="5565" y="51053"/>
                  </a:lnTo>
                  <a:cubicBezTo>
                    <a:pt x="5565" y="51053"/>
                    <a:pt x="6642" y="44863"/>
                    <a:pt x="7369" y="40151"/>
                  </a:cubicBezTo>
                  <a:cubicBezTo>
                    <a:pt x="7720" y="37970"/>
                    <a:pt x="7920" y="35765"/>
                    <a:pt x="7971" y="33559"/>
                  </a:cubicBezTo>
                  <a:cubicBezTo>
                    <a:pt x="7870" y="32181"/>
                    <a:pt x="7645" y="30828"/>
                    <a:pt x="7319" y="29524"/>
                  </a:cubicBezTo>
                  <a:lnTo>
                    <a:pt x="9424" y="15940"/>
                  </a:lnTo>
                  <a:cubicBezTo>
                    <a:pt x="9424" y="15940"/>
                    <a:pt x="11204" y="27494"/>
                    <a:pt x="11504" y="28597"/>
                  </a:cubicBezTo>
                  <a:cubicBezTo>
                    <a:pt x="11705" y="29374"/>
                    <a:pt x="16467" y="36742"/>
                    <a:pt x="19349" y="41128"/>
                  </a:cubicBezTo>
                  <a:cubicBezTo>
                    <a:pt x="20602" y="43033"/>
                    <a:pt x="23409" y="47219"/>
                    <a:pt x="23610" y="47444"/>
                  </a:cubicBezTo>
                  <a:cubicBezTo>
                    <a:pt x="23684" y="47550"/>
                    <a:pt x="23782" y="47596"/>
                    <a:pt x="23896" y="47596"/>
                  </a:cubicBezTo>
                  <a:cubicBezTo>
                    <a:pt x="24701" y="47596"/>
                    <a:pt x="26317" y="45289"/>
                    <a:pt x="26317" y="45289"/>
                  </a:cubicBezTo>
                  <a:lnTo>
                    <a:pt x="25139" y="42407"/>
                  </a:lnTo>
                  <a:cubicBezTo>
                    <a:pt x="24612" y="40777"/>
                    <a:pt x="22657" y="34637"/>
                    <a:pt x="21981" y="32908"/>
                  </a:cubicBezTo>
                  <a:cubicBezTo>
                    <a:pt x="20903" y="30126"/>
                    <a:pt x="20201" y="28647"/>
                    <a:pt x="17946" y="27244"/>
                  </a:cubicBezTo>
                  <a:cubicBezTo>
                    <a:pt x="17946" y="27244"/>
                    <a:pt x="18071" y="13384"/>
                    <a:pt x="17946" y="8446"/>
                  </a:cubicBezTo>
                  <a:cubicBezTo>
                    <a:pt x="17795" y="2131"/>
                    <a:pt x="16392" y="0"/>
                    <a:pt x="163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5970075" y="3909800"/>
              <a:ext cx="107175" cy="218625"/>
            </a:xfrm>
            <a:custGeom>
              <a:avLst/>
              <a:gdLst/>
              <a:ahLst/>
              <a:cxnLst/>
              <a:rect l="l" t="t" r="r" b="b"/>
              <a:pathLst>
                <a:path w="4287" h="8745" extrusionOk="0">
                  <a:moveTo>
                    <a:pt x="4287" y="1"/>
                  </a:moveTo>
                  <a:lnTo>
                    <a:pt x="1" y="101"/>
                  </a:lnTo>
                  <a:cubicBezTo>
                    <a:pt x="1530" y="2156"/>
                    <a:pt x="2332" y="7595"/>
                    <a:pt x="1906" y="8422"/>
                  </a:cubicBezTo>
                  <a:cubicBezTo>
                    <a:pt x="1780" y="8645"/>
                    <a:pt x="1859" y="8744"/>
                    <a:pt x="2044" y="8744"/>
                  </a:cubicBezTo>
                  <a:cubicBezTo>
                    <a:pt x="2523" y="8744"/>
                    <a:pt x="3719" y="8080"/>
                    <a:pt x="3936" y="7194"/>
                  </a:cubicBezTo>
                  <a:cubicBezTo>
                    <a:pt x="4237" y="5966"/>
                    <a:pt x="4287" y="1"/>
                    <a:pt x="428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5349050" y="4019450"/>
              <a:ext cx="201250" cy="201225"/>
            </a:xfrm>
            <a:custGeom>
              <a:avLst/>
              <a:gdLst/>
              <a:ahLst/>
              <a:cxnLst/>
              <a:rect l="l" t="t" r="r" b="b"/>
              <a:pathLst>
                <a:path w="8050" h="8049" extrusionOk="0">
                  <a:moveTo>
                    <a:pt x="8050" y="1"/>
                  </a:moveTo>
                  <a:lnTo>
                    <a:pt x="3990" y="552"/>
                  </a:lnTo>
                  <a:cubicBezTo>
                    <a:pt x="3940" y="2131"/>
                    <a:pt x="2862" y="6267"/>
                    <a:pt x="1308" y="6768"/>
                  </a:cubicBezTo>
                  <a:cubicBezTo>
                    <a:pt x="0" y="7169"/>
                    <a:pt x="1391" y="8049"/>
                    <a:pt x="2566" y="8049"/>
                  </a:cubicBezTo>
                  <a:cubicBezTo>
                    <a:pt x="2787" y="8049"/>
                    <a:pt x="3001" y="8017"/>
                    <a:pt x="3188" y="7946"/>
                  </a:cubicBezTo>
                  <a:cubicBezTo>
                    <a:pt x="4366" y="7495"/>
                    <a:pt x="6145" y="3986"/>
                    <a:pt x="7072" y="3109"/>
                  </a:cubicBezTo>
                  <a:cubicBezTo>
                    <a:pt x="7975" y="2232"/>
                    <a:pt x="8050" y="1"/>
                    <a:pt x="805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5385500" y="2720575"/>
              <a:ext cx="481225" cy="703425"/>
            </a:xfrm>
            <a:custGeom>
              <a:avLst/>
              <a:gdLst/>
              <a:ahLst/>
              <a:cxnLst/>
              <a:rect l="l" t="t" r="r" b="b"/>
              <a:pathLst>
                <a:path w="19249" h="28137" extrusionOk="0">
                  <a:moveTo>
                    <a:pt x="16667" y="1"/>
                  </a:moveTo>
                  <a:lnTo>
                    <a:pt x="2532" y="903"/>
                  </a:lnTo>
                  <a:cubicBezTo>
                    <a:pt x="2532" y="903"/>
                    <a:pt x="2030" y="2532"/>
                    <a:pt x="1529" y="8422"/>
                  </a:cubicBezTo>
                  <a:cubicBezTo>
                    <a:pt x="1053" y="14337"/>
                    <a:pt x="76" y="22708"/>
                    <a:pt x="0" y="26066"/>
                  </a:cubicBezTo>
                  <a:cubicBezTo>
                    <a:pt x="0" y="26066"/>
                    <a:pt x="2582" y="25414"/>
                    <a:pt x="3685" y="23059"/>
                  </a:cubicBezTo>
                  <a:cubicBezTo>
                    <a:pt x="3685" y="23059"/>
                    <a:pt x="5514" y="26993"/>
                    <a:pt x="9750" y="27846"/>
                  </a:cubicBezTo>
                  <a:cubicBezTo>
                    <a:pt x="10705" y="28042"/>
                    <a:pt x="11661" y="28137"/>
                    <a:pt x="12579" y="28137"/>
                  </a:cubicBezTo>
                  <a:cubicBezTo>
                    <a:pt x="15758" y="28137"/>
                    <a:pt x="18482" y="27003"/>
                    <a:pt x="19123" y="25039"/>
                  </a:cubicBezTo>
                  <a:cubicBezTo>
                    <a:pt x="19098" y="24763"/>
                    <a:pt x="19249" y="11404"/>
                    <a:pt x="19123" y="8322"/>
                  </a:cubicBezTo>
                  <a:cubicBezTo>
                    <a:pt x="19023" y="5214"/>
                    <a:pt x="17845" y="2607"/>
                    <a:pt x="166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5428725" y="4132825"/>
              <a:ext cx="117200" cy="129550"/>
            </a:xfrm>
            <a:custGeom>
              <a:avLst/>
              <a:gdLst/>
              <a:ahLst/>
              <a:cxnLst/>
              <a:rect l="l" t="t" r="r" b="b"/>
              <a:pathLst>
                <a:path w="4688" h="5182" extrusionOk="0">
                  <a:moveTo>
                    <a:pt x="3398" y="1"/>
                  </a:moveTo>
                  <a:cubicBezTo>
                    <a:pt x="3285" y="1"/>
                    <a:pt x="3163" y="47"/>
                    <a:pt x="3033" y="153"/>
                  </a:cubicBezTo>
                  <a:cubicBezTo>
                    <a:pt x="1855" y="1130"/>
                    <a:pt x="1" y="4965"/>
                    <a:pt x="1" y="4965"/>
                  </a:cubicBezTo>
                  <a:cubicBezTo>
                    <a:pt x="1" y="4965"/>
                    <a:pt x="127" y="5181"/>
                    <a:pt x="640" y="5181"/>
                  </a:cubicBezTo>
                  <a:cubicBezTo>
                    <a:pt x="981" y="5181"/>
                    <a:pt x="1494" y="5085"/>
                    <a:pt x="2256" y="4764"/>
                  </a:cubicBezTo>
                  <a:cubicBezTo>
                    <a:pt x="4161" y="3987"/>
                    <a:pt x="4687" y="3035"/>
                    <a:pt x="4687" y="3035"/>
                  </a:cubicBezTo>
                  <a:cubicBezTo>
                    <a:pt x="4687" y="3035"/>
                    <a:pt x="4311" y="1"/>
                    <a:pt x="339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5428725" y="4132875"/>
              <a:ext cx="117200" cy="129725"/>
            </a:xfrm>
            <a:custGeom>
              <a:avLst/>
              <a:gdLst/>
              <a:ahLst/>
              <a:cxnLst/>
              <a:rect l="l" t="t" r="r" b="b"/>
              <a:pathLst>
                <a:path w="4688" h="5189" extrusionOk="0">
                  <a:moveTo>
                    <a:pt x="3409" y="0"/>
                  </a:moveTo>
                  <a:cubicBezTo>
                    <a:pt x="3284" y="0"/>
                    <a:pt x="3159" y="50"/>
                    <a:pt x="3033" y="151"/>
                  </a:cubicBezTo>
                  <a:cubicBezTo>
                    <a:pt x="1855" y="1128"/>
                    <a:pt x="1" y="4963"/>
                    <a:pt x="1" y="4963"/>
                  </a:cubicBezTo>
                  <a:cubicBezTo>
                    <a:pt x="1" y="4963"/>
                    <a:pt x="151" y="5188"/>
                    <a:pt x="677" y="5188"/>
                  </a:cubicBezTo>
                  <a:cubicBezTo>
                    <a:pt x="1003" y="5188"/>
                    <a:pt x="1504" y="5088"/>
                    <a:pt x="2256" y="4762"/>
                  </a:cubicBezTo>
                  <a:cubicBezTo>
                    <a:pt x="4161" y="3985"/>
                    <a:pt x="4687" y="3033"/>
                    <a:pt x="4687" y="3033"/>
                  </a:cubicBezTo>
                  <a:cubicBezTo>
                    <a:pt x="4687" y="3033"/>
                    <a:pt x="4312" y="0"/>
                    <a:pt x="3409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5310300" y="4019450"/>
              <a:ext cx="277600" cy="266250"/>
            </a:xfrm>
            <a:custGeom>
              <a:avLst/>
              <a:gdLst/>
              <a:ahLst/>
              <a:cxnLst/>
              <a:rect l="l" t="t" r="r" b="b"/>
              <a:pathLst>
                <a:path w="11104" h="10650" extrusionOk="0">
                  <a:moveTo>
                    <a:pt x="9626" y="1"/>
                  </a:moveTo>
                  <a:cubicBezTo>
                    <a:pt x="9150" y="1"/>
                    <a:pt x="8343" y="367"/>
                    <a:pt x="7846" y="803"/>
                  </a:cubicBezTo>
                  <a:cubicBezTo>
                    <a:pt x="7044" y="1505"/>
                    <a:pt x="6843" y="2432"/>
                    <a:pt x="6442" y="3535"/>
                  </a:cubicBezTo>
                  <a:cubicBezTo>
                    <a:pt x="6016" y="4688"/>
                    <a:pt x="5214" y="6292"/>
                    <a:pt x="4562" y="6668"/>
                  </a:cubicBezTo>
                  <a:cubicBezTo>
                    <a:pt x="4346" y="6789"/>
                    <a:pt x="4064" y="6829"/>
                    <a:pt x="3747" y="6829"/>
                  </a:cubicBezTo>
                  <a:cubicBezTo>
                    <a:pt x="3146" y="6829"/>
                    <a:pt x="2420" y="6684"/>
                    <a:pt x="1780" y="6668"/>
                  </a:cubicBezTo>
                  <a:cubicBezTo>
                    <a:pt x="828" y="6668"/>
                    <a:pt x="76" y="7119"/>
                    <a:pt x="26" y="7821"/>
                  </a:cubicBezTo>
                  <a:cubicBezTo>
                    <a:pt x="1" y="8372"/>
                    <a:pt x="2532" y="9650"/>
                    <a:pt x="4086" y="9725"/>
                  </a:cubicBezTo>
                  <a:cubicBezTo>
                    <a:pt x="4405" y="9737"/>
                    <a:pt x="4673" y="9760"/>
                    <a:pt x="4907" y="9760"/>
                  </a:cubicBezTo>
                  <a:cubicBezTo>
                    <a:pt x="5647" y="9760"/>
                    <a:pt x="6040" y="9538"/>
                    <a:pt x="6592" y="8071"/>
                  </a:cubicBezTo>
                  <a:cubicBezTo>
                    <a:pt x="7116" y="6726"/>
                    <a:pt x="7409" y="5795"/>
                    <a:pt x="7733" y="5795"/>
                  </a:cubicBezTo>
                  <a:cubicBezTo>
                    <a:pt x="7874" y="5795"/>
                    <a:pt x="8022" y="5972"/>
                    <a:pt x="8196" y="6367"/>
                  </a:cubicBezTo>
                  <a:cubicBezTo>
                    <a:pt x="8773" y="7670"/>
                    <a:pt x="8973" y="10402"/>
                    <a:pt x="8973" y="10402"/>
                  </a:cubicBezTo>
                  <a:cubicBezTo>
                    <a:pt x="9140" y="10568"/>
                    <a:pt x="9358" y="10650"/>
                    <a:pt x="9575" y="10650"/>
                  </a:cubicBezTo>
                  <a:cubicBezTo>
                    <a:pt x="9784" y="10650"/>
                    <a:pt x="9992" y="10574"/>
                    <a:pt x="10151" y="10427"/>
                  </a:cubicBezTo>
                  <a:cubicBezTo>
                    <a:pt x="10151" y="9475"/>
                    <a:pt x="10201" y="8497"/>
                    <a:pt x="10302" y="7545"/>
                  </a:cubicBezTo>
                  <a:cubicBezTo>
                    <a:pt x="10477" y="6367"/>
                    <a:pt x="11104" y="4512"/>
                    <a:pt x="11028" y="3084"/>
                  </a:cubicBezTo>
                  <a:cubicBezTo>
                    <a:pt x="10953" y="1655"/>
                    <a:pt x="10252" y="252"/>
                    <a:pt x="9876" y="51"/>
                  </a:cubicBezTo>
                  <a:cubicBezTo>
                    <a:pt x="9811" y="16"/>
                    <a:pt x="9726" y="1"/>
                    <a:pt x="9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070350" y="3993525"/>
              <a:ext cx="74575" cy="153050"/>
            </a:xfrm>
            <a:custGeom>
              <a:avLst/>
              <a:gdLst/>
              <a:ahLst/>
              <a:cxnLst/>
              <a:rect l="l" t="t" r="r" b="b"/>
              <a:pathLst>
                <a:path w="2983" h="6122" extrusionOk="0">
                  <a:moveTo>
                    <a:pt x="1258" y="1"/>
                  </a:moveTo>
                  <a:cubicBezTo>
                    <a:pt x="874" y="1"/>
                    <a:pt x="541" y="139"/>
                    <a:pt x="451" y="436"/>
                  </a:cubicBezTo>
                  <a:cubicBezTo>
                    <a:pt x="0" y="1890"/>
                    <a:pt x="602" y="6101"/>
                    <a:pt x="602" y="6101"/>
                  </a:cubicBezTo>
                  <a:cubicBezTo>
                    <a:pt x="602" y="6101"/>
                    <a:pt x="644" y="6121"/>
                    <a:pt x="728" y="6121"/>
                  </a:cubicBezTo>
                  <a:cubicBezTo>
                    <a:pt x="964" y="6121"/>
                    <a:pt x="1529" y="5957"/>
                    <a:pt x="2381" y="4697"/>
                  </a:cubicBezTo>
                  <a:cubicBezTo>
                    <a:pt x="2657" y="4346"/>
                    <a:pt x="2857" y="3970"/>
                    <a:pt x="2983" y="3569"/>
                  </a:cubicBezTo>
                  <a:cubicBezTo>
                    <a:pt x="2807" y="2792"/>
                    <a:pt x="2707" y="2015"/>
                    <a:pt x="2732" y="1213"/>
                  </a:cubicBezTo>
                  <a:cubicBezTo>
                    <a:pt x="2796" y="442"/>
                    <a:pt x="1944" y="1"/>
                    <a:pt x="125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077850" y="3993150"/>
              <a:ext cx="67075" cy="153525"/>
            </a:xfrm>
            <a:custGeom>
              <a:avLst/>
              <a:gdLst/>
              <a:ahLst/>
              <a:cxnLst/>
              <a:rect l="l" t="t" r="r" b="b"/>
              <a:pathLst>
                <a:path w="2683" h="6141" extrusionOk="0">
                  <a:moveTo>
                    <a:pt x="953" y="0"/>
                  </a:moveTo>
                  <a:cubicBezTo>
                    <a:pt x="577" y="0"/>
                    <a:pt x="251" y="151"/>
                    <a:pt x="151" y="451"/>
                  </a:cubicBezTo>
                  <a:cubicBezTo>
                    <a:pt x="26" y="827"/>
                    <a:pt x="1" y="1429"/>
                    <a:pt x="1" y="2081"/>
                  </a:cubicBezTo>
                  <a:cubicBezTo>
                    <a:pt x="1" y="3860"/>
                    <a:pt x="302" y="6116"/>
                    <a:pt x="302" y="6116"/>
                  </a:cubicBezTo>
                  <a:cubicBezTo>
                    <a:pt x="302" y="6116"/>
                    <a:pt x="352" y="6141"/>
                    <a:pt x="427" y="6141"/>
                  </a:cubicBezTo>
                  <a:cubicBezTo>
                    <a:pt x="652" y="6141"/>
                    <a:pt x="1229" y="5965"/>
                    <a:pt x="2081" y="4712"/>
                  </a:cubicBezTo>
                  <a:cubicBezTo>
                    <a:pt x="2357" y="4361"/>
                    <a:pt x="2557" y="3985"/>
                    <a:pt x="2683" y="3584"/>
                  </a:cubicBezTo>
                  <a:cubicBezTo>
                    <a:pt x="2507" y="2883"/>
                    <a:pt x="2432" y="2156"/>
                    <a:pt x="2432" y="1429"/>
                  </a:cubicBezTo>
                  <a:cubicBezTo>
                    <a:pt x="2432" y="1354"/>
                    <a:pt x="2432" y="1304"/>
                    <a:pt x="2432" y="1228"/>
                  </a:cubicBezTo>
                  <a:cubicBezTo>
                    <a:pt x="2432" y="1203"/>
                    <a:pt x="2432" y="1178"/>
                    <a:pt x="2432" y="1153"/>
                  </a:cubicBezTo>
                  <a:cubicBezTo>
                    <a:pt x="2432" y="426"/>
                    <a:pt x="1605" y="0"/>
                    <a:pt x="953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5955675" y="3878425"/>
              <a:ext cx="255675" cy="303850"/>
            </a:xfrm>
            <a:custGeom>
              <a:avLst/>
              <a:gdLst/>
              <a:ahLst/>
              <a:cxnLst/>
              <a:rect l="l" t="t" r="r" b="b"/>
              <a:pathLst>
                <a:path w="10227" h="12154" extrusionOk="0">
                  <a:moveTo>
                    <a:pt x="4251" y="1"/>
                  </a:moveTo>
                  <a:cubicBezTo>
                    <a:pt x="4237" y="1"/>
                    <a:pt x="4224" y="1"/>
                    <a:pt x="4211" y="3"/>
                  </a:cubicBezTo>
                  <a:cubicBezTo>
                    <a:pt x="3785" y="53"/>
                    <a:pt x="3158" y="980"/>
                    <a:pt x="2933" y="1757"/>
                  </a:cubicBezTo>
                  <a:cubicBezTo>
                    <a:pt x="2657" y="2785"/>
                    <a:pt x="3008" y="3662"/>
                    <a:pt x="3284" y="4790"/>
                  </a:cubicBezTo>
                  <a:cubicBezTo>
                    <a:pt x="3585" y="6018"/>
                    <a:pt x="3810" y="7797"/>
                    <a:pt x="3484" y="8449"/>
                  </a:cubicBezTo>
                  <a:cubicBezTo>
                    <a:pt x="3133" y="9101"/>
                    <a:pt x="1980" y="9477"/>
                    <a:pt x="1178" y="10003"/>
                  </a:cubicBezTo>
                  <a:cubicBezTo>
                    <a:pt x="376" y="10554"/>
                    <a:pt x="1" y="11331"/>
                    <a:pt x="351" y="11933"/>
                  </a:cubicBezTo>
                  <a:cubicBezTo>
                    <a:pt x="438" y="12083"/>
                    <a:pt x="777" y="12153"/>
                    <a:pt x="1243" y="12153"/>
                  </a:cubicBezTo>
                  <a:cubicBezTo>
                    <a:pt x="2254" y="12153"/>
                    <a:pt x="3861" y="11822"/>
                    <a:pt x="4788" y="11256"/>
                  </a:cubicBezTo>
                  <a:cubicBezTo>
                    <a:pt x="5915" y="10554"/>
                    <a:pt x="6417" y="10504"/>
                    <a:pt x="5940" y="8499"/>
                  </a:cubicBezTo>
                  <a:cubicBezTo>
                    <a:pt x="5571" y="6924"/>
                    <a:pt x="5277" y="5937"/>
                    <a:pt x="5726" y="5937"/>
                  </a:cubicBezTo>
                  <a:cubicBezTo>
                    <a:pt x="5855" y="5937"/>
                    <a:pt x="6047" y="6019"/>
                    <a:pt x="6316" y="6193"/>
                  </a:cubicBezTo>
                  <a:cubicBezTo>
                    <a:pt x="7519" y="6970"/>
                    <a:pt x="9224" y="9126"/>
                    <a:pt x="9224" y="9126"/>
                  </a:cubicBezTo>
                  <a:cubicBezTo>
                    <a:pt x="9273" y="9134"/>
                    <a:pt x="9323" y="9138"/>
                    <a:pt x="9372" y="9138"/>
                  </a:cubicBezTo>
                  <a:cubicBezTo>
                    <a:pt x="9770" y="9138"/>
                    <a:pt x="10137" y="8875"/>
                    <a:pt x="10226" y="8474"/>
                  </a:cubicBezTo>
                  <a:cubicBezTo>
                    <a:pt x="9675" y="7672"/>
                    <a:pt x="9199" y="6845"/>
                    <a:pt x="8747" y="5993"/>
                  </a:cubicBezTo>
                  <a:cubicBezTo>
                    <a:pt x="8221" y="4915"/>
                    <a:pt x="7720" y="3035"/>
                    <a:pt x="6843" y="1883"/>
                  </a:cubicBezTo>
                  <a:cubicBezTo>
                    <a:pt x="6016" y="788"/>
                    <a:pt x="4717" y="1"/>
                    <a:pt x="4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5419950" y="2291300"/>
              <a:ext cx="404175" cy="484050"/>
            </a:xfrm>
            <a:custGeom>
              <a:avLst/>
              <a:gdLst/>
              <a:ahLst/>
              <a:cxnLst/>
              <a:rect l="l" t="t" r="r" b="b"/>
              <a:pathLst>
                <a:path w="16167" h="19362" extrusionOk="0">
                  <a:moveTo>
                    <a:pt x="10561" y="0"/>
                  </a:moveTo>
                  <a:cubicBezTo>
                    <a:pt x="9666" y="0"/>
                    <a:pt x="8599" y="22"/>
                    <a:pt x="7745" y="104"/>
                  </a:cubicBezTo>
                  <a:cubicBezTo>
                    <a:pt x="6392" y="179"/>
                    <a:pt x="5089" y="430"/>
                    <a:pt x="3810" y="856"/>
                  </a:cubicBezTo>
                  <a:lnTo>
                    <a:pt x="2206" y="2410"/>
                  </a:lnTo>
                  <a:cubicBezTo>
                    <a:pt x="1480" y="3337"/>
                    <a:pt x="151" y="7498"/>
                    <a:pt x="176" y="14666"/>
                  </a:cubicBezTo>
                  <a:cubicBezTo>
                    <a:pt x="176" y="16044"/>
                    <a:pt x="1" y="17723"/>
                    <a:pt x="1154" y="18074"/>
                  </a:cubicBezTo>
                  <a:cubicBezTo>
                    <a:pt x="2491" y="18824"/>
                    <a:pt x="4806" y="19362"/>
                    <a:pt x="7409" y="19362"/>
                  </a:cubicBezTo>
                  <a:cubicBezTo>
                    <a:pt x="10028" y="19362"/>
                    <a:pt x="12939" y="18817"/>
                    <a:pt x="15440" y="17397"/>
                  </a:cubicBezTo>
                  <a:cubicBezTo>
                    <a:pt x="16166" y="16846"/>
                    <a:pt x="16066" y="12635"/>
                    <a:pt x="16041" y="10706"/>
                  </a:cubicBezTo>
                  <a:cubicBezTo>
                    <a:pt x="15991" y="8149"/>
                    <a:pt x="15916" y="3487"/>
                    <a:pt x="15565" y="2485"/>
                  </a:cubicBezTo>
                  <a:cubicBezTo>
                    <a:pt x="15164" y="1056"/>
                    <a:pt x="13886" y="79"/>
                    <a:pt x="12382" y="29"/>
                  </a:cubicBezTo>
                  <a:cubicBezTo>
                    <a:pt x="12382" y="29"/>
                    <a:pt x="11583" y="0"/>
                    <a:pt x="1056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5471325" y="2753800"/>
              <a:ext cx="6300" cy="315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1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252" y="125"/>
                  </a:lnTo>
                  <a:cubicBezTo>
                    <a:pt x="252" y="100"/>
                    <a:pt x="227" y="100"/>
                    <a:pt x="227" y="75"/>
                  </a:cubicBezTo>
                  <a:cubicBezTo>
                    <a:pt x="151" y="50"/>
                    <a:pt x="76" y="25"/>
                    <a:pt x="1" y="0"/>
                  </a:cubicBezTo>
                  <a:close/>
                </a:path>
              </a:pathLst>
            </a:custGeom>
            <a:solidFill>
              <a:srgbClr val="2F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5463200" y="2454300"/>
              <a:ext cx="25700" cy="301400"/>
            </a:xfrm>
            <a:custGeom>
              <a:avLst/>
              <a:gdLst/>
              <a:ahLst/>
              <a:cxnLst/>
              <a:rect l="l" t="t" r="r" b="b"/>
              <a:pathLst>
                <a:path w="1028" h="12056" extrusionOk="0">
                  <a:moveTo>
                    <a:pt x="802" y="0"/>
                  </a:moveTo>
                  <a:lnTo>
                    <a:pt x="677" y="1554"/>
                  </a:lnTo>
                  <a:cubicBezTo>
                    <a:pt x="276" y="6892"/>
                    <a:pt x="0" y="10526"/>
                    <a:pt x="326" y="11980"/>
                  </a:cubicBezTo>
                  <a:cubicBezTo>
                    <a:pt x="401" y="12005"/>
                    <a:pt x="476" y="12030"/>
                    <a:pt x="552" y="12055"/>
                  </a:cubicBezTo>
                  <a:cubicBezTo>
                    <a:pt x="176" y="10677"/>
                    <a:pt x="527" y="6241"/>
                    <a:pt x="902" y="1579"/>
                  </a:cubicBezTo>
                  <a:lnTo>
                    <a:pt x="1028" y="25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4848525" y="2123300"/>
              <a:ext cx="709925" cy="480350"/>
            </a:xfrm>
            <a:custGeom>
              <a:avLst/>
              <a:gdLst/>
              <a:ahLst/>
              <a:cxnLst/>
              <a:rect l="l" t="t" r="r" b="b"/>
              <a:pathLst>
                <a:path w="28397" h="19214" extrusionOk="0">
                  <a:moveTo>
                    <a:pt x="1941" y="0"/>
                  </a:moveTo>
                  <a:cubicBezTo>
                    <a:pt x="1861" y="0"/>
                    <a:pt x="1774" y="19"/>
                    <a:pt x="1680" y="57"/>
                  </a:cubicBezTo>
                  <a:cubicBezTo>
                    <a:pt x="1204" y="233"/>
                    <a:pt x="1329" y="884"/>
                    <a:pt x="1730" y="1837"/>
                  </a:cubicBezTo>
                  <a:cubicBezTo>
                    <a:pt x="1930" y="2263"/>
                    <a:pt x="2106" y="2689"/>
                    <a:pt x="2231" y="3140"/>
                  </a:cubicBezTo>
                  <a:cubicBezTo>
                    <a:pt x="2281" y="3290"/>
                    <a:pt x="2006" y="3365"/>
                    <a:pt x="1905" y="3415"/>
                  </a:cubicBezTo>
                  <a:cubicBezTo>
                    <a:pt x="1705" y="3516"/>
                    <a:pt x="1354" y="3691"/>
                    <a:pt x="1279" y="3917"/>
                  </a:cubicBezTo>
                  <a:cubicBezTo>
                    <a:pt x="1254" y="4042"/>
                    <a:pt x="1229" y="4167"/>
                    <a:pt x="1153" y="4293"/>
                  </a:cubicBezTo>
                  <a:cubicBezTo>
                    <a:pt x="1028" y="4543"/>
                    <a:pt x="652" y="4593"/>
                    <a:pt x="477" y="4819"/>
                  </a:cubicBezTo>
                  <a:cubicBezTo>
                    <a:pt x="377" y="4994"/>
                    <a:pt x="377" y="5245"/>
                    <a:pt x="301" y="5446"/>
                  </a:cubicBezTo>
                  <a:cubicBezTo>
                    <a:pt x="251" y="5571"/>
                    <a:pt x="126" y="5671"/>
                    <a:pt x="76" y="5796"/>
                  </a:cubicBezTo>
                  <a:cubicBezTo>
                    <a:pt x="1" y="6047"/>
                    <a:pt x="26" y="6323"/>
                    <a:pt x="176" y="6573"/>
                  </a:cubicBezTo>
                  <a:cubicBezTo>
                    <a:pt x="602" y="7400"/>
                    <a:pt x="1329" y="7877"/>
                    <a:pt x="2006" y="8503"/>
                  </a:cubicBezTo>
                  <a:cubicBezTo>
                    <a:pt x="2557" y="9030"/>
                    <a:pt x="3184" y="9355"/>
                    <a:pt x="3835" y="9857"/>
                  </a:cubicBezTo>
                  <a:cubicBezTo>
                    <a:pt x="4512" y="10383"/>
                    <a:pt x="11529" y="18879"/>
                    <a:pt x="13108" y="19180"/>
                  </a:cubicBezTo>
                  <a:cubicBezTo>
                    <a:pt x="13259" y="19203"/>
                    <a:pt x="13409" y="19214"/>
                    <a:pt x="13559" y="19214"/>
                  </a:cubicBezTo>
                  <a:cubicBezTo>
                    <a:pt x="13908" y="19214"/>
                    <a:pt x="14254" y="19152"/>
                    <a:pt x="14587" y="19030"/>
                  </a:cubicBezTo>
                  <a:cubicBezTo>
                    <a:pt x="15991" y="18604"/>
                    <a:pt x="21855" y="16223"/>
                    <a:pt x="24788" y="15220"/>
                  </a:cubicBezTo>
                  <a:cubicBezTo>
                    <a:pt x="27018" y="14067"/>
                    <a:pt x="27695" y="13616"/>
                    <a:pt x="28171" y="10308"/>
                  </a:cubicBezTo>
                  <a:cubicBezTo>
                    <a:pt x="28397" y="8679"/>
                    <a:pt x="26667" y="7576"/>
                    <a:pt x="26667" y="7576"/>
                  </a:cubicBezTo>
                  <a:cubicBezTo>
                    <a:pt x="26667" y="7576"/>
                    <a:pt x="25590" y="7576"/>
                    <a:pt x="22206" y="9431"/>
                  </a:cubicBezTo>
                  <a:cubicBezTo>
                    <a:pt x="19976" y="10659"/>
                    <a:pt x="15464" y="12964"/>
                    <a:pt x="13610" y="13842"/>
                  </a:cubicBezTo>
                  <a:cubicBezTo>
                    <a:pt x="12206" y="12664"/>
                    <a:pt x="6642" y="7977"/>
                    <a:pt x="6417" y="7551"/>
                  </a:cubicBezTo>
                  <a:cubicBezTo>
                    <a:pt x="6166" y="7025"/>
                    <a:pt x="6592" y="6197"/>
                    <a:pt x="6793" y="5746"/>
                  </a:cubicBezTo>
                  <a:cubicBezTo>
                    <a:pt x="7018" y="5270"/>
                    <a:pt x="7444" y="4243"/>
                    <a:pt x="7645" y="3967"/>
                  </a:cubicBezTo>
                  <a:cubicBezTo>
                    <a:pt x="7813" y="3701"/>
                    <a:pt x="7636" y="3568"/>
                    <a:pt x="7348" y="3568"/>
                  </a:cubicBezTo>
                  <a:cubicBezTo>
                    <a:pt x="7120" y="3568"/>
                    <a:pt x="6821" y="3651"/>
                    <a:pt x="6567" y="3816"/>
                  </a:cubicBezTo>
                  <a:cubicBezTo>
                    <a:pt x="5991" y="4192"/>
                    <a:pt x="5539" y="5095"/>
                    <a:pt x="5264" y="5220"/>
                  </a:cubicBezTo>
                  <a:cubicBezTo>
                    <a:pt x="5258" y="5222"/>
                    <a:pt x="5252" y="5223"/>
                    <a:pt x="5246" y="5223"/>
                  </a:cubicBezTo>
                  <a:cubicBezTo>
                    <a:pt x="4939" y="5223"/>
                    <a:pt x="3748" y="2865"/>
                    <a:pt x="3184" y="1711"/>
                  </a:cubicBezTo>
                  <a:cubicBezTo>
                    <a:pt x="2688" y="698"/>
                    <a:pt x="2433" y="0"/>
                    <a:pt x="194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5485750" y="1912150"/>
              <a:ext cx="313300" cy="316600"/>
            </a:xfrm>
            <a:custGeom>
              <a:avLst/>
              <a:gdLst/>
              <a:ahLst/>
              <a:cxnLst/>
              <a:rect l="l" t="t" r="r" b="b"/>
              <a:pathLst>
                <a:path w="12532" h="12664" extrusionOk="0">
                  <a:moveTo>
                    <a:pt x="7651" y="1"/>
                  </a:moveTo>
                  <a:cubicBezTo>
                    <a:pt x="7204" y="1"/>
                    <a:pt x="6755" y="32"/>
                    <a:pt x="6316" y="82"/>
                  </a:cubicBezTo>
                  <a:cubicBezTo>
                    <a:pt x="4852" y="271"/>
                    <a:pt x="3411" y="638"/>
                    <a:pt x="1950" y="638"/>
                  </a:cubicBezTo>
                  <a:cubicBezTo>
                    <a:pt x="1860" y="638"/>
                    <a:pt x="1770" y="636"/>
                    <a:pt x="1680" y="633"/>
                  </a:cubicBezTo>
                  <a:cubicBezTo>
                    <a:pt x="1620" y="627"/>
                    <a:pt x="1561" y="624"/>
                    <a:pt x="1502" y="624"/>
                  </a:cubicBezTo>
                  <a:cubicBezTo>
                    <a:pt x="1311" y="624"/>
                    <a:pt x="1119" y="657"/>
                    <a:pt x="928" y="734"/>
                  </a:cubicBezTo>
                  <a:cubicBezTo>
                    <a:pt x="677" y="934"/>
                    <a:pt x="527" y="1260"/>
                    <a:pt x="602" y="1586"/>
                  </a:cubicBezTo>
                  <a:cubicBezTo>
                    <a:pt x="652" y="1886"/>
                    <a:pt x="777" y="2187"/>
                    <a:pt x="928" y="2463"/>
                  </a:cubicBezTo>
                  <a:cubicBezTo>
                    <a:pt x="858" y="2440"/>
                    <a:pt x="787" y="2429"/>
                    <a:pt x="718" y="2429"/>
                  </a:cubicBezTo>
                  <a:cubicBezTo>
                    <a:pt x="486" y="2429"/>
                    <a:pt x="266" y="2552"/>
                    <a:pt x="151" y="2764"/>
                  </a:cubicBezTo>
                  <a:cubicBezTo>
                    <a:pt x="51" y="2939"/>
                    <a:pt x="0" y="3140"/>
                    <a:pt x="26" y="3340"/>
                  </a:cubicBezTo>
                  <a:cubicBezTo>
                    <a:pt x="26" y="3440"/>
                    <a:pt x="26" y="3566"/>
                    <a:pt x="51" y="3666"/>
                  </a:cubicBezTo>
                  <a:cubicBezTo>
                    <a:pt x="276" y="5170"/>
                    <a:pt x="1604" y="6097"/>
                    <a:pt x="2406" y="7300"/>
                  </a:cubicBezTo>
                  <a:cubicBezTo>
                    <a:pt x="2582" y="7551"/>
                    <a:pt x="2757" y="7826"/>
                    <a:pt x="2933" y="8077"/>
                  </a:cubicBezTo>
                  <a:cubicBezTo>
                    <a:pt x="3033" y="8227"/>
                    <a:pt x="3484" y="8628"/>
                    <a:pt x="3484" y="8779"/>
                  </a:cubicBezTo>
                  <a:lnTo>
                    <a:pt x="6667" y="12663"/>
                  </a:lnTo>
                  <a:cubicBezTo>
                    <a:pt x="6567" y="10909"/>
                    <a:pt x="12532" y="9230"/>
                    <a:pt x="12432" y="6648"/>
                  </a:cubicBezTo>
                  <a:cubicBezTo>
                    <a:pt x="12432" y="6022"/>
                    <a:pt x="12381" y="5395"/>
                    <a:pt x="12256" y="4794"/>
                  </a:cubicBezTo>
                  <a:cubicBezTo>
                    <a:pt x="12256" y="4418"/>
                    <a:pt x="12306" y="4067"/>
                    <a:pt x="12432" y="3716"/>
                  </a:cubicBezTo>
                  <a:cubicBezTo>
                    <a:pt x="12457" y="3365"/>
                    <a:pt x="12407" y="2989"/>
                    <a:pt x="12281" y="2663"/>
                  </a:cubicBezTo>
                  <a:cubicBezTo>
                    <a:pt x="12006" y="1912"/>
                    <a:pt x="11504" y="1285"/>
                    <a:pt x="10828" y="834"/>
                  </a:cubicBezTo>
                  <a:cubicBezTo>
                    <a:pt x="9910" y="204"/>
                    <a:pt x="8787" y="1"/>
                    <a:pt x="76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5476350" y="2095900"/>
              <a:ext cx="26350" cy="50775"/>
            </a:xfrm>
            <a:custGeom>
              <a:avLst/>
              <a:gdLst/>
              <a:ahLst/>
              <a:cxnLst/>
              <a:rect l="l" t="t" r="r" b="b"/>
              <a:pathLst>
                <a:path w="1054" h="2031" extrusionOk="0">
                  <a:moveTo>
                    <a:pt x="1053" y="0"/>
                  </a:moveTo>
                  <a:cubicBezTo>
                    <a:pt x="1053" y="0"/>
                    <a:pt x="1" y="1529"/>
                    <a:pt x="151" y="1704"/>
                  </a:cubicBezTo>
                  <a:cubicBezTo>
                    <a:pt x="376" y="1855"/>
                    <a:pt x="652" y="1980"/>
                    <a:pt x="928" y="2030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5490125" y="1964200"/>
              <a:ext cx="276975" cy="283375"/>
            </a:xfrm>
            <a:custGeom>
              <a:avLst/>
              <a:gdLst/>
              <a:ahLst/>
              <a:cxnLst/>
              <a:rect l="l" t="t" r="r" b="b"/>
              <a:pathLst>
                <a:path w="11079" h="11335" extrusionOk="0">
                  <a:moveTo>
                    <a:pt x="5777" y="1"/>
                  </a:moveTo>
                  <a:cubicBezTo>
                    <a:pt x="4823" y="1"/>
                    <a:pt x="4043" y="209"/>
                    <a:pt x="3660" y="406"/>
                  </a:cubicBezTo>
                  <a:cubicBezTo>
                    <a:pt x="2632" y="907"/>
                    <a:pt x="903" y="1860"/>
                    <a:pt x="452" y="5494"/>
                  </a:cubicBezTo>
                  <a:cubicBezTo>
                    <a:pt x="1" y="9228"/>
                    <a:pt x="853" y="10506"/>
                    <a:pt x="1354" y="11008"/>
                  </a:cubicBezTo>
                  <a:cubicBezTo>
                    <a:pt x="1572" y="11210"/>
                    <a:pt x="2349" y="11335"/>
                    <a:pt x="3134" y="11335"/>
                  </a:cubicBezTo>
                  <a:cubicBezTo>
                    <a:pt x="3616" y="11335"/>
                    <a:pt x="4100" y="11288"/>
                    <a:pt x="4462" y="11183"/>
                  </a:cubicBezTo>
                  <a:cubicBezTo>
                    <a:pt x="5640" y="10807"/>
                    <a:pt x="8196" y="9579"/>
                    <a:pt x="9374" y="7649"/>
                  </a:cubicBezTo>
                  <a:cubicBezTo>
                    <a:pt x="10778" y="5393"/>
                    <a:pt x="11079" y="2361"/>
                    <a:pt x="9450" y="1183"/>
                  </a:cubicBezTo>
                  <a:cubicBezTo>
                    <a:pt x="8224" y="281"/>
                    <a:pt x="6884" y="1"/>
                    <a:pt x="577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5526475" y="2229350"/>
              <a:ext cx="62675" cy="18300"/>
            </a:xfrm>
            <a:custGeom>
              <a:avLst/>
              <a:gdLst/>
              <a:ahLst/>
              <a:cxnLst/>
              <a:rect l="l" t="t" r="r" b="b"/>
              <a:pathLst>
                <a:path w="2507" h="732" extrusionOk="0">
                  <a:moveTo>
                    <a:pt x="2482" y="1"/>
                  </a:moveTo>
                  <a:cubicBezTo>
                    <a:pt x="2106" y="176"/>
                    <a:pt x="1705" y="301"/>
                    <a:pt x="1304" y="402"/>
                  </a:cubicBezTo>
                  <a:cubicBezTo>
                    <a:pt x="984" y="458"/>
                    <a:pt x="665" y="486"/>
                    <a:pt x="335" y="486"/>
                  </a:cubicBezTo>
                  <a:cubicBezTo>
                    <a:pt x="225" y="486"/>
                    <a:pt x="113" y="483"/>
                    <a:pt x="1" y="477"/>
                  </a:cubicBezTo>
                  <a:lnTo>
                    <a:pt x="1" y="477"/>
                  </a:lnTo>
                  <a:cubicBezTo>
                    <a:pt x="300" y="635"/>
                    <a:pt x="983" y="732"/>
                    <a:pt x="1667" y="732"/>
                  </a:cubicBezTo>
                  <a:cubicBezTo>
                    <a:pt x="1956" y="732"/>
                    <a:pt x="2246" y="715"/>
                    <a:pt x="2507" y="677"/>
                  </a:cubicBezTo>
                  <a:lnTo>
                    <a:pt x="248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5528975" y="1916200"/>
              <a:ext cx="365325" cy="427800"/>
            </a:xfrm>
            <a:custGeom>
              <a:avLst/>
              <a:gdLst/>
              <a:ahLst/>
              <a:cxnLst/>
              <a:rect l="l" t="t" r="r" b="b"/>
              <a:pathLst>
                <a:path w="14613" h="17112" extrusionOk="0">
                  <a:moveTo>
                    <a:pt x="11402" y="0"/>
                  </a:moveTo>
                  <a:cubicBezTo>
                    <a:pt x="10966" y="0"/>
                    <a:pt x="10521" y="103"/>
                    <a:pt x="10101" y="321"/>
                  </a:cubicBezTo>
                  <a:cubicBezTo>
                    <a:pt x="9274" y="722"/>
                    <a:pt x="9199" y="1323"/>
                    <a:pt x="9424" y="2025"/>
                  </a:cubicBezTo>
                  <a:cubicBezTo>
                    <a:pt x="9174" y="1825"/>
                    <a:pt x="8873" y="1674"/>
                    <a:pt x="8597" y="1574"/>
                  </a:cubicBezTo>
                  <a:cubicBezTo>
                    <a:pt x="8447" y="1524"/>
                    <a:pt x="8322" y="1474"/>
                    <a:pt x="8171" y="1449"/>
                  </a:cubicBezTo>
                  <a:cubicBezTo>
                    <a:pt x="7431" y="1253"/>
                    <a:pt x="6667" y="1151"/>
                    <a:pt x="5906" y="1151"/>
                  </a:cubicBezTo>
                  <a:cubicBezTo>
                    <a:pt x="5302" y="1151"/>
                    <a:pt x="4699" y="1215"/>
                    <a:pt x="4111" y="1349"/>
                  </a:cubicBezTo>
                  <a:cubicBezTo>
                    <a:pt x="3434" y="1499"/>
                    <a:pt x="2783" y="1724"/>
                    <a:pt x="2156" y="2000"/>
                  </a:cubicBezTo>
                  <a:lnTo>
                    <a:pt x="1680" y="2226"/>
                  </a:lnTo>
                  <a:cubicBezTo>
                    <a:pt x="1254" y="2376"/>
                    <a:pt x="853" y="2602"/>
                    <a:pt x="502" y="2902"/>
                  </a:cubicBezTo>
                  <a:cubicBezTo>
                    <a:pt x="327" y="3028"/>
                    <a:pt x="201" y="3228"/>
                    <a:pt x="101" y="3429"/>
                  </a:cubicBezTo>
                  <a:cubicBezTo>
                    <a:pt x="26" y="3604"/>
                    <a:pt x="1" y="3830"/>
                    <a:pt x="1" y="4030"/>
                  </a:cubicBezTo>
                  <a:cubicBezTo>
                    <a:pt x="76" y="4582"/>
                    <a:pt x="427" y="5083"/>
                    <a:pt x="953" y="5308"/>
                  </a:cubicBezTo>
                  <a:cubicBezTo>
                    <a:pt x="677" y="5684"/>
                    <a:pt x="577" y="6161"/>
                    <a:pt x="703" y="6612"/>
                  </a:cubicBezTo>
                  <a:cubicBezTo>
                    <a:pt x="878" y="7138"/>
                    <a:pt x="1204" y="7589"/>
                    <a:pt x="1630" y="7940"/>
                  </a:cubicBezTo>
                  <a:lnTo>
                    <a:pt x="1705" y="7990"/>
                  </a:lnTo>
                  <a:cubicBezTo>
                    <a:pt x="1718" y="7997"/>
                    <a:pt x="1734" y="8000"/>
                    <a:pt x="1749" y="8000"/>
                  </a:cubicBezTo>
                  <a:cubicBezTo>
                    <a:pt x="1792" y="8000"/>
                    <a:pt x="1837" y="7977"/>
                    <a:pt x="1855" y="7940"/>
                  </a:cubicBezTo>
                  <a:cubicBezTo>
                    <a:pt x="2386" y="7600"/>
                    <a:pt x="2755" y="7027"/>
                    <a:pt x="3388" y="7027"/>
                  </a:cubicBezTo>
                  <a:cubicBezTo>
                    <a:pt x="3503" y="7027"/>
                    <a:pt x="3626" y="7046"/>
                    <a:pt x="3760" y="7088"/>
                  </a:cubicBezTo>
                  <a:cubicBezTo>
                    <a:pt x="4938" y="7489"/>
                    <a:pt x="4938" y="9394"/>
                    <a:pt x="3911" y="10070"/>
                  </a:cubicBezTo>
                  <a:cubicBezTo>
                    <a:pt x="3759" y="10181"/>
                    <a:pt x="3570" y="10238"/>
                    <a:pt x="3380" y="10238"/>
                  </a:cubicBezTo>
                  <a:cubicBezTo>
                    <a:pt x="3224" y="10238"/>
                    <a:pt x="3069" y="10200"/>
                    <a:pt x="2933" y="10121"/>
                  </a:cubicBezTo>
                  <a:lnTo>
                    <a:pt x="2933" y="10121"/>
                  </a:lnTo>
                  <a:cubicBezTo>
                    <a:pt x="2933" y="10121"/>
                    <a:pt x="3234" y="13003"/>
                    <a:pt x="2507" y="13805"/>
                  </a:cubicBezTo>
                  <a:cubicBezTo>
                    <a:pt x="2037" y="14304"/>
                    <a:pt x="1360" y="14408"/>
                    <a:pt x="880" y="14408"/>
                  </a:cubicBezTo>
                  <a:cubicBezTo>
                    <a:pt x="542" y="14408"/>
                    <a:pt x="302" y="14356"/>
                    <a:pt x="302" y="14356"/>
                  </a:cubicBezTo>
                  <a:lnTo>
                    <a:pt x="302" y="14356"/>
                  </a:lnTo>
                  <a:cubicBezTo>
                    <a:pt x="302" y="14356"/>
                    <a:pt x="866" y="17111"/>
                    <a:pt x="4800" y="17111"/>
                  </a:cubicBezTo>
                  <a:cubicBezTo>
                    <a:pt x="5094" y="17111"/>
                    <a:pt x="5407" y="17096"/>
                    <a:pt x="5740" y="17063"/>
                  </a:cubicBezTo>
                  <a:cubicBezTo>
                    <a:pt x="9775" y="16637"/>
                    <a:pt x="9976" y="14131"/>
                    <a:pt x="9976" y="14131"/>
                  </a:cubicBezTo>
                  <a:lnTo>
                    <a:pt x="9976" y="14131"/>
                  </a:lnTo>
                  <a:cubicBezTo>
                    <a:pt x="10126" y="15083"/>
                    <a:pt x="9750" y="16035"/>
                    <a:pt x="9023" y="16662"/>
                  </a:cubicBezTo>
                  <a:cubicBezTo>
                    <a:pt x="9023" y="16662"/>
                    <a:pt x="9137" y="16672"/>
                    <a:pt x="9328" y="16672"/>
                  </a:cubicBezTo>
                  <a:cubicBezTo>
                    <a:pt x="10116" y="16672"/>
                    <a:pt x="12211" y="16494"/>
                    <a:pt x="12958" y="14657"/>
                  </a:cubicBezTo>
                  <a:cubicBezTo>
                    <a:pt x="13635" y="12928"/>
                    <a:pt x="12081" y="11775"/>
                    <a:pt x="11705" y="9619"/>
                  </a:cubicBezTo>
                  <a:cubicBezTo>
                    <a:pt x="11530" y="8717"/>
                    <a:pt x="11906" y="6963"/>
                    <a:pt x="11855" y="5534"/>
                  </a:cubicBezTo>
                  <a:lnTo>
                    <a:pt x="11855" y="5534"/>
                  </a:lnTo>
                  <a:cubicBezTo>
                    <a:pt x="11890" y="5537"/>
                    <a:pt x="11926" y="5539"/>
                    <a:pt x="11962" y="5539"/>
                  </a:cubicBezTo>
                  <a:cubicBezTo>
                    <a:pt x="12207" y="5539"/>
                    <a:pt x="12464" y="5465"/>
                    <a:pt x="12683" y="5334"/>
                  </a:cubicBezTo>
                  <a:cubicBezTo>
                    <a:pt x="14061" y="4632"/>
                    <a:pt x="14612" y="2928"/>
                    <a:pt x="13911" y="1549"/>
                  </a:cubicBezTo>
                  <a:lnTo>
                    <a:pt x="13886" y="1549"/>
                  </a:lnTo>
                  <a:cubicBezTo>
                    <a:pt x="13394" y="566"/>
                    <a:pt x="12422" y="0"/>
                    <a:pt x="11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5549650" y="2105675"/>
              <a:ext cx="32625" cy="42250"/>
            </a:xfrm>
            <a:custGeom>
              <a:avLst/>
              <a:gdLst/>
              <a:ahLst/>
              <a:cxnLst/>
              <a:rect l="l" t="t" r="r" b="b"/>
              <a:pathLst>
                <a:path w="1305" h="1690" extrusionOk="0">
                  <a:moveTo>
                    <a:pt x="975" y="1"/>
                  </a:moveTo>
                  <a:cubicBezTo>
                    <a:pt x="614" y="1"/>
                    <a:pt x="286" y="214"/>
                    <a:pt x="151" y="562"/>
                  </a:cubicBezTo>
                  <a:lnTo>
                    <a:pt x="151" y="587"/>
                  </a:lnTo>
                  <a:cubicBezTo>
                    <a:pt x="1" y="1038"/>
                    <a:pt x="251" y="1539"/>
                    <a:pt x="703" y="1689"/>
                  </a:cubicBezTo>
                  <a:lnTo>
                    <a:pt x="1304" y="60"/>
                  </a:lnTo>
                  <a:cubicBezTo>
                    <a:pt x="1194" y="20"/>
                    <a:pt x="1083" y="1"/>
                    <a:pt x="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about Potential Outcomes</a:t>
            </a:r>
            <a:endParaRPr/>
          </a:p>
        </p:txBody>
      </p:sp>
      <p:sp>
        <p:nvSpPr>
          <p:cNvPr id="1280" name="Google Shape;1280;p48"/>
          <p:cNvSpPr txBox="1">
            <a:spLocks noGrp="1"/>
          </p:cNvSpPr>
          <p:nvPr>
            <p:ph type="subTitle" idx="1"/>
          </p:nvPr>
        </p:nvSpPr>
        <p:spPr>
          <a:xfrm>
            <a:off x="648075" y="1414850"/>
            <a:ext cx="25884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Excludability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Non-interference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Randomization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1" name="Google Shape;1281;p48"/>
          <p:cNvSpPr txBox="1">
            <a:spLocks noGrp="1"/>
          </p:cNvSpPr>
          <p:nvPr>
            <p:ph type="subTitle" idx="2"/>
          </p:nvPr>
        </p:nvSpPr>
        <p:spPr>
          <a:xfrm>
            <a:off x="3345800" y="1391750"/>
            <a:ext cx="47739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assume that the outcome is a response only to the treatment</a:t>
            </a:r>
            <a:endParaRPr/>
          </a:p>
        </p:txBody>
      </p:sp>
      <p:sp>
        <p:nvSpPr>
          <p:cNvPr id="1282" name="Google Shape;1282;p48"/>
          <p:cNvSpPr txBox="1">
            <a:spLocks noGrp="1"/>
          </p:cNvSpPr>
          <p:nvPr>
            <p:ph type="subTitle" idx="4"/>
          </p:nvPr>
        </p:nvSpPr>
        <p:spPr>
          <a:xfrm>
            <a:off x="3345800" y="2319200"/>
            <a:ext cx="4912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strategic interaction among units</a:t>
            </a:r>
            <a:endParaRPr/>
          </a:p>
        </p:txBody>
      </p:sp>
      <p:sp>
        <p:nvSpPr>
          <p:cNvPr id="1283" name="Google Shape;1283;p48"/>
          <p:cNvSpPr txBox="1">
            <a:spLocks noGrp="1"/>
          </p:cNvSpPr>
          <p:nvPr>
            <p:ph type="subTitle" idx="4"/>
          </p:nvPr>
        </p:nvSpPr>
        <p:spPr>
          <a:xfrm>
            <a:off x="3345800" y="3223550"/>
            <a:ext cx="4773900" cy="1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probability of being assigned to any treatment group is the same for all units.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Therefore, treatment status is statistically independent of unit’s potential outcome and attributes.</a:t>
            </a:r>
            <a:endParaRPr/>
          </a:p>
        </p:txBody>
      </p:sp>
      <p:sp>
        <p:nvSpPr>
          <p:cNvPr id="1284" name="Google Shape;1284;p48"/>
          <p:cNvSpPr/>
          <p:nvPr/>
        </p:nvSpPr>
        <p:spPr>
          <a:xfrm>
            <a:off x="695400" y="216663"/>
            <a:ext cx="899308" cy="796030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1289;p49"/>
          <p:cNvGrpSpPr/>
          <p:nvPr/>
        </p:nvGrpSpPr>
        <p:grpSpPr>
          <a:xfrm>
            <a:off x="756276" y="937838"/>
            <a:ext cx="7388783" cy="3851107"/>
            <a:chOff x="2654821" y="2311071"/>
            <a:chExt cx="2279715" cy="1262120"/>
          </a:xfrm>
        </p:grpSpPr>
        <p:grpSp>
          <p:nvGrpSpPr>
            <p:cNvPr id="1290" name="Google Shape;1290;p49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1291" name="Google Shape;1291;p49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sp>
            <p:nvSpPr>
              <p:cNvPr id="1292" name="Google Shape;1292;p49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49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1294" name="Google Shape;1294;p49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grpSp>
            <p:nvGrpSpPr>
              <p:cNvPr id="1295" name="Google Shape;1295;p49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296" name="Google Shape;1296;p49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5F7D95">
                    <a:alpha val="12290"/>
                  </a:srgbClr>
                </a:solidFill>
                <a:ln>
                  <a:noFill/>
                </a:ln>
              </p:spPr>
            </p:sp>
            <p:sp>
              <p:nvSpPr>
                <p:cNvPr id="1297" name="Google Shape;1297;p49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5F7D95">
                    <a:alpha val="12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49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5F7D95">
                    <a:alpha val="12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49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5F7D95">
                    <a:alpha val="12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49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5F7D95">
                    <a:alpha val="12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1301" name="Google Shape;1301;p49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5F7D95">
                    <a:alpha val="12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02" name="Google Shape;1302;p49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1303" name="Google Shape;1303;p49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sp>
            <p:nvSpPr>
              <p:cNvPr id="1304" name="Google Shape;1304;p49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49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1306" name="Google Shape;1306;p49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sp>
            <p:nvSpPr>
              <p:cNvPr id="1307" name="Google Shape;1307;p49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49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1313" name="Google Shape;1313;p49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9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</p:grpSp>
        <p:grpSp>
          <p:nvGrpSpPr>
            <p:cNvPr id="1315" name="Google Shape;1315;p49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1316" name="Google Shape;1316;p49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sp>
            <p:nvSpPr>
              <p:cNvPr id="1318" name="Google Shape;1318;p49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</p:grpSp>
        <p:grpSp>
          <p:nvGrpSpPr>
            <p:cNvPr id="1319" name="Google Shape;1319;p49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1320" name="Google Shape;1320;p49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</p:grpSp>
        <p:grpSp>
          <p:nvGrpSpPr>
            <p:cNvPr id="1322" name="Google Shape;1322;p49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1323" name="Google Shape;1323;p49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sp>
            <p:nvSpPr>
              <p:cNvPr id="1324" name="Google Shape;1324;p49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1325;p49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1326" name="Google Shape;1326;p49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grpSp>
            <p:nvGrpSpPr>
              <p:cNvPr id="1327" name="Google Shape;1327;p49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328" name="Google Shape;1328;p49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5F7D95">
                    <a:alpha val="12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49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5F7D95">
                    <a:alpha val="12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30" name="Google Shape;1330;p49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1331" name="Google Shape;1331;p49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sp>
            <p:nvSpPr>
              <p:cNvPr id="1332" name="Google Shape;1332;p49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333" name="Google Shape;1333;p49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1334" name="Google Shape;1334;p49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sp>
            <p:nvSpPr>
              <p:cNvPr id="1335" name="Google Shape;1335;p49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6" name="Google Shape;1336;p49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1337" name="Google Shape;1337;p49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</p:sp>
          <p:sp>
            <p:nvSpPr>
              <p:cNvPr id="1338" name="Google Shape;1338;p49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9" name="Google Shape;1339;p49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342" name="Google Shape;1342;p49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1343" name="Google Shape;1343;p49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9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9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9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9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9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9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9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9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9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359" name="Google Shape;1359;p49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1" name="Google Shape;1381;p49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382" name="Google Shape;1382;p49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9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4" name="Google Shape;1384;p49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49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386" name="Google Shape;1386;p49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0" name="Google Shape;1390;p49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7" name="Google Shape;1397;p49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398" name="Google Shape;1398;p49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9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9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9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2" name="Google Shape;1402;p49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1" name="Google Shape;1431;p49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432" name="Google Shape;1432;p49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9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4" name="Google Shape;1434;p49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5" name="Google Shape;1435;p49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436" name="Google Shape;1436;p49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49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439" name="Google Shape;1439;p49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1" name="Google Shape;1441;p49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4" name="Google Shape;1454;p49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49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463" name="Google Shape;1463;p49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9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9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9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7" name="Google Shape;1467;p49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9" name="Google Shape;1509;p49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510" name="Google Shape;1510;p49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9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5F7D95">
                  <a:alpha val="1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2" name="Google Shape;1512;p49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5F7D95">
                <a:alpha val="12290"/>
              </a:srgbClr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F7D95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4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Generalizability</a:t>
            </a:r>
            <a:endParaRPr/>
          </a:p>
        </p:txBody>
      </p:sp>
      <p:sp>
        <p:nvSpPr>
          <p:cNvPr id="1548" name="Google Shape;1548;p49"/>
          <p:cNvSpPr txBox="1"/>
          <p:nvPr/>
        </p:nvSpPr>
        <p:spPr>
          <a:xfrm>
            <a:off x="1258650" y="1127875"/>
            <a:ext cx="662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Our study only tests the effect of memory retention with </a:t>
            </a:r>
            <a:r>
              <a:rPr lang="en" sz="1800" i="1" u="sng">
                <a:solidFill>
                  <a:schemeClr val="dk2"/>
                </a:solidFill>
              </a:rPr>
              <a:t>designed Twitter tweets</a:t>
            </a:r>
            <a:r>
              <a:rPr lang="en" sz="1800">
                <a:solidFill>
                  <a:schemeClr val="dk2"/>
                </a:solidFill>
              </a:rPr>
              <a:t>. We also conducted the experiment with a given </a:t>
            </a:r>
            <a:r>
              <a:rPr lang="en" sz="1800" i="1" u="sng">
                <a:solidFill>
                  <a:schemeClr val="dk2"/>
                </a:solidFill>
              </a:rPr>
              <a:t>demographic that agreed to take the survey</a:t>
            </a:r>
            <a:r>
              <a:rPr lang="en" sz="1800">
                <a:solidFill>
                  <a:schemeClr val="dk2"/>
                </a:solidFill>
              </a:rPr>
              <a:t> + composed by </a:t>
            </a:r>
            <a:r>
              <a:rPr lang="en" sz="1800" i="1" u="sng">
                <a:solidFill>
                  <a:schemeClr val="dk2"/>
                </a:solidFill>
              </a:rPr>
              <a:t>asymmetric distributions of education level and age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 is </a:t>
            </a:r>
            <a:r>
              <a:rPr lang="en" sz="1800" i="1" u="sng">
                <a:solidFill>
                  <a:schemeClr val="dk2"/>
                </a:solidFill>
              </a:rPr>
              <a:t>no certainty</a:t>
            </a:r>
            <a:r>
              <a:rPr lang="en" sz="1800">
                <a:solidFill>
                  <a:schemeClr val="dk2"/>
                </a:solidFill>
              </a:rPr>
              <a:t> that our results can </a:t>
            </a:r>
            <a:r>
              <a:rPr lang="en" sz="1800" i="1" u="sng">
                <a:solidFill>
                  <a:schemeClr val="dk2"/>
                </a:solidFill>
              </a:rPr>
              <a:t>generalize</a:t>
            </a:r>
            <a:r>
              <a:rPr lang="en" sz="1800">
                <a:solidFill>
                  <a:schemeClr val="dk2"/>
                </a:solidFill>
              </a:rPr>
              <a:t> to </a:t>
            </a:r>
            <a:r>
              <a:rPr lang="en" sz="1800" i="1" u="sng">
                <a:solidFill>
                  <a:schemeClr val="dk2"/>
                </a:solidFill>
              </a:rPr>
              <a:t>other social media mediums</a:t>
            </a:r>
            <a:r>
              <a:rPr lang="en" sz="1800">
                <a:solidFill>
                  <a:schemeClr val="dk2"/>
                </a:solidFill>
              </a:rPr>
              <a:t> or to a </a:t>
            </a:r>
            <a:r>
              <a:rPr lang="en" sz="1800" i="1" u="sng">
                <a:solidFill>
                  <a:schemeClr val="dk2"/>
                </a:solidFill>
              </a:rPr>
              <a:t>wider demographic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0"/>
          <p:cNvSpPr txBox="1">
            <a:spLocks noGrp="1"/>
          </p:cNvSpPr>
          <p:nvPr>
            <p:ph type="title"/>
          </p:nvPr>
        </p:nvSpPr>
        <p:spPr>
          <a:xfrm>
            <a:off x="419225" y="1462500"/>
            <a:ext cx="4055400" cy="23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Randomization Check</a:t>
            </a:r>
            <a:endParaRPr sz="4400"/>
          </a:p>
        </p:txBody>
      </p:sp>
      <p:sp>
        <p:nvSpPr>
          <p:cNvPr id="1554" name="Google Shape;1554;p50"/>
          <p:cNvSpPr txBox="1">
            <a:spLocks noGrp="1"/>
          </p:cNvSpPr>
          <p:nvPr>
            <p:ph type="title" idx="2"/>
          </p:nvPr>
        </p:nvSpPr>
        <p:spPr>
          <a:xfrm>
            <a:off x="2779375" y="516258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55" name="Google Shape;1555;p50"/>
          <p:cNvSpPr txBox="1">
            <a:spLocks noGrp="1"/>
          </p:cNvSpPr>
          <p:nvPr>
            <p:ph type="subTitle" idx="1"/>
          </p:nvPr>
        </p:nvSpPr>
        <p:spPr>
          <a:xfrm>
            <a:off x="1467975" y="3547173"/>
            <a:ext cx="28287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Between 4 treatment groups</a:t>
            </a:r>
            <a:endParaRPr/>
          </a:p>
        </p:txBody>
      </p:sp>
      <p:grpSp>
        <p:nvGrpSpPr>
          <p:cNvPr id="1556" name="Google Shape;1556;p50"/>
          <p:cNvGrpSpPr/>
          <p:nvPr/>
        </p:nvGrpSpPr>
        <p:grpSpPr>
          <a:xfrm>
            <a:off x="4577461" y="1304939"/>
            <a:ext cx="3209639" cy="2886234"/>
            <a:chOff x="1291500" y="674200"/>
            <a:chExt cx="5005675" cy="4501300"/>
          </a:xfrm>
        </p:grpSpPr>
        <p:sp>
          <p:nvSpPr>
            <p:cNvPr id="1557" name="Google Shape;1557;p50"/>
            <p:cNvSpPr/>
            <p:nvPr/>
          </p:nvSpPr>
          <p:spPr>
            <a:xfrm>
              <a:off x="1291500" y="2349025"/>
              <a:ext cx="5005675" cy="2826475"/>
            </a:xfrm>
            <a:custGeom>
              <a:avLst/>
              <a:gdLst/>
              <a:ahLst/>
              <a:cxnLst/>
              <a:rect l="l" t="t" r="r" b="b"/>
              <a:pathLst>
                <a:path w="200227" h="113059" extrusionOk="0">
                  <a:moveTo>
                    <a:pt x="100126" y="1"/>
                  </a:moveTo>
                  <a:cubicBezTo>
                    <a:pt x="44837" y="1"/>
                    <a:pt x="0" y="25314"/>
                    <a:pt x="0" y="56542"/>
                  </a:cubicBezTo>
                  <a:cubicBezTo>
                    <a:pt x="0" y="87745"/>
                    <a:pt x="44837" y="113059"/>
                    <a:pt x="100126" y="113059"/>
                  </a:cubicBezTo>
                  <a:cubicBezTo>
                    <a:pt x="155414" y="113059"/>
                    <a:pt x="200227" y="87745"/>
                    <a:pt x="200227" y="56542"/>
                  </a:cubicBezTo>
                  <a:cubicBezTo>
                    <a:pt x="200227" y="25314"/>
                    <a:pt x="155414" y="1"/>
                    <a:pt x="10012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1291500" y="2478100"/>
              <a:ext cx="5005675" cy="2697400"/>
            </a:xfrm>
            <a:custGeom>
              <a:avLst/>
              <a:gdLst/>
              <a:ahLst/>
              <a:cxnLst/>
              <a:rect l="l" t="t" r="r" b="b"/>
              <a:pathLst>
                <a:path w="200227" h="107896" extrusionOk="0">
                  <a:moveTo>
                    <a:pt x="21379" y="16442"/>
                  </a:moveTo>
                  <a:cubicBezTo>
                    <a:pt x="17118" y="19499"/>
                    <a:pt x="13409" y="22833"/>
                    <a:pt x="10326" y="26341"/>
                  </a:cubicBezTo>
                  <a:cubicBezTo>
                    <a:pt x="13659" y="27269"/>
                    <a:pt x="17168" y="30251"/>
                    <a:pt x="19524" y="33785"/>
                  </a:cubicBezTo>
                  <a:cubicBezTo>
                    <a:pt x="20201" y="34813"/>
                    <a:pt x="20827" y="35966"/>
                    <a:pt x="21379" y="37169"/>
                  </a:cubicBezTo>
                  <a:lnTo>
                    <a:pt x="21379" y="16442"/>
                  </a:lnTo>
                  <a:close/>
                  <a:moveTo>
                    <a:pt x="70527" y="38597"/>
                  </a:moveTo>
                  <a:lnTo>
                    <a:pt x="63760" y="42482"/>
                  </a:lnTo>
                  <a:lnTo>
                    <a:pt x="63760" y="60577"/>
                  </a:lnTo>
                  <a:lnTo>
                    <a:pt x="65289" y="61454"/>
                  </a:lnTo>
                  <a:lnTo>
                    <a:pt x="68522" y="59575"/>
                  </a:lnTo>
                  <a:lnTo>
                    <a:pt x="68371" y="57219"/>
                  </a:lnTo>
                  <a:cubicBezTo>
                    <a:pt x="68371" y="57068"/>
                    <a:pt x="68396" y="56943"/>
                    <a:pt x="68472" y="56818"/>
                  </a:cubicBezTo>
                  <a:cubicBezTo>
                    <a:pt x="68522" y="56693"/>
                    <a:pt x="68622" y="56592"/>
                    <a:pt x="68722" y="56517"/>
                  </a:cubicBezTo>
                  <a:lnTo>
                    <a:pt x="68848" y="56467"/>
                  </a:lnTo>
                  <a:lnTo>
                    <a:pt x="67344" y="55590"/>
                  </a:lnTo>
                  <a:cubicBezTo>
                    <a:pt x="67068" y="55490"/>
                    <a:pt x="66918" y="55189"/>
                    <a:pt x="67018" y="54913"/>
                  </a:cubicBezTo>
                  <a:cubicBezTo>
                    <a:pt x="67068" y="54763"/>
                    <a:pt x="67193" y="54637"/>
                    <a:pt x="67344" y="54587"/>
                  </a:cubicBezTo>
                  <a:lnTo>
                    <a:pt x="70527" y="52758"/>
                  </a:lnTo>
                  <a:lnTo>
                    <a:pt x="70527" y="38597"/>
                  </a:lnTo>
                  <a:close/>
                  <a:moveTo>
                    <a:pt x="63635" y="63961"/>
                  </a:moveTo>
                  <a:lnTo>
                    <a:pt x="62206" y="64788"/>
                  </a:lnTo>
                  <a:lnTo>
                    <a:pt x="64236" y="65966"/>
                  </a:lnTo>
                  <a:lnTo>
                    <a:pt x="64236" y="65966"/>
                  </a:lnTo>
                  <a:lnTo>
                    <a:pt x="63635" y="63961"/>
                  </a:lnTo>
                  <a:close/>
                  <a:moveTo>
                    <a:pt x="141956" y="0"/>
                  </a:moveTo>
                  <a:lnTo>
                    <a:pt x="141956" y="4261"/>
                  </a:lnTo>
                  <a:lnTo>
                    <a:pt x="144111" y="5514"/>
                  </a:lnTo>
                  <a:cubicBezTo>
                    <a:pt x="144337" y="5589"/>
                    <a:pt x="144437" y="5815"/>
                    <a:pt x="144362" y="6041"/>
                  </a:cubicBezTo>
                  <a:cubicBezTo>
                    <a:pt x="144337" y="6166"/>
                    <a:pt x="144236" y="6266"/>
                    <a:pt x="144111" y="6316"/>
                  </a:cubicBezTo>
                  <a:lnTo>
                    <a:pt x="127018" y="16191"/>
                  </a:lnTo>
                  <a:cubicBezTo>
                    <a:pt x="126793" y="16291"/>
                    <a:pt x="126567" y="16341"/>
                    <a:pt x="126317" y="16341"/>
                  </a:cubicBezTo>
                  <a:cubicBezTo>
                    <a:pt x="126091" y="16341"/>
                    <a:pt x="125865" y="16291"/>
                    <a:pt x="125640" y="16191"/>
                  </a:cubicBezTo>
                  <a:lnTo>
                    <a:pt x="117494" y="11479"/>
                  </a:lnTo>
                  <a:lnTo>
                    <a:pt x="103484" y="19575"/>
                  </a:lnTo>
                  <a:lnTo>
                    <a:pt x="103484" y="38171"/>
                  </a:lnTo>
                  <a:lnTo>
                    <a:pt x="105189" y="39149"/>
                  </a:lnTo>
                  <a:cubicBezTo>
                    <a:pt x="105464" y="39249"/>
                    <a:pt x="105615" y="39550"/>
                    <a:pt x="105514" y="39825"/>
                  </a:cubicBezTo>
                  <a:cubicBezTo>
                    <a:pt x="105464" y="39976"/>
                    <a:pt x="105339" y="40101"/>
                    <a:pt x="105189" y="40151"/>
                  </a:cubicBezTo>
                  <a:lnTo>
                    <a:pt x="87544" y="50352"/>
                  </a:lnTo>
                  <a:lnTo>
                    <a:pt x="87595" y="51028"/>
                  </a:lnTo>
                  <a:lnTo>
                    <a:pt x="90201" y="52557"/>
                  </a:lnTo>
                  <a:lnTo>
                    <a:pt x="93384" y="50728"/>
                  </a:lnTo>
                  <a:cubicBezTo>
                    <a:pt x="93509" y="50652"/>
                    <a:pt x="93660" y="50627"/>
                    <a:pt x="93785" y="50627"/>
                  </a:cubicBezTo>
                  <a:cubicBezTo>
                    <a:pt x="93910" y="50627"/>
                    <a:pt x="94061" y="50652"/>
                    <a:pt x="94186" y="50728"/>
                  </a:cubicBezTo>
                  <a:cubicBezTo>
                    <a:pt x="94387" y="50853"/>
                    <a:pt x="94512" y="51053"/>
                    <a:pt x="94562" y="51304"/>
                  </a:cubicBezTo>
                  <a:cubicBezTo>
                    <a:pt x="94587" y="51329"/>
                    <a:pt x="94587" y="51379"/>
                    <a:pt x="94587" y="51429"/>
                  </a:cubicBezTo>
                  <a:lnTo>
                    <a:pt x="94838" y="55239"/>
                  </a:lnTo>
                  <a:lnTo>
                    <a:pt x="97394" y="56718"/>
                  </a:lnTo>
                  <a:lnTo>
                    <a:pt x="100627" y="54888"/>
                  </a:lnTo>
                  <a:cubicBezTo>
                    <a:pt x="100753" y="54813"/>
                    <a:pt x="100878" y="54788"/>
                    <a:pt x="101003" y="54788"/>
                  </a:cubicBezTo>
                  <a:cubicBezTo>
                    <a:pt x="101154" y="54788"/>
                    <a:pt x="101279" y="54813"/>
                    <a:pt x="101404" y="54888"/>
                  </a:cubicBezTo>
                  <a:cubicBezTo>
                    <a:pt x="101605" y="55013"/>
                    <a:pt x="101730" y="55214"/>
                    <a:pt x="101805" y="55414"/>
                  </a:cubicBezTo>
                  <a:cubicBezTo>
                    <a:pt x="101830" y="55464"/>
                    <a:pt x="101855" y="55540"/>
                    <a:pt x="101855" y="55615"/>
                  </a:cubicBezTo>
                  <a:lnTo>
                    <a:pt x="102081" y="59449"/>
                  </a:lnTo>
                  <a:lnTo>
                    <a:pt x="108798" y="63359"/>
                  </a:lnTo>
                  <a:lnTo>
                    <a:pt x="108798" y="65540"/>
                  </a:lnTo>
                  <a:lnTo>
                    <a:pt x="110527" y="64537"/>
                  </a:lnTo>
                  <a:lnTo>
                    <a:pt x="108823" y="72131"/>
                  </a:lnTo>
                  <a:lnTo>
                    <a:pt x="108823" y="86417"/>
                  </a:lnTo>
                  <a:lnTo>
                    <a:pt x="111229" y="87821"/>
                  </a:lnTo>
                  <a:cubicBezTo>
                    <a:pt x="111479" y="87896"/>
                    <a:pt x="111630" y="88196"/>
                    <a:pt x="111555" y="88447"/>
                  </a:cubicBezTo>
                  <a:cubicBezTo>
                    <a:pt x="111504" y="88597"/>
                    <a:pt x="111379" y="88723"/>
                    <a:pt x="111229" y="88773"/>
                  </a:cubicBezTo>
                  <a:lnTo>
                    <a:pt x="89675" y="101304"/>
                  </a:lnTo>
                  <a:cubicBezTo>
                    <a:pt x="89424" y="101430"/>
                    <a:pt x="89123" y="101505"/>
                    <a:pt x="88848" y="101505"/>
                  </a:cubicBezTo>
                  <a:cubicBezTo>
                    <a:pt x="88547" y="101505"/>
                    <a:pt x="88271" y="101430"/>
                    <a:pt x="87996" y="101304"/>
                  </a:cubicBezTo>
                  <a:lnTo>
                    <a:pt x="62532" y="86592"/>
                  </a:lnTo>
                  <a:cubicBezTo>
                    <a:pt x="62281" y="86517"/>
                    <a:pt x="62131" y="86216"/>
                    <a:pt x="62206" y="85966"/>
                  </a:cubicBezTo>
                  <a:cubicBezTo>
                    <a:pt x="62256" y="85790"/>
                    <a:pt x="62381" y="85690"/>
                    <a:pt x="62532" y="85640"/>
                  </a:cubicBezTo>
                  <a:lnTo>
                    <a:pt x="65640" y="83836"/>
                  </a:lnTo>
                  <a:lnTo>
                    <a:pt x="65640" y="70627"/>
                  </a:lnTo>
                  <a:lnTo>
                    <a:pt x="61655" y="65114"/>
                  </a:lnTo>
                  <a:lnTo>
                    <a:pt x="36918" y="79399"/>
                  </a:lnTo>
                  <a:cubicBezTo>
                    <a:pt x="36667" y="79525"/>
                    <a:pt x="36366" y="79600"/>
                    <a:pt x="36091" y="79600"/>
                  </a:cubicBezTo>
                  <a:cubicBezTo>
                    <a:pt x="35790" y="79600"/>
                    <a:pt x="35489" y="79525"/>
                    <a:pt x="35238" y="79399"/>
                  </a:cubicBezTo>
                  <a:lnTo>
                    <a:pt x="30476" y="76643"/>
                  </a:lnTo>
                  <a:cubicBezTo>
                    <a:pt x="30226" y="76567"/>
                    <a:pt x="30075" y="76267"/>
                    <a:pt x="30151" y="75991"/>
                  </a:cubicBezTo>
                  <a:cubicBezTo>
                    <a:pt x="30201" y="75840"/>
                    <a:pt x="30326" y="75715"/>
                    <a:pt x="30476" y="75665"/>
                  </a:cubicBezTo>
                  <a:lnTo>
                    <a:pt x="34436" y="73384"/>
                  </a:lnTo>
                  <a:lnTo>
                    <a:pt x="34436" y="59424"/>
                  </a:lnTo>
                  <a:lnTo>
                    <a:pt x="23985" y="65464"/>
                  </a:lnTo>
                  <a:cubicBezTo>
                    <a:pt x="23735" y="65590"/>
                    <a:pt x="23434" y="65665"/>
                    <a:pt x="23133" y="65665"/>
                  </a:cubicBezTo>
                  <a:cubicBezTo>
                    <a:pt x="22832" y="65665"/>
                    <a:pt x="22557" y="65590"/>
                    <a:pt x="22281" y="65464"/>
                  </a:cubicBezTo>
                  <a:lnTo>
                    <a:pt x="14336" y="60853"/>
                  </a:lnTo>
                  <a:cubicBezTo>
                    <a:pt x="14060" y="60778"/>
                    <a:pt x="13935" y="60477"/>
                    <a:pt x="14010" y="60201"/>
                  </a:cubicBezTo>
                  <a:cubicBezTo>
                    <a:pt x="14060" y="60051"/>
                    <a:pt x="14186" y="59926"/>
                    <a:pt x="14336" y="59875"/>
                  </a:cubicBezTo>
                  <a:lnTo>
                    <a:pt x="21379" y="55790"/>
                  </a:lnTo>
                  <a:lnTo>
                    <a:pt x="21379" y="53885"/>
                  </a:lnTo>
                  <a:lnTo>
                    <a:pt x="19424" y="49875"/>
                  </a:lnTo>
                  <a:cubicBezTo>
                    <a:pt x="17920" y="44086"/>
                    <a:pt x="11454" y="39399"/>
                    <a:pt x="7193" y="35765"/>
                  </a:cubicBezTo>
                  <a:cubicBezTo>
                    <a:pt x="6341" y="35013"/>
                    <a:pt x="5664" y="34236"/>
                    <a:pt x="5138" y="33434"/>
                  </a:cubicBezTo>
                  <a:cubicBezTo>
                    <a:pt x="1805" y="39073"/>
                    <a:pt x="0" y="45088"/>
                    <a:pt x="0" y="51379"/>
                  </a:cubicBezTo>
                  <a:cubicBezTo>
                    <a:pt x="0" y="82582"/>
                    <a:pt x="44837" y="107896"/>
                    <a:pt x="100126" y="107896"/>
                  </a:cubicBezTo>
                  <a:cubicBezTo>
                    <a:pt x="155414" y="107896"/>
                    <a:pt x="200227" y="82582"/>
                    <a:pt x="200227" y="51379"/>
                  </a:cubicBezTo>
                  <a:cubicBezTo>
                    <a:pt x="200227" y="38271"/>
                    <a:pt x="192332" y="26216"/>
                    <a:pt x="179099" y="16617"/>
                  </a:cubicBezTo>
                  <a:lnTo>
                    <a:pt x="179099" y="16617"/>
                  </a:lnTo>
                  <a:cubicBezTo>
                    <a:pt x="179450" y="17695"/>
                    <a:pt x="179776" y="18898"/>
                    <a:pt x="179901" y="20151"/>
                  </a:cubicBezTo>
                  <a:cubicBezTo>
                    <a:pt x="179876" y="20201"/>
                    <a:pt x="179876" y="20226"/>
                    <a:pt x="179851" y="20276"/>
                  </a:cubicBezTo>
                  <a:cubicBezTo>
                    <a:pt x="180026" y="21404"/>
                    <a:pt x="180151" y="22808"/>
                    <a:pt x="180202" y="24562"/>
                  </a:cubicBezTo>
                  <a:cubicBezTo>
                    <a:pt x="180302" y="29023"/>
                    <a:pt x="180302" y="41304"/>
                    <a:pt x="180302" y="41304"/>
                  </a:cubicBezTo>
                  <a:cubicBezTo>
                    <a:pt x="182357" y="42582"/>
                    <a:pt x="182984" y="43936"/>
                    <a:pt x="183961" y="46442"/>
                  </a:cubicBezTo>
                  <a:cubicBezTo>
                    <a:pt x="184563" y="48021"/>
                    <a:pt x="186167" y="52958"/>
                    <a:pt x="186618" y="54412"/>
                  </a:cubicBezTo>
                  <a:cubicBezTo>
                    <a:pt x="184888" y="54888"/>
                    <a:pt x="183309" y="56367"/>
                    <a:pt x="183309" y="56367"/>
                  </a:cubicBezTo>
                  <a:cubicBezTo>
                    <a:pt x="183309" y="56367"/>
                    <a:pt x="174713" y="43535"/>
                    <a:pt x="174462" y="42532"/>
                  </a:cubicBezTo>
                  <a:cubicBezTo>
                    <a:pt x="174187" y="41504"/>
                    <a:pt x="172557" y="31028"/>
                    <a:pt x="172557" y="31028"/>
                  </a:cubicBezTo>
                  <a:lnTo>
                    <a:pt x="169199" y="43384"/>
                  </a:lnTo>
                  <a:cubicBezTo>
                    <a:pt x="169400" y="44537"/>
                    <a:pt x="169500" y="45690"/>
                    <a:pt x="169500" y="46843"/>
                  </a:cubicBezTo>
                  <a:cubicBezTo>
                    <a:pt x="169475" y="48898"/>
                    <a:pt x="169249" y="50928"/>
                    <a:pt x="168823" y="52908"/>
                  </a:cubicBezTo>
                  <a:cubicBezTo>
                    <a:pt x="168347" y="55114"/>
                    <a:pt x="167996" y="57244"/>
                    <a:pt x="167745" y="58823"/>
                  </a:cubicBezTo>
                  <a:cubicBezTo>
                    <a:pt x="169675" y="58597"/>
                    <a:pt x="171755" y="58472"/>
                    <a:pt x="173911" y="58472"/>
                  </a:cubicBezTo>
                  <a:cubicBezTo>
                    <a:pt x="178197" y="58472"/>
                    <a:pt x="182156" y="58948"/>
                    <a:pt x="185390" y="59750"/>
                  </a:cubicBezTo>
                  <a:cubicBezTo>
                    <a:pt x="185365" y="59700"/>
                    <a:pt x="185339" y="59650"/>
                    <a:pt x="185314" y="59600"/>
                  </a:cubicBezTo>
                  <a:cubicBezTo>
                    <a:pt x="185139" y="59324"/>
                    <a:pt x="185039" y="58998"/>
                    <a:pt x="184989" y="58647"/>
                  </a:cubicBezTo>
                  <a:cubicBezTo>
                    <a:pt x="185039" y="58397"/>
                    <a:pt x="185139" y="58171"/>
                    <a:pt x="185289" y="57996"/>
                  </a:cubicBezTo>
                  <a:cubicBezTo>
                    <a:pt x="185440" y="57770"/>
                    <a:pt x="185590" y="57595"/>
                    <a:pt x="185791" y="57444"/>
                  </a:cubicBezTo>
                  <a:cubicBezTo>
                    <a:pt x="186217" y="57119"/>
                    <a:pt x="186693" y="56868"/>
                    <a:pt x="187219" y="56743"/>
                  </a:cubicBezTo>
                  <a:cubicBezTo>
                    <a:pt x="187269" y="56743"/>
                    <a:pt x="187319" y="56718"/>
                    <a:pt x="187370" y="56718"/>
                  </a:cubicBezTo>
                  <a:cubicBezTo>
                    <a:pt x="187420" y="56718"/>
                    <a:pt x="187495" y="56743"/>
                    <a:pt x="187545" y="56743"/>
                  </a:cubicBezTo>
                  <a:cubicBezTo>
                    <a:pt x="187695" y="56793"/>
                    <a:pt x="187796" y="56968"/>
                    <a:pt x="187896" y="57094"/>
                  </a:cubicBezTo>
                  <a:cubicBezTo>
                    <a:pt x="188172" y="57369"/>
                    <a:pt x="188472" y="57595"/>
                    <a:pt x="188798" y="57770"/>
                  </a:cubicBezTo>
                  <a:cubicBezTo>
                    <a:pt x="189149" y="57946"/>
                    <a:pt x="189425" y="58246"/>
                    <a:pt x="189550" y="58597"/>
                  </a:cubicBezTo>
                  <a:lnTo>
                    <a:pt x="189575" y="58698"/>
                  </a:lnTo>
                  <a:cubicBezTo>
                    <a:pt x="189600" y="58723"/>
                    <a:pt x="189600" y="58773"/>
                    <a:pt x="189600" y="58823"/>
                  </a:cubicBezTo>
                  <a:cubicBezTo>
                    <a:pt x="189725" y="58848"/>
                    <a:pt x="189851" y="58873"/>
                    <a:pt x="189976" y="58898"/>
                  </a:cubicBezTo>
                  <a:cubicBezTo>
                    <a:pt x="190152" y="58973"/>
                    <a:pt x="190227" y="59249"/>
                    <a:pt x="190227" y="59625"/>
                  </a:cubicBezTo>
                  <a:cubicBezTo>
                    <a:pt x="190227" y="60026"/>
                    <a:pt x="190152" y="60552"/>
                    <a:pt x="190026" y="61079"/>
                  </a:cubicBezTo>
                  <a:cubicBezTo>
                    <a:pt x="190001" y="61154"/>
                    <a:pt x="189976" y="61229"/>
                    <a:pt x="189951" y="61304"/>
                  </a:cubicBezTo>
                  <a:cubicBezTo>
                    <a:pt x="192207" y="62407"/>
                    <a:pt x="193535" y="63735"/>
                    <a:pt x="193535" y="65164"/>
                  </a:cubicBezTo>
                  <a:cubicBezTo>
                    <a:pt x="193535" y="68848"/>
                    <a:pt x="184763" y="71856"/>
                    <a:pt x="173911" y="71856"/>
                  </a:cubicBezTo>
                  <a:cubicBezTo>
                    <a:pt x="163059" y="71856"/>
                    <a:pt x="154287" y="68848"/>
                    <a:pt x="154287" y="65164"/>
                  </a:cubicBezTo>
                  <a:cubicBezTo>
                    <a:pt x="154287" y="62758"/>
                    <a:pt x="158046" y="60627"/>
                    <a:pt x="163685" y="59449"/>
                  </a:cubicBezTo>
                  <a:cubicBezTo>
                    <a:pt x="163560" y="56166"/>
                    <a:pt x="163259" y="49023"/>
                    <a:pt x="163159" y="47018"/>
                  </a:cubicBezTo>
                  <a:cubicBezTo>
                    <a:pt x="163034" y="44387"/>
                    <a:pt x="162933" y="43209"/>
                    <a:pt x="163084" y="41479"/>
                  </a:cubicBezTo>
                  <a:cubicBezTo>
                    <a:pt x="163284" y="39124"/>
                    <a:pt x="163410" y="36667"/>
                    <a:pt x="163861" y="31555"/>
                  </a:cubicBezTo>
                  <a:cubicBezTo>
                    <a:pt x="164086" y="29098"/>
                    <a:pt x="164412" y="25113"/>
                    <a:pt x="164688" y="22006"/>
                  </a:cubicBezTo>
                  <a:cubicBezTo>
                    <a:pt x="164663" y="21830"/>
                    <a:pt x="164638" y="21630"/>
                    <a:pt x="164638" y="21404"/>
                  </a:cubicBezTo>
                  <a:cubicBezTo>
                    <a:pt x="164638" y="21279"/>
                    <a:pt x="164638" y="21128"/>
                    <a:pt x="164663" y="20978"/>
                  </a:cubicBezTo>
                  <a:cubicBezTo>
                    <a:pt x="164813" y="18747"/>
                    <a:pt x="164963" y="16517"/>
                    <a:pt x="165114" y="14286"/>
                  </a:cubicBezTo>
                  <a:cubicBezTo>
                    <a:pt x="165214" y="12783"/>
                    <a:pt x="165389" y="10101"/>
                    <a:pt x="165389" y="10101"/>
                  </a:cubicBezTo>
                  <a:cubicBezTo>
                    <a:pt x="165189" y="9950"/>
                    <a:pt x="165014" y="9750"/>
                    <a:pt x="164838" y="9549"/>
                  </a:cubicBezTo>
                  <a:lnTo>
                    <a:pt x="143911" y="24111"/>
                  </a:lnTo>
                  <a:lnTo>
                    <a:pt x="143886" y="24111"/>
                  </a:lnTo>
                  <a:lnTo>
                    <a:pt x="138572" y="25640"/>
                  </a:lnTo>
                  <a:lnTo>
                    <a:pt x="154161" y="34662"/>
                  </a:lnTo>
                  <a:lnTo>
                    <a:pt x="154161" y="49575"/>
                  </a:lnTo>
                  <a:lnTo>
                    <a:pt x="156367" y="50853"/>
                  </a:lnTo>
                  <a:cubicBezTo>
                    <a:pt x="156492" y="50903"/>
                    <a:pt x="156567" y="51053"/>
                    <a:pt x="156517" y="51204"/>
                  </a:cubicBezTo>
                  <a:cubicBezTo>
                    <a:pt x="156492" y="51279"/>
                    <a:pt x="156442" y="51329"/>
                    <a:pt x="156367" y="51354"/>
                  </a:cubicBezTo>
                  <a:lnTo>
                    <a:pt x="137444" y="62282"/>
                  </a:lnTo>
                  <a:cubicBezTo>
                    <a:pt x="137319" y="62332"/>
                    <a:pt x="137169" y="62382"/>
                    <a:pt x="137018" y="62382"/>
                  </a:cubicBezTo>
                  <a:cubicBezTo>
                    <a:pt x="136868" y="62382"/>
                    <a:pt x="136743" y="62332"/>
                    <a:pt x="136592" y="62282"/>
                  </a:cubicBezTo>
                  <a:lnTo>
                    <a:pt x="108923" y="46266"/>
                  </a:lnTo>
                  <a:cubicBezTo>
                    <a:pt x="108798" y="46216"/>
                    <a:pt x="108723" y="46066"/>
                    <a:pt x="108773" y="45941"/>
                  </a:cubicBezTo>
                  <a:cubicBezTo>
                    <a:pt x="108798" y="45865"/>
                    <a:pt x="108848" y="45790"/>
                    <a:pt x="108923" y="45765"/>
                  </a:cubicBezTo>
                  <a:lnTo>
                    <a:pt x="111129" y="44487"/>
                  </a:lnTo>
                  <a:lnTo>
                    <a:pt x="111129" y="30126"/>
                  </a:lnTo>
                  <a:lnTo>
                    <a:pt x="128748" y="19976"/>
                  </a:lnTo>
                  <a:lnTo>
                    <a:pt x="134036" y="23033"/>
                  </a:lnTo>
                  <a:lnTo>
                    <a:pt x="138773" y="16617"/>
                  </a:lnTo>
                  <a:cubicBezTo>
                    <a:pt x="138798" y="16617"/>
                    <a:pt x="138798" y="16617"/>
                    <a:pt x="138798" y="16592"/>
                  </a:cubicBezTo>
                  <a:lnTo>
                    <a:pt x="156166" y="4512"/>
                  </a:lnTo>
                  <a:cubicBezTo>
                    <a:pt x="151680" y="2808"/>
                    <a:pt x="146918" y="1279"/>
                    <a:pt x="141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4009550" y="3346850"/>
              <a:ext cx="1196150" cy="690650"/>
            </a:xfrm>
            <a:custGeom>
              <a:avLst/>
              <a:gdLst/>
              <a:ahLst/>
              <a:cxnLst/>
              <a:rect l="l" t="t" r="r" b="b"/>
              <a:pathLst>
                <a:path w="47846" h="27626" extrusionOk="0">
                  <a:moveTo>
                    <a:pt x="19546" y="0"/>
                  </a:moveTo>
                  <a:cubicBezTo>
                    <a:pt x="19405" y="0"/>
                    <a:pt x="19261" y="38"/>
                    <a:pt x="19123" y="113"/>
                  </a:cubicBezTo>
                  <a:lnTo>
                    <a:pt x="201" y="11015"/>
                  </a:lnTo>
                  <a:cubicBezTo>
                    <a:pt x="126" y="11040"/>
                    <a:pt x="76" y="11115"/>
                    <a:pt x="51" y="11191"/>
                  </a:cubicBezTo>
                  <a:cubicBezTo>
                    <a:pt x="1" y="11316"/>
                    <a:pt x="76" y="11466"/>
                    <a:pt x="201" y="11516"/>
                  </a:cubicBezTo>
                  <a:lnTo>
                    <a:pt x="27870" y="27532"/>
                  </a:lnTo>
                  <a:cubicBezTo>
                    <a:pt x="28008" y="27594"/>
                    <a:pt x="28159" y="27626"/>
                    <a:pt x="28306" y="27626"/>
                  </a:cubicBezTo>
                  <a:cubicBezTo>
                    <a:pt x="28453" y="27626"/>
                    <a:pt x="28597" y="27594"/>
                    <a:pt x="28722" y="27532"/>
                  </a:cubicBezTo>
                  <a:lnTo>
                    <a:pt x="47645" y="16604"/>
                  </a:lnTo>
                  <a:cubicBezTo>
                    <a:pt x="47720" y="16579"/>
                    <a:pt x="47770" y="16529"/>
                    <a:pt x="47795" y="16454"/>
                  </a:cubicBezTo>
                  <a:cubicBezTo>
                    <a:pt x="47845" y="16303"/>
                    <a:pt x="47770" y="16153"/>
                    <a:pt x="47645" y="16103"/>
                  </a:cubicBezTo>
                  <a:lnTo>
                    <a:pt x="19950" y="113"/>
                  </a:lnTo>
                  <a:cubicBezTo>
                    <a:pt x="19825" y="38"/>
                    <a:pt x="19687" y="0"/>
                    <a:pt x="19546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1639875" y="2578200"/>
              <a:ext cx="2672325" cy="1541225"/>
            </a:xfrm>
            <a:custGeom>
              <a:avLst/>
              <a:gdLst/>
              <a:ahLst/>
              <a:cxnLst/>
              <a:rect l="l" t="t" r="r" b="b"/>
              <a:pathLst>
                <a:path w="106893" h="61649" extrusionOk="0">
                  <a:moveTo>
                    <a:pt x="97682" y="0"/>
                  </a:moveTo>
                  <a:cubicBezTo>
                    <a:pt x="97388" y="0"/>
                    <a:pt x="97093" y="69"/>
                    <a:pt x="96818" y="207"/>
                  </a:cubicBezTo>
                  <a:lnTo>
                    <a:pt x="401" y="55871"/>
                  </a:lnTo>
                  <a:cubicBezTo>
                    <a:pt x="251" y="55922"/>
                    <a:pt x="125" y="56047"/>
                    <a:pt x="75" y="56197"/>
                  </a:cubicBezTo>
                  <a:cubicBezTo>
                    <a:pt x="0" y="56473"/>
                    <a:pt x="125" y="56774"/>
                    <a:pt x="401" y="56849"/>
                  </a:cubicBezTo>
                  <a:lnTo>
                    <a:pt x="8346" y="61460"/>
                  </a:lnTo>
                  <a:cubicBezTo>
                    <a:pt x="8622" y="61586"/>
                    <a:pt x="8916" y="61648"/>
                    <a:pt x="9207" y="61648"/>
                  </a:cubicBezTo>
                  <a:cubicBezTo>
                    <a:pt x="9499" y="61648"/>
                    <a:pt x="9787" y="61586"/>
                    <a:pt x="10050" y="61460"/>
                  </a:cubicBezTo>
                  <a:lnTo>
                    <a:pt x="106467" y="5796"/>
                  </a:lnTo>
                  <a:cubicBezTo>
                    <a:pt x="106642" y="5721"/>
                    <a:pt x="106768" y="5621"/>
                    <a:pt x="106818" y="5445"/>
                  </a:cubicBezTo>
                  <a:cubicBezTo>
                    <a:pt x="106893" y="5169"/>
                    <a:pt x="106742" y="4894"/>
                    <a:pt x="106467" y="4794"/>
                  </a:cubicBezTo>
                  <a:lnTo>
                    <a:pt x="98547" y="207"/>
                  </a:lnTo>
                  <a:cubicBezTo>
                    <a:pt x="98271" y="69"/>
                    <a:pt x="97977" y="0"/>
                    <a:pt x="97682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3898650" y="2309075"/>
              <a:ext cx="1003775" cy="577575"/>
            </a:xfrm>
            <a:custGeom>
              <a:avLst/>
              <a:gdLst/>
              <a:ahLst/>
              <a:cxnLst/>
              <a:rect l="l" t="t" r="r" b="b"/>
              <a:pathLst>
                <a:path w="40151" h="23103" extrusionOk="0">
                  <a:moveTo>
                    <a:pt x="18133" y="1"/>
                  </a:moveTo>
                  <a:cubicBezTo>
                    <a:pt x="17895" y="1"/>
                    <a:pt x="17657" y="57"/>
                    <a:pt x="17444" y="170"/>
                  </a:cubicBezTo>
                  <a:lnTo>
                    <a:pt x="351" y="10045"/>
                  </a:lnTo>
                  <a:cubicBezTo>
                    <a:pt x="201" y="10070"/>
                    <a:pt x="101" y="10170"/>
                    <a:pt x="51" y="10320"/>
                  </a:cubicBezTo>
                  <a:cubicBezTo>
                    <a:pt x="0" y="10546"/>
                    <a:pt x="126" y="10772"/>
                    <a:pt x="351" y="10822"/>
                  </a:cubicBezTo>
                  <a:lnTo>
                    <a:pt x="21354" y="22952"/>
                  </a:lnTo>
                  <a:cubicBezTo>
                    <a:pt x="21567" y="23052"/>
                    <a:pt x="21805" y="23102"/>
                    <a:pt x="22043" y="23102"/>
                  </a:cubicBezTo>
                  <a:cubicBezTo>
                    <a:pt x="22281" y="23102"/>
                    <a:pt x="22519" y="23052"/>
                    <a:pt x="22732" y="22952"/>
                  </a:cubicBezTo>
                  <a:lnTo>
                    <a:pt x="39825" y="13077"/>
                  </a:lnTo>
                  <a:cubicBezTo>
                    <a:pt x="39950" y="13027"/>
                    <a:pt x="40051" y="12927"/>
                    <a:pt x="40076" y="12802"/>
                  </a:cubicBezTo>
                  <a:cubicBezTo>
                    <a:pt x="40151" y="12576"/>
                    <a:pt x="40051" y="12350"/>
                    <a:pt x="39825" y="12275"/>
                  </a:cubicBezTo>
                  <a:lnTo>
                    <a:pt x="18823" y="170"/>
                  </a:lnTo>
                  <a:cubicBezTo>
                    <a:pt x="18610" y="57"/>
                    <a:pt x="18371" y="1"/>
                    <a:pt x="18133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844750" y="4301250"/>
              <a:ext cx="1237500" cy="714650"/>
            </a:xfrm>
            <a:custGeom>
              <a:avLst/>
              <a:gdLst/>
              <a:ahLst/>
              <a:cxnLst/>
              <a:rect l="l" t="t" r="r" b="b"/>
              <a:pathLst>
                <a:path w="49500" h="28586" extrusionOk="0">
                  <a:moveTo>
                    <a:pt x="22808" y="1"/>
                  </a:moveTo>
                  <a:cubicBezTo>
                    <a:pt x="22526" y="1"/>
                    <a:pt x="22244" y="70"/>
                    <a:pt x="21981" y="208"/>
                  </a:cubicBezTo>
                  <a:lnTo>
                    <a:pt x="402" y="12714"/>
                  </a:lnTo>
                  <a:cubicBezTo>
                    <a:pt x="251" y="12764"/>
                    <a:pt x="126" y="12864"/>
                    <a:pt x="76" y="13040"/>
                  </a:cubicBezTo>
                  <a:cubicBezTo>
                    <a:pt x="1" y="13290"/>
                    <a:pt x="151" y="13591"/>
                    <a:pt x="402" y="13666"/>
                  </a:cubicBezTo>
                  <a:lnTo>
                    <a:pt x="25866" y="28378"/>
                  </a:lnTo>
                  <a:cubicBezTo>
                    <a:pt x="26129" y="28516"/>
                    <a:pt x="26417" y="28585"/>
                    <a:pt x="26705" y="28585"/>
                  </a:cubicBezTo>
                  <a:cubicBezTo>
                    <a:pt x="26993" y="28585"/>
                    <a:pt x="27282" y="28516"/>
                    <a:pt x="27545" y="28378"/>
                  </a:cubicBezTo>
                  <a:lnTo>
                    <a:pt x="49099" y="15847"/>
                  </a:lnTo>
                  <a:cubicBezTo>
                    <a:pt x="49249" y="15797"/>
                    <a:pt x="49374" y="15671"/>
                    <a:pt x="49425" y="15521"/>
                  </a:cubicBezTo>
                  <a:cubicBezTo>
                    <a:pt x="49500" y="15270"/>
                    <a:pt x="49349" y="14970"/>
                    <a:pt x="49099" y="14895"/>
                  </a:cubicBezTo>
                  <a:lnTo>
                    <a:pt x="23635" y="208"/>
                  </a:lnTo>
                  <a:cubicBezTo>
                    <a:pt x="23372" y="70"/>
                    <a:pt x="23090" y="1"/>
                    <a:pt x="22808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2043375" y="3947875"/>
              <a:ext cx="902900" cy="519925"/>
            </a:xfrm>
            <a:custGeom>
              <a:avLst/>
              <a:gdLst/>
              <a:ahLst/>
              <a:cxnLst/>
              <a:rect l="l" t="t" r="r" b="b"/>
              <a:pathLst>
                <a:path w="36116" h="20797" extrusionOk="0">
                  <a:moveTo>
                    <a:pt x="30126" y="1"/>
                  </a:moveTo>
                  <a:cubicBezTo>
                    <a:pt x="29831" y="1"/>
                    <a:pt x="29537" y="69"/>
                    <a:pt x="29274" y="207"/>
                  </a:cubicBezTo>
                  <a:lnTo>
                    <a:pt x="401" y="16874"/>
                  </a:lnTo>
                  <a:cubicBezTo>
                    <a:pt x="251" y="16924"/>
                    <a:pt x="126" y="17049"/>
                    <a:pt x="76" y="17200"/>
                  </a:cubicBezTo>
                  <a:cubicBezTo>
                    <a:pt x="0" y="17476"/>
                    <a:pt x="151" y="17776"/>
                    <a:pt x="401" y="17852"/>
                  </a:cubicBezTo>
                  <a:lnTo>
                    <a:pt x="5163" y="20608"/>
                  </a:lnTo>
                  <a:cubicBezTo>
                    <a:pt x="5427" y="20734"/>
                    <a:pt x="5715" y="20796"/>
                    <a:pt x="6003" y="20796"/>
                  </a:cubicBezTo>
                  <a:cubicBezTo>
                    <a:pt x="6291" y="20796"/>
                    <a:pt x="6579" y="20734"/>
                    <a:pt x="6843" y="20608"/>
                  </a:cubicBezTo>
                  <a:lnTo>
                    <a:pt x="35715" y="3942"/>
                  </a:lnTo>
                  <a:cubicBezTo>
                    <a:pt x="35865" y="3866"/>
                    <a:pt x="35991" y="3766"/>
                    <a:pt x="36041" y="3591"/>
                  </a:cubicBezTo>
                  <a:cubicBezTo>
                    <a:pt x="36116" y="3315"/>
                    <a:pt x="35991" y="3039"/>
                    <a:pt x="35715" y="2939"/>
                  </a:cubicBezTo>
                  <a:lnTo>
                    <a:pt x="30978" y="207"/>
                  </a:lnTo>
                  <a:cubicBezTo>
                    <a:pt x="30715" y="69"/>
                    <a:pt x="30420" y="1"/>
                    <a:pt x="30126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2964425" y="3383325"/>
              <a:ext cx="967450" cy="558000"/>
            </a:xfrm>
            <a:custGeom>
              <a:avLst/>
              <a:gdLst/>
              <a:ahLst/>
              <a:cxnLst/>
              <a:rect l="l" t="t" r="r" b="b"/>
              <a:pathLst>
                <a:path w="38698" h="22320" extrusionOk="0">
                  <a:moveTo>
                    <a:pt x="32695" y="1"/>
                  </a:moveTo>
                  <a:cubicBezTo>
                    <a:pt x="32401" y="1"/>
                    <a:pt x="32106" y="70"/>
                    <a:pt x="31831" y="208"/>
                  </a:cubicBezTo>
                  <a:lnTo>
                    <a:pt x="427" y="18378"/>
                  </a:lnTo>
                  <a:cubicBezTo>
                    <a:pt x="276" y="18428"/>
                    <a:pt x="151" y="18554"/>
                    <a:pt x="101" y="18704"/>
                  </a:cubicBezTo>
                  <a:cubicBezTo>
                    <a:pt x="1" y="18980"/>
                    <a:pt x="151" y="19281"/>
                    <a:pt x="427" y="19381"/>
                  </a:cubicBezTo>
                  <a:lnTo>
                    <a:pt x="5139" y="22113"/>
                  </a:lnTo>
                  <a:cubicBezTo>
                    <a:pt x="5414" y="22250"/>
                    <a:pt x="5709" y="22319"/>
                    <a:pt x="6003" y="22319"/>
                  </a:cubicBezTo>
                  <a:cubicBezTo>
                    <a:pt x="6298" y="22319"/>
                    <a:pt x="6592" y="22250"/>
                    <a:pt x="6868" y="22113"/>
                  </a:cubicBezTo>
                  <a:lnTo>
                    <a:pt x="38272" y="3942"/>
                  </a:lnTo>
                  <a:cubicBezTo>
                    <a:pt x="38422" y="3892"/>
                    <a:pt x="38547" y="3767"/>
                    <a:pt x="38597" y="3616"/>
                  </a:cubicBezTo>
                  <a:cubicBezTo>
                    <a:pt x="38698" y="3341"/>
                    <a:pt x="38547" y="3040"/>
                    <a:pt x="38272" y="2940"/>
                  </a:cubicBezTo>
                  <a:lnTo>
                    <a:pt x="33560" y="208"/>
                  </a:lnTo>
                  <a:cubicBezTo>
                    <a:pt x="33284" y="70"/>
                    <a:pt x="32990" y="1"/>
                    <a:pt x="32695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5148650" y="3939875"/>
              <a:ext cx="981225" cy="334625"/>
            </a:xfrm>
            <a:custGeom>
              <a:avLst/>
              <a:gdLst/>
              <a:ahLst/>
              <a:cxnLst/>
              <a:rect l="l" t="t" r="r" b="b"/>
              <a:pathLst>
                <a:path w="39249" h="13385" extrusionOk="0">
                  <a:moveTo>
                    <a:pt x="19625" y="1"/>
                  </a:moveTo>
                  <a:cubicBezTo>
                    <a:pt x="8773" y="1"/>
                    <a:pt x="1" y="3009"/>
                    <a:pt x="1" y="6693"/>
                  </a:cubicBezTo>
                  <a:cubicBezTo>
                    <a:pt x="1" y="10377"/>
                    <a:pt x="8773" y="13385"/>
                    <a:pt x="19625" y="13385"/>
                  </a:cubicBezTo>
                  <a:cubicBezTo>
                    <a:pt x="30477" y="13385"/>
                    <a:pt x="39249" y="10377"/>
                    <a:pt x="39249" y="6693"/>
                  </a:cubicBezTo>
                  <a:cubicBezTo>
                    <a:pt x="39249" y="3009"/>
                    <a:pt x="30477" y="1"/>
                    <a:pt x="19625" y="1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1365425" y="3129250"/>
              <a:ext cx="541375" cy="777450"/>
            </a:xfrm>
            <a:custGeom>
              <a:avLst/>
              <a:gdLst/>
              <a:ahLst/>
              <a:cxnLst/>
              <a:rect l="l" t="t" r="r" b="b"/>
              <a:pathLst>
                <a:path w="21655" h="31098" extrusionOk="0">
                  <a:moveTo>
                    <a:pt x="5287" y="1"/>
                  </a:moveTo>
                  <a:cubicBezTo>
                    <a:pt x="4799" y="1"/>
                    <a:pt x="4322" y="55"/>
                    <a:pt x="3860" y="170"/>
                  </a:cubicBezTo>
                  <a:cubicBezTo>
                    <a:pt x="26" y="1123"/>
                    <a:pt x="1" y="6060"/>
                    <a:pt x="4236" y="9719"/>
                  </a:cubicBezTo>
                  <a:cubicBezTo>
                    <a:pt x="8497" y="13353"/>
                    <a:pt x="14963" y="18040"/>
                    <a:pt x="16467" y="23829"/>
                  </a:cubicBezTo>
                  <a:lnTo>
                    <a:pt x="20051" y="31098"/>
                  </a:lnTo>
                  <a:lnTo>
                    <a:pt x="21354" y="23428"/>
                  </a:lnTo>
                  <a:cubicBezTo>
                    <a:pt x="21655" y="19970"/>
                    <a:pt x="19775" y="12576"/>
                    <a:pt x="16567" y="7739"/>
                  </a:cubicBezTo>
                  <a:cubicBezTo>
                    <a:pt x="13717" y="3464"/>
                    <a:pt x="9167" y="1"/>
                    <a:pt x="528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1391125" y="3129100"/>
              <a:ext cx="434850" cy="696150"/>
            </a:xfrm>
            <a:custGeom>
              <a:avLst/>
              <a:gdLst/>
              <a:ahLst/>
              <a:cxnLst/>
              <a:rect l="l" t="t" r="r" b="b"/>
              <a:pathLst>
                <a:path w="17394" h="27846" extrusionOk="0">
                  <a:moveTo>
                    <a:pt x="4261" y="1"/>
                  </a:moveTo>
                  <a:cubicBezTo>
                    <a:pt x="3785" y="1"/>
                    <a:pt x="3308" y="51"/>
                    <a:pt x="2832" y="176"/>
                  </a:cubicBezTo>
                  <a:cubicBezTo>
                    <a:pt x="952" y="627"/>
                    <a:pt x="0" y="2056"/>
                    <a:pt x="0" y="3810"/>
                  </a:cubicBezTo>
                  <a:cubicBezTo>
                    <a:pt x="0" y="5640"/>
                    <a:pt x="1053" y="7845"/>
                    <a:pt x="3208" y="9725"/>
                  </a:cubicBezTo>
                  <a:cubicBezTo>
                    <a:pt x="7469" y="13359"/>
                    <a:pt x="13935" y="18046"/>
                    <a:pt x="15439" y="23835"/>
                  </a:cubicBezTo>
                  <a:lnTo>
                    <a:pt x="17394" y="27845"/>
                  </a:lnTo>
                  <a:lnTo>
                    <a:pt x="17394" y="11129"/>
                  </a:lnTo>
                  <a:cubicBezTo>
                    <a:pt x="16842" y="9926"/>
                    <a:pt x="16216" y="8773"/>
                    <a:pt x="15539" y="7745"/>
                  </a:cubicBezTo>
                  <a:cubicBezTo>
                    <a:pt x="12707" y="3484"/>
                    <a:pt x="8146" y="1"/>
                    <a:pt x="4261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1496375" y="3188225"/>
              <a:ext cx="406050" cy="645800"/>
            </a:xfrm>
            <a:custGeom>
              <a:avLst/>
              <a:gdLst/>
              <a:ahLst/>
              <a:cxnLst/>
              <a:rect l="l" t="t" r="r" b="b"/>
              <a:pathLst>
                <a:path w="16242" h="25832" extrusionOk="0">
                  <a:moveTo>
                    <a:pt x="294" y="1"/>
                  </a:moveTo>
                  <a:cubicBezTo>
                    <a:pt x="192" y="1"/>
                    <a:pt x="90" y="69"/>
                    <a:pt x="51" y="167"/>
                  </a:cubicBezTo>
                  <a:cubicBezTo>
                    <a:pt x="1" y="292"/>
                    <a:pt x="51" y="443"/>
                    <a:pt x="201" y="493"/>
                  </a:cubicBezTo>
                  <a:cubicBezTo>
                    <a:pt x="5740" y="3124"/>
                    <a:pt x="14462" y="13576"/>
                    <a:pt x="15740" y="25606"/>
                  </a:cubicBezTo>
                  <a:cubicBezTo>
                    <a:pt x="15740" y="25731"/>
                    <a:pt x="15840" y="25806"/>
                    <a:pt x="15941" y="25831"/>
                  </a:cubicBezTo>
                  <a:lnTo>
                    <a:pt x="16016" y="25831"/>
                  </a:lnTo>
                  <a:cubicBezTo>
                    <a:pt x="16166" y="25806"/>
                    <a:pt x="16241" y="25681"/>
                    <a:pt x="16241" y="25556"/>
                  </a:cubicBezTo>
                  <a:cubicBezTo>
                    <a:pt x="14913" y="13350"/>
                    <a:pt x="6041" y="2723"/>
                    <a:pt x="402" y="42"/>
                  </a:cubicBezTo>
                  <a:lnTo>
                    <a:pt x="377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1397675" y="3507475"/>
              <a:ext cx="465275" cy="512000"/>
            </a:xfrm>
            <a:custGeom>
              <a:avLst/>
              <a:gdLst/>
              <a:ahLst/>
              <a:cxnLst/>
              <a:rect l="l" t="t" r="r" b="b"/>
              <a:pathLst>
                <a:path w="18611" h="20480" extrusionOk="0">
                  <a:moveTo>
                    <a:pt x="4862" y="1"/>
                  </a:moveTo>
                  <a:cubicBezTo>
                    <a:pt x="1672" y="1"/>
                    <a:pt x="1" y="2089"/>
                    <a:pt x="1066" y="4540"/>
                  </a:cubicBezTo>
                  <a:cubicBezTo>
                    <a:pt x="2094" y="6921"/>
                    <a:pt x="7357" y="8751"/>
                    <a:pt x="11367" y="12059"/>
                  </a:cubicBezTo>
                  <a:cubicBezTo>
                    <a:pt x="14976" y="15041"/>
                    <a:pt x="17082" y="18475"/>
                    <a:pt x="17457" y="20480"/>
                  </a:cubicBezTo>
                  <a:lnTo>
                    <a:pt x="18610" y="16846"/>
                  </a:lnTo>
                  <a:cubicBezTo>
                    <a:pt x="18159" y="7773"/>
                    <a:pt x="10991" y="1131"/>
                    <a:pt x="6680" y="204"/>
                  </a:cubicBezTo>
                  <a:cubicBezTo>
                    <a:pt x="6032" y="65"/>
                    <a:pt x="5423" y="1"/>
                    <a:pt x="486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1507025" y="3566350"/>
              <a:ext cx="360925" cy="403625"/>
            </a:xfrm>
            <a:custGeom>
              <a:avLst/>
              <a:gdLst/>
              <a:ahLst/>
              <a:cxnLst/>
              <a:rect l="l" t="t" r="r" b="b"/>
              <a:pathLst>
                <a:path w="14437" h="16145" extrusionOk="0">
                  <a:moveTo>
                    <a:pt x="262" y="1"/>
                  </a:moveTo>
                  <a:cubicBezTo>
                    <a:pt x="151" y="1"/>
                    <a:pt x="48" y="93"/>
                    <a:pt x="26" y="205"/>
                  </a:cubicBezTo>
                  <a:cubicBezTo>
                    <a:pt x="1" y="330"/>
                    <a:pt x="76" y="481"/>
                    <a:pt x="226" y="506"/>
                  </a:cubicBezTo>
                  <a:cubicBezTo>
                    <a:pt x="3760" y="1283"/>
                    <a:pt x="11179" y="5518"/>
                    <a:pt x="13911" y="15970"/>
                  </a:cubicBezTo>
                  <a:cubicBezTo>
                    <a:pt x="13936" y="16070"/>
                    <a:pt x="14011" y="16145"/>
                    <a:pt x="14111" y="16145"/>
                  </a:cubicBezTo>
                  <a:lnTo>
                    <a:pt x="14211" y="16145"/>
                  </a:lnTo>
                  <a:cubicBezTo>
                    <a:pt x="14362" y="16120"/>
                    <a:pt x="14437" y="15970"/>
                    <a:pt x="14412" y="15844"/>
                  </a:cubicBezTo>
                  <a:cubicBezTo>
                    <a:pt x="11605" y="5167"/>
                    <a:pt x="4236" y="882"/>
                    <a:pt x="327" y="5"/>
                  </a:cubicBezTo>
                  <a:lnTo>
                    <a:pt x="301" y="5"/>
                  </a:lnTo>
                  <a:cubicBezTo>
                    <a:pt x="288" y="2"/>
                    <a:pt x="275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4449400" y="2313300"/>
              <a:ext cx="391000" cy="526350"/>
            </a:xfrm>
            <a:custGeom>
              <a:avLst/>
              <a:gdLst/>
              <a:ahLst/>
              <a:cxnLst/>
              <a:rect l="l" t="t" r="r" b="b"/>
              <a:pathLst>
                <a:path w="15640" h="21054" extrusionOk="0">
                  <a:moveTo>
                    <a:pt x="15640" y="1"/>
                  </a:moveTo>
                  <a:lnTo>
                    <a:pt x="1" y="9024"/>
                  </a:lnTo>
                  <a:lnTo>
                    <a:pt x="1" y="21054"/>
                  </a:lnTo>
                  <a:lnTo>
                    <a:pt x="15640" y="12031"/>
                  </a:lnTo>
                  <a:lnTo>
                    <a:pt x="1564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3961300" y="2256925"/>
              <a:ext cx="488125" cy="582725"/>
            </a:xfrm>
            <a:custGeom>
              <a:avLst/>
              <a:gdLst/>
              <a:ahLst/>
              <a:cxnLst/>
              <a:rect l="l" t="t" r="r" b="b"/>
              <a:pathLst>
                <a:path w="19525" h="23309" extrusionOk="0">
                  <a:moveTo>
                    <a:pt x="1" y="0"/>
                  </a:moveTo>
                  <a:lnTo>
                    <a:pt x="1" y="12030"/>
                  </a:lnTo>
                  <a:lnTo>
                    <a:pt x="19525" y="23309"/>
                  </a:lnTo>
                  <a:lnTo>
                    <a:pt x="19525" y="11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4199400" y="2486250"/>
              <a:ext cx="250025" cy="353400"/>
            </a:xfrm>
            <a:custGeom>
              <a:avLst/>
              <a:gdLst/>
              <a:ahLst/>
              <a:cxnLst/>
              <a:rect l="l" t="t" r="r" b="b"/>
              <a:pathLst>
                <a:path w="10001" h="14136" extrusionOk="0">
                  <a:moveTo>
                    <a:pt x="1" y="0"/>
                  </a:moveTo>
                  <a:lnTo>
                    <a:pt x="1" y="8346"/>
                  </a:lnTo>
                  <a:lnTo>
                    <a:pt x="10001" y="14136"/>
                  </a:lnTo>
                  <a:lnTo>
                    <a:pt x="10001" y="57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3949400" y="2018200"/>
              <a:ext cx="902275" cy="520700"/>
            </a:xfrm>
            <a:custGeom>
              <a:avLst/>
              <a:gdLst/>
              <a:ahLst/>
              <a:cxnLst/>
              <a:rect l="l" t="t" r="r" b="b"/>
              <a:pathLst>
                <a:path w="36091" h="20828" extrusionOk="0">
                  <a:moveTo>
                    <a:pt x="16091" y="0"/>
                  </a:moveTo>
                  <a:lnTo>
                    <a:pt x="0" y="9274"/>
                  </a:lnTo>
                  <a:lnTo>
                    <a:pt x="20001" y="20828"/>
                  </a:lnTo>
                  <a:lnTo>
                    <a:pt x="36091" y="11529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4199400" y="2287625"/>
              <a:ext cx="652275" cy="251275"/>
            </a:xfrm>
            <a:custGeom>
              <a:avLst/>
              <a:gdLst/>
              <a:ahLst/>
              <a:cxnLst/>
              <a:rect l="l" t="t" r="r" b="b"/>
              <a:pathLst>
                <a:path w="26091" h="10051" extrusionOk="0">
                  <a:moveTo>
                    <a:pt x="24788" y="0"/>
                  </a:moveTo>
                  <a:lnTo>
                    <a:pt x="10001" y="8547"/>
                  </a:lnTo>
                  <a:lnTo>
                    <a:pt x="1" y="2757"/>
                  </a:lnTo>
                  <a:lnTo>
                    <a:pt x="1" y="4261"/>
                  </a:lnTo>
                  <a:lnTo>
                    <a:pt x="10001" y="10051"/>
                  </a:lnTo>
                  <a:lnTo>
                    <a:pt x="26091" y="752"/>
                  </a:lnTo>
                  <a:lnTo>
                    <a:pt x="24788" y="0"/>
                  </a:lnTo>
                  <a:close/>
                </a:path>
              </a:pathLst>
            </a:custGeom>
            <a:solidFill>
              <a:srgbClr val="FFD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4449400" y="2306425"/>
              <a:ext cx="402275" cy="307675"/>
            </a:xfrm>
            <a:custGeom>
              <a:avLst/>
              <a:gdLst/>
              <a:ahLst/>
              <a:cxnLst/>
              <a:rect l="l" t="t" r="r" b="b"/>
              <a:pathLst>
                <a:path w="16091" h="12307" extrusionOk="0">
                  <a:moveTo>
                    <a:pt x="16091" y="0"/>
                  </a:moveTo>
                  <a:lnTo>
                    <a:pt x="1" y="9299"/>
                  </a:lnTo>
                  <a:lnTo>
                    <a:pt x="1" y="12306"/>
                  </a:lnTo>
                  <a:lnTo>
                    <a:pt x="16091" y="3033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4449400" y="2388500"/>
              <a:ext cx="391000" cy="242500"/>
            </a:xfrm>
            <a:custGeom>
              <a:avLst/>
              <a:gdLst/>
              <a:ahLst/>
              <a:cxnLst/>
              <a:rect l="l" t="t" r="r" b="b"/>
              <a:pathLst>
                <a:path w="15640" h="9700" extrusionOk="0">
                  <a:moveTo>
                    <a:pt x="15640" y="1"/>
                  </a:moveTo>
                  <a:lnTo>
                    <a:pt x="1" y="9023"/>
                  </a:lnTo>
                  <a:lnTo>
                    <a:pt x="1" y="9700"/>
                  </a:lnTo>
                  <a:lnTo>
                    <a:pt x="15640" y="677"/>
                  </a:lnTo>
                  <a:lnTo>
                    <a:pt x="15640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4449400" y="2388500"/>
              <a:ext cx="391000" cy="225600"/>
            </a:xfrm>
            <a:custGeom>
              <a:avLst/>
              <a:gdLst/>
              <a:ahLst/>
              <a:cxnLst/>
              <a:rect l="l" t="t" r="r" b="b"/>
              <a:pathLst>
                <a:path w="15640" h="9024" extrusionOk="0">
                  <a:moveTo>
                    <a:pt x="1" y="9023"/>
                  </a:moveTo>
                  <a:lnTo>
                    <a:pt x="15640" y="1"/>
                  </a:lnTo>
                  <a:lnTo>
                    <a:pt x="15640" y="1"/>
                  </a:lnTo>
                  <a:lnTo>
                    <a:pt x="1" y="9023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3949400" y="2250025"/>
              <a:ext cx="500025" cy="364075"/>
            </a:xfrm>
            <a:custGeom>
              <a:avLst/>
              <a:gdLst/>
              <a:ahLst/>
              <a:cxnLst/>
              <a:rect l="l" t="t" r="r" b="b"/>
              <a:pathLst>
                <a:path w="20001" h="14563" extrusionOk="0">
                  <a:moveTo>
                    <a:pt x="0" y="1"/>
                  </a:moveTo>
                  <a:lnTo>
                    <a:pt x="0" y="3033"/>
                  </a:lnTo>
                  <a:lnTo>
                    <a:pt x="20001" y="14562"/>
                  </a:lnTo>
                  <a:lnTo>
                    <a:pt x="20001" y="115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4199400" y="2394150"/>
              <a:ext cx="250025" cy="219950"/>
            </a:xfrm>
            <a:custGeom>
              <a:avLst/>
              <a:gdLst/>
              <a:ahLst/>
              <a:cxnLst/>
              <a:rect l="l" t="t" r="r" b="b"/>
              <a:pathLst>
                <a:path w="10001" h="8798" extrusionOk="0">
                  <a:moveTo>
                    <a:pt x="1" y="0"/>
                  </a:moveTo>
                  <a:lnTo>
                    <a:pt x="1" y="3008"/>
                  </a:lnTo>
                  <a:lnTo>
                    <a:pt x="10001" y="8797"/>
                  </a:lnTo>
                  <a:lnTo>
                    <a:pt x="10001" y="57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4199400" y="2469325"/>
              <a:ext cx="250025" cy="161675"/>
            </a:xfrm>
            <a:custGeom>
              <a:avLst/>
              <a:gdLst/>
              <a:ahLst/>
              <a:cxnLst/>
              <a:rect l="l" t="t" r="r" b="b"/>
              <a:pathLst>
                <a:path w="10001" h="6467" extrusionOk="0">
                  <a:moveTo>
                    <a:pt x="1" y="1"/>
                  </a:moveTo>
                  <a:lnTo>
                    <a:pt x="1" y="677"/>
                  </a:lnTo>
                  <a:lnTo>
                    <a:pt x="10001" y="6467"/>
                  </a:lnTo>
                  <a:lnTo>
                    <a:pt x="10001" y="5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7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4199400" y="2469325"/>
              <a:ext cx="250025" cy="144775"/>
            </a:xfrm>
            <a:custGeom>
              <a:avLst/>
              <a:gdLst/>
              <a:ahLst/>
              <a:cxnLst/>
              <a:rect l="l" t="t" r="r" b="b"/>
              <a:pathLst>
                <a:path w="10001" h="5791" extrusionOk="0">
                  <a:moveTo>
                    <a:pt x="10001" y="579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001" y="5790"/>
                  </a:lnTo>
                  <a:close/>
                </a:path>
              </a:pathLst>
            </a:custGeom>
            <a:solidFill>
              <a:srgbClr val="A37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4567825" y="2506225"/>
              <a:ext cx="154150" cy="182800"/>
            </a:xfrm>
            <a:custGeom>
              <a:avLst/>
              <a:gdLst/>
              <a:ahLst/>
              <a:cxnLst/>
              <a:rect l="l" t="t" r="r" b="b"/>
              <a:pathLst>
                <a:path w="6166" h="7312" extrusionOk="0">
                  <a:moveTo>
                    <a:pt x="5944" y="0"/>
                  </a:moveTo>
                  <a:cubicBezTo>
                    <a:pt x="5890" y="0"/>
                    <a:pt x="5830" y="17"/>
                    <a:pt x="5765" y="53"/>
                  </a:cubicBezTo>
                  <a:lnTo>
                    <a:pt x="427" y="3136"/>
                  </a:lnTo>
                  <a:cubicBezTo>
                    <a:pt x="176" y="3287"/>
                    <a:pt x="26" y="3562"/>
                    <a:pt x="0" y="3863"/>
                  </a:cubicBezTo>
                  <a:lnTo>
                    <a:pt x="0" y="7021"/>
                  </a:lnTo>
                  <a:cubicBezTo>
                    <a:pt x="0" y="7197"/>
                    <a:pt x="87" y="7311"/>
                    <a:pt x="226" y="7311"/>
                  </a:cubicBezTo>
                  <a:cubicBezTo>
                    <a:pt x="284" y="7311"/>
                    <a:pt x="352" y="7291"/>
                    <a:pt x="427" y="7246"/>
                  </a:cubicBezTo>
                  <a:lnTo>
                    <a:pt x="5765" y="4164"/>
                  </a:lnTo>
                  <a:cubicBezTo>
                    <a:pt x="5990" y="4013"/>
                    <a:pt x="6166" y="3738"/>
                    <a:pt x="6166" y="3462"/>
                  </a:cubicBezTo>
                  <a:lnTo>
                    <a:pt x="6166" y="304"/>
                  </a:lnTo>
                  <a:cubicBezTo>
                    <a:pt x="6166" y="107"/>
                    <a:pt x="6077" y="0"/>
                    <a:pt x="59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4579725" y="2525625"/>
              <a:ext cx="130350" cy="143975"/>
            </a:xfrm>
            <a:custGeom>
              <a:avLst/>
              <a:gdLst/>
              <a:ahLst/>
              <a:cxnLst/>
              <a:rect l="l" t="t" r="r" b="b"/>
              <a:pathLst>
                <a:path w="5214" h="5759" extrusionOk="0">
                  <a:moveTo>
                    <a:pt x="5049" y="0"/>
                  </a:moveTo>
                  <a:cubicBezTo>
                    <a:pt x="5015" y="0"/>
                    <a:pt x="4977" y="10"/>
                    <a:pt x="4938" y="29"/>
                  </a:cubicBezTo>
                  <a:lnTo>
                    <a:pt x="276" y="2711"/>
                  </a:lnTo>
                  <a:cubicBezTo>
                    <a:pt x="126" y="2836"/>
                    <a:pt x="26" y="3012"/>
                    <a:pt x="1" y="3212"/>
                  </a:cubicBezTo>
                  <a:lnTo>
                    <a:pt x="1" y="5568"/>
                  </a:lnTo>
                  <a:cubicBezTo>
                    <a:pt x="1" y="5677"/>
                    <a:pt x="66" y="5759"/>
                    <a:pt x="158" y="5759"/>
                  </a:cubicBezTo>
                  <a:cubicBezTo>
                    <a:pt x="194" y="5759"/>
                    <a:pt x="234" y="5747"/>
                    <a:pt x="276" y="5719"/>
                  </a:cubicBezTo>
                  <a:lnTo>
                    <a:pt x="4938" y="3037"/>
                  </a:lnTo>
                  <a:cubicBezTo>
                    <a:pt x="5113" y="2937"/>
                    <a:pt x="5214" y="2761"/>
                    <a:pt x="5214" y="2561"/>
                  </a:cubicBezTo>
                  <a:lnTo>
                    <a:pt x="5214" y="205"/>
                  </a:lnTo>
                  <a:cubicBezTo>
                    <a:pt x="5214" y="75"/>
                    <a:pt x="5145" y="0"/>
                    <a:pt x="50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4588500" y="2542625"/>
              <a:ext cx="113425" cy="66450"/>
            </a:xfrm>
            <a:custGeom>
              <a:avLst/>
              <a:gdLst/>
              <a:ahLst/>
              <a:cxnLst/>
              <a:rect l="l" t="t" r="r" b="b"/>
              <a:pathLst>
                <a:path w="4537" h="2658" extrusionOk="0">
                  <a:moveTo>
                    <a:pt x="4437" y="1"/>
                  </a:moveTo>
                  <a:lnTo>
                    <a:pt x="26" y="2532"/>
                  </a:lnTo>
                  <a:lnTo>
                    <a:pt x="1" y="2633"/>
                  </a:lnTo>
                  <a:lnTo>
                    <a:pt x="51" y="2658"/>
                  </a:lnTo>
                  <a:lnTo>
                    <a:pt x="101" y="2633"/>
                  </a:lnTo>
                  <a:lnTo>
                    <a:pt x="4512" y="126"/>
                  </a:lnTo>
                  <a:lnTo>
                    <a:pt x="4537" y="2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4588500" y="2557050"/>
              <a:ext cx="113425" cy="66450"/>
            </a:xfrm>
            <a:custGeom>
              <a:avLst/>
              <a:gdLst/>
              <a:ahLst/>
              <a:cxnLst/>
              <a:rect l="l" t="t" r="r" b="b"/>
              <a:pathLst>
                <a:path w="4537" h="2658" extrusionOk="0">
                  <a:moveTo>
                    <a:pt x="4437" y="0"/>
                  </a:moveTo>
                  <a:lnTo>
                    <a:pt x="26" y="2532"/>
                  </a:lnTo>
                  <a:lnTo>
                    <a:pt x="1" y="2632"/>
                  </a:lnTo>
                  <a:lnTo>
                    <a:pt x="51" y="2657"/>
                  </a:lnTo>
                  <a:lnTo>
                    <a:pt x="101" y="2657"/>
                  </a:lnTo>
                  <a:lnTo>
                    <a:pt x="4512" y="126"/>
                  </a:lnTo>
                  <a:lnTo>
                    <a:pt x="4537" y="2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4588500" y="2571450"/>
              <a:ext cx="113425" cy="67075"/>
            </a:xfrm>
            <a:custGeom>
              <a:avLst/>
              <a:gdLst/>
              <a:ahLst/>
              <a:cxnLst/>
              <a:rect l="l" t="t" r="r" b="b"/>
              <a:pathLst>
                <a:path w="4537" h="2683" extrusionOk="0">
                  <a:moveTo>
                    <a:pt x="4437" y="1"/>
                  </a:moveTo>
                  <a:lnTo>
                    <a:pt x="26" y="2557"/>
                  </a:lnTo>
                  <a:lnTo>
                    <a:pt x="1" y="2632"/>
                  </a:lnTo>
                  <a:lnTo>
                    <a:pt x="51" y="2683"/>
                  </a:lnTo>
                  <a:lnTo>
                    <a:pt x="101" y="2657"/>
                  </a:lnTo>
                  <a:lnTo>
                    <a:pt x="4512" y="126"/>
                  </a:lnTo>
                  <a:lnTo>
                    <a:pt x="4537" y="2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4588500" y="2586500"/>
              <a:ext cx="113425" cy="66425"/>
            </a:xfrm>
            <a:custGeom>
              <a:avLst/>
              <a:gdLst/>
              <a:ahLst/>
              <a:cxnLst/>
              <a:rect l="l" t="t" r="r" b="b"/>
              <a:pathLst>
                <a:path w="4537" h="2657" extrusionOk="0">
                  <a:moveTo>
                    <a:pt x="4437" y="0"/>
                  </a:moveTo>
                  <a:lnTo>
                    <a:pt x="26" y="2532"/>
                  </a:lnTo>
                  <a:lnTo>
                    <a:pt x="1" y="2607"/>
                  </a:lnTo>
                  <a:lnTo>
                    <a:pt x="51" y="2657"/>
                  </a:lnTo>
                  <a:lnTo>
                    <a:pt x="101" y="2632"/>
                  </a:lnTo>
                  <a:lnTo>
                    <a:pt x="4512" y="101"/>
                  </a:lnTo>
                  <a:lnTo>
                    <a:pt x="4537" y="2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4449400" y="1974975"/>
              <a:ext cx="391000" cy="526325"/>
            </a:xfrm>
            <a:custGeom>
              <a:avLst/>
              <a:gdLst/>
              <a:ahLst/>
              <a:cxnLst/>
              <a:rect l="l" t="t" r="r" b="b"/>
              <a:pathLst>
                <a:path w="15640" h="21053" extrusionOk="0">
                  <a:moveTo>
                    <a:pt x="15640" y="0"/>
                  </a:moveTo>
                  <a:lnTo>
                    <a:pt x="1" y="9023"/>
                  </a:lnTo>
                  <a:lnTo>
                    <a:pt x="1" y="21053"/>
                  </a:lnTo>
                  <a:lnTo>
                    <a:pt x="15640" y="12030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3961300" y="1918575"/>
              <a:ext cx="488125" cy="582725"/>
            </a:xfrm>
            <a:custGeom>
              <a:avLst/>
              <a:gdLst/>
              <a:ahLst/>
              <a:cxnLst/>
              <a:rect l="l" t="t" r="r" b="b"/>
              <a:pathLst>
                <a:path w="19525" h="23309" extrusionOk="0">
                  <a:moveTo>
                    <a:pt x="1" y="0"/>
                  </a:moveTo>
                  <a:lnTo>
                    <a:pt x="1" y="12031"/>
                  </a:lnTo>
                  <a:lnTo>
                    <a:pt x="19525" y="23309"/>
                  </a:lnTo>
                  <a:lnTo>
                    <a:pt x="19525" y="11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4199400" y="2147275"/>
              <a:ext cx="250025" cy="354025"/>
            </a:xfrm>
            <a:custGeom>
              <a:avLst/>
              <a:gdLst/>
              <a:ahLst/>
              <a:cxnLst/>
              <a:rect l="l" t="t" r="r" b="b"/>
              <a:pathLst>
                <a:path w="10001" h="14161" extrusionOk="0">
                  <a:moveTo>
                    <a:pt x="1" y="0"/>
                  </a:moveTo>
                  <a:lnTo>
                    <a:pt x="1" y="8371"/>
                  </a:lnTo>
                  <a:lnTo>
                    <a:pt x="10001" y="14161"/>
                  </a:lnTo>
                  <a:lnTo>
                    <a:pt x="10001" y="57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3949400" y="1679225"/>
              <a:ext cx="902275" cy="521325"/>
            </a:xfrm>
            <a:custGeom>
              <a:avLst/>
              <a:gdLst/>
              <a:ahLst/>
              <a:cxnLst/>
              <a:rect l="l" t="t" r="r" b="b"/>
              <a:pathLst>
                <a:path w="36091" h="20853" extrusionOk="0">
                  <a:moveTo>
                    <a:pt x="16091" y="0"/>
                  </a:moveTo>
                  <a:lnTo>
                    <a:pt x="0" y="9299"/>
                  </a:lnTo>
                  <a:lnTo>
                    <a:pt x="20001" y="20853"/>
                  </a:lnTo>
                  <a:lnTo>
                    <a:pt x="36091" y="11554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4199400" y="1679225"/>
              <a:ext cx="652275" cy="521325"/>
            </a:xfrm>
            <a:custGeom>
              <a:avLst/>
              <a:gdLst/>
              <a:ahLst/>
              <a:cxnLst/>
              <a:rect l="l" t="t" r="r" b="b"/>
              <a:pathLst>
                <a:path w="26091" h="20853" extrusionOk="0">
                  <a:moveTo>
                    <a:pt x="6091" y="0"/>
                  </a:moveTo>
                  <a:lnTo>
                    <a:pt x="1" y="3534"/>
                  </a:lnTo>
                  <a:lnTo>
                    <a:pt x="1" y="15063"/>
                  </a:lnTo>
                  <a:lnTo>
                    <a:pt x="10001" y="20853"/>
                  </a:lnTo>
                  <a:lnTo>
                    <a:pt x="26091" y="11554"/>
                  </a:lnTo>
                  <a:lnTo>
                    <a:pt x="6091" y="0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4449400" y="1968075"/>
              <a:ext cx="402275" cy="307675"/>
            </a:xfrm>
            <a:custGeom>
              <a:avLst/>
              <a:gdLst/>
              <a:ahLst/>
              <a:cxnLst/>
              <a:rect l="l" t="t" r="r" b="b"/>
              <a:pathLst>
                <a:path w="16091" h="12307" extrusionOk="0">
                  <a:moveTo>
                    <a:pt x="16091" y="0"/>
                  </a:moveTo>
                  <a:lnTo>
                    <a:pt x="1" y="9299"/>
                  </a:lnTo>
                  <a:lnTo>
                    <a:pt x="1" y="12306"/>
                  </a:lnTo>
                  <a:lnTo>
                    <a:pt x="16091" y="3008"/>
                  </a:lnTo>
                  <a:lnTo>
                    <a:pt x="1609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4449400" y="2050150"/>
              <a:ext cx="391000" cy="241875"/>
            </a:xfrm>
            <a:custGeom>
              <a:avLst/>
              <a:gdLst/>
              <a:ahLst/>
              <a:cxnLst/>
              <a:rect l="l" t="t" r="r" b="b"/>
              <a:pathLst>
                <a:path w="15640" h="9675" extrusionOk="0">
                  <a:moveTo>
                    <a:pt x="15640" y="1"/>
                  </a:moveTo>
                  <a:lnTo>
                    <a:pt x="1" y="9023"/>
                  </a:lnTo>
                  <a:lnTo>
                    <a:pt x="1" y="9675"/>
                  </a:lnTo>
                  <a:lnTo>
                    <a:pt x="15640" y="652"/>
                  </a:lnTo>
                  <a:lnTo>
                    <a:pt x="15640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4449400" y="2050150"/>
              <a:ext cx="391000" cy="225600"/>
            </a:xfrm>
            <a:custGeom>
              <a:avLst/>
              <a:gdLst/>
              <a:ahLst/>
              <a:cxnLst/>
              <a:rect l="l" t="t" r="r" b="b"/>
              <a:pathLst>
                <a:path w="15640" h="9024" extrusionOk="0">
                  <a:moveTo>
                    <a:pt x="1" y="9023"/>
                  </a:moveTo>
                  <a:lnTo>
                    <a:pt x="15640" y="1"/>
                  </a:lnTo>
                  <a:lnTo>
                    <a:pt x="15640" y="1"/>
                  </a:lnTo>
                  <a:lnTo>
                    <a:pt x="1" y="9023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3949400" y="1911675"/>
              <a:ext cx="500025" cy="364075"/>
            </a:xfrm>
            <a:custGeom>
              <a:avLst/>
              <a:gdLst/>
              <a:ahLst/>
              <a:cxnLst/>
              <a:rect l="l" t="t" r="r" b="b"/>
              <a:pathLst>
                <a:path w="20001" h="14563" extrusionOk="0">
                  <a:moveTo>
                    <a:pt x="0" y="1"/>
                  </a:moveTo>
                  <a:lnTo>
                    <a:pt x="0" y="3008"/>
                  </a:lnTo>
                  <a:lnTo>
                    <a:pt x="20001" y="14562"/>
                  </a:lnTo>
                  <a:lnTo>
                    <a:pt x="20001" y="115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4199400" y="2055800"/>
              <a:ext cx="250025" cy="219950"/>
            </a:xfrm>
            <a:custGeom>
              <a:avLst/>
              <a:gdLst/>
              <a:ahLst/>
              <a:cxnLst/>
              <a:rect l="l" t="t" r="r" b="b"/>
              <a:pathLst>
                <a:path w="10001" h="8798" extrusionOk="0">
                  <a:moveTo>
                    <a:pt x="1" y="0"/>
                  </a:moveTo>
                  <a:lnTo>
                    <a:pt x="1" y="3008"/>
                  </a:lnTo>
                  <a:lnTo>
                    <a:pt x="10001" y="8797"/>
                  </a:lnTo>
                  <a:lnTo>
                    <a:pt x="10001" y="57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4199400" y="2130975"/>
              <a:ext cx="250025" cy="161050"/>
            </a:xfrm>
            <a:custGeom>
              <a:avLst/>
              <a:gdLst/>
              <a:ahLst/>
              <a:cxnLst/>
              <a:rect l="l" t="t" r="r" b="b"/>
              <a:pathLst>
                <a:path w="10001" h="6442" extrusionOk="0">
                  <a:moveTo>
                    <a:pt x="1" y="1"/>
                  </a:moveTo>
                  <a:lnTo>
                    <a:pt x="1" y="652"/>
                  </a:lnTo>
                  <a:lnTo>
                    <a:pt x="10001" y="6442"/>
                  </a:lnTo>
                  <a:lnTo>
                    <a:pt x="10001" y="5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7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4199400" y="2130975"/>
              <a:ext cx="250025" cy="144775"/>
            </a:xfrm>
            <a:custGeom>
              <a:avLst/>
              <a:gdLst/>
              <a:ahLst/>
              <a:cxnLst/>
              <a:rect l="l" t="t" r="r" b="b"/>
              <a:pathLst>
                <a:path w="10001" h="5791" extrusionOk="0">
                  <a:moveTo>
                    <a:pt x="10001" y="579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001" y="5790"/>
                  </a:lnTo>
                  <a:close/>
                </a:path>
              </a:pathLst>
            </a:custGeom>
            <a:solidFill>
              <a:srgbClr val="A37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4567825" y="2167850"/>
              <a:ext cx="154150" cy="182200"/>
            </a:xfrm>
            <a:custGeom>
              <a:avLst/>
              <a:gdLst/>
              <a:ahLst/>
              <a:cxnLst/>
              <a:rect l="l" t="t" r="r" b="b"/>
              <a:pathLst>
                <a:path w="6166" h="7288" extrusionOk="0">
                  <a:moveTo>
                    <a:pt x="5947" y="1"/>
                  </a:moveTo>
                  <a:cubicBezTo>
                    <a:pt x="5892" y="1"/>
                    <a:pt x="5831" y="18"/>
                    <a:pt x="5765" y="55"/>
                  </a:cubicBezTo>
                  <a:lnTo>
                    <a:pt x="427" y="3137"/>
                  </a:lnTo>
                  <a:cubicBezTo>
                    <a:pt x="176" y="3288"/>
                    <a:pt x="26" y="3563"/>
                    <a:pt x="0" y="3839"/>
                  </a:cubicBezTo>
                  <a:lnTo>
                    <a:pt x="0" y="6997"/>
                  </a:lnTo>
                  <a:cubicBezTo>
                    <a:pt x="0" y="7173"/>
                    <a:pt x="87" y="7287"/>
                    <a:pt x="226" y="7287"/>
                  </a:cubicBezTo>
                  <a:cubicBezTo>
                    <a:pt x="284" y="7287"/>
                    <a:pt x="352" y="7267"/>
                    <a:pt x="427" y="7222"/>
                  </a:cubicBezTo>
                  <a:lnTo>
                    <a:pt x="5765" y="4140"/>
                  </a:lnTo>
                  <a:cubicBezTo>
                    <a:pt x="5990" y="3989"/>
                    <a:pt x="6166" y="3714"/>
                    <a:pt x="6166" y="3438"/>
                  </a:cubicBezTo>
                  <a:lnTo>
                    <a:pt x="6166" y="280"/>
                  </a:lnTo>
                  <a:cubicBezTo>
                    <a:pt x="6166" y="103"/>
                    <a:pt x="6078" y="1"/>
                    <a:pt x="594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0"/>
            <p:cNvSpPr/>
            <p:nvPr/>
          </p:nvSpPr>
          <p:spPr>
            <a:xfrm>
              <a:off x="4579725" y="2187000"/>
              <a:ext cx="130350" cy="144275"/>
            </a:xfrm>
            <a:custGeom>
              <a:avLst/>
              <a:gdLst/>
              <a:ahLst/>
              <a:cxnLst/>
              <a:rect l="l" t="t" r="r" b="b"/>
              <a:pathLst>
                <a:path w="5214" h="5771" extrusionOk="0">
                  <a:moveTo>
                    <a:pt x="5056" y="0"/>
                  </a:moveTo>
                  <a:cubicBezTo>
                    <a:pt x="5020" y="0"/>
                    <a:pt x="4980" y="12"/>
                    <a:pt x="4938" y="40"/>
                  </a:cubicBezTo>
                  <a:lnTo>
                    <a:pt x="276" y="2722"/>
                  </a:lnTo>
                  <a:cubicBezTo>
                    <a:pt x="126" y="2822"/>
                    <a:pt x="26" y="2998"/>
                    <a:pt x="1" y="3198"/>
                  </a:cubicBezTo>
                  <a:lnTo>
                    <a:pt x="1" y="5579"/>
                  </a:lnTo>
                  <a:cubicBezTo>
                    <a:pt x="1" y="5688"/>
                    <a:pt x="66" y="5770"/>
                    <a:pt x="158" y="5770"/>
                  </a:cubicBezTo>
                  <a:cubicBezTo>
                    <a:pt x="194" y="5770"/>
                    <a:pt x="234" y="5758"/>
                    <a:pt x="276" y="5730"/>
                  </a:cubicBezTo>
                  <a:lnTo>
                    <a:pt x="4938" y="3048"/>
                  </a:lnTo>
                  <a:cubicBezTo>
                    <a:pt x="5113" y="2948"/>
                    <a:pt x="5214" y="2747"/>
                    <a:pt x="5214" y="2572"/>
                  </a:cubicBezTo>
                  <a:lnTo>
                    <a:pt x="5214" y="191"/>
                  </a:lnTo>
                  <a:cubicBezTo>
                    <a:pt x="5214" y="82"/>
                    <a:pt x="5149" y="0"/>
                    <a:pt x="505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4588500" y="2204300"/>
              <a:ext cx="113425" cy="66425"/>
            </a:xfrm>
            <a:custGeom>
              <a:avLst/>
              <a:gdLst/>
              <a:ahLst/>
              <a:cxnLst/>
              <a:rect l="l" t="t" r="r" b="b"/>
              <a:pathLst>
                <a:path w="4537" h="2657" extrusionOk="0">
                  <a:moveTo>
                    <a:pt x="4437" y="0"/>
                  </a:moveTo>
                  <a:lnTo>
                    <a:pt x="26" y="2531"/>
                  </a:lnTo>
                  <a:lnTo>
                    <a:pt x="1" y="2632"/>
                  </a:lnTo>
                  <a:lnTo>
                    <a:pt x="51" y="2657"/>
                  </a:lnTo>
                  <a:lnTo>
                    <a:pt x="101" y="2657"/>
                  </a:lnTo>
                  <a:lnTo>
                    <a:pt x="4512" y="100"/>
                  </a:lnTo>
                  <a:lnTo>
                    <a:pt x="4537" y="2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4588500" y="2218700"/>
              <a:ext cx="113425" cy="66450"/>
            </a:xfrm>
            <a:custGeom>
              <a:avLst/>
              <a:gdLst/>
              <a:ahLst/>
              <a:cxnLst/>
              <a:rect l="l" t="t" r="r" b="b"/>
              <a:pathLst>
                <a:path w="4537" h="2658" extrusionOk="0">
                  <a:moveTo>
                    <a:pt x="4437" y="0"/>
                  </a:moveTo>
                  <a:lnTo>
                    <a:pt x="26" y="2532"/>
                  </a:lnTo>
                  <a:lnTo>
                    <a:pt x="1" y="2607"/>
                  </a:lnTo>
                  <a:lnTo>
                    <a:pt x="51" y="2657"/>
                  </a:lnTo>
                  <a:lnTo>
                    <a:pt x="101" y="2657"/>
                  </a:lnTo>
                  <a:lnTo>
                    <a:pt x="4512" y="126"/>
                  </a:lnTo>
                  <a:lnTo>
                    <a:pt x="4512" y="101"/>
                  </a:lnTo>
                  <a:lnTo>
                    <a:pt x="4537" y="2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4588500" y="2232475"/>
              <a:ext cx="113425" cy="67075"/>
            </a:xfrm>
            <a:custGeom>
              <a:avLst/>
              <a:gdLst/>
              <a:ahLst/>
              <a:cxnLst/>
              <a:rect l="l" t="t" r="r" b="b"/>
              <a:pathLst>
                <a:path w="4537" h="2683" extrusionOk="0">
                  <a:moveTo>
                    <a:pt x="4437" y="1"/>
                  </a:moveTo>
                  <a:lnTo>
                    <a:pt x="26" y="2557"/>
                  </a:lnTo>
                  <a:lnTo>
                    <a:pt x="26" y="2582"/>
                  </a:lnTo>
                  <a:lnTo>
                    <a:pt x="1" y="2658"/>
                  </a:lnTo>
                  <a:lnTo>
                    <a:pt x="51" y="2683"/>
                  </a:lnTo>
                  <a:lnTo>
                    <a:pt x="101" y="2658"/>
                  </a:lnTo>
                  <a:lnTo>
                    <a:pt x="4512" y="126"/>
                  </a:lnTo>
                  <a:lnTo>
                    <a:pt x="4537" y="2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0"/>
            <p:cNvSpPr/>
            <p:nvPr/>
          </p:nvSpPr>
          <p:spPr>
            <a:xfrm>
              <a:off x="4588500" y="2247525"/>
              <a:ext cx="113425" cy="67075"/>
            </a:xfrm>
            <a:custGeom>
              <a:avLst/>
              <a:gdLst/>
              <a:ahLst/>
              <a:cxnLst/>
              <a:rect l="l" t="t" r="r" b="b"/>
              <a:pathLst>
                <a:path w="4537" h="2683" extrusionOk="0">
                  <a:moveTo>
                    <a:pt x="4437" y="0"/>
                  </a:moveTo>
                  <a:lnTo>
                    <a:pt x="26" y="2557"/>
                  </a:lnTo>
                  <a:lnTo>
                    <a:pt x="1" y="2632"/>
                  </a:lnTo>
                  <a:lnTo>
                    <a:pt x="51" y="2682"/>
                  </a:lnTo>
                  <a:lnTo>
                    <a:pt x="101" y="2657"/>
                  </a:lnTo>
                  <a:lnTo>
                    <a:pt x="4512" y="126"/>
                  </a:lnTo>
                  <a:lnTo>
                    <a:pt x="4537" y="2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9DA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0"/>
            <p:cNvSpPr/>
            <p:nvPr/>
          </p:nvSpPr>
          <p:spPr>
            <a:xfrm>
              <a:off x="1825950" y="674325"/>
              <a:ext cx="2373475" cy="1530225"/>
            </a:xfrm>
            <a:custGeom>
              <a:avLst/>
              <a:gdLst/>
              <a:ahLst/>
              <a:cxnLst/>
              <a:rect l="l" t="t" r="r" b="b"/>
              <a:pathLst>
                <a:path w="94939" h="61209" extrusionOk="0">
                  <a:moveTo>
                    <a:pt x="92349" y="1"/>
                  </a:moveTo>
                  <a:cubicBezTo>
                    <a:pt x="92037" y="1"/>
                    <a:pt x="91812" y="102"/>
                    <a:pt x="91605" y="221"/>
                  </a:cubicBezTo>
                  <a:lnTo>
                    <a:pt x="853" y="52628"/>
                  </a:lnTo>
                  <a:cubicBezTo>
                    <a:pt x="352" y="52953"/>
                    <a:pt x="51" y="53480"/>
                    <a:pt x="1" y="54081"/>
                  </a:cubicBezTo>
                  <a:lnTo>
                    <a:pt x="1" y="59094"/>
                  </a:lnTo>
                  <a:cubicBezTo>
                    <a:pt x="1" y="59620"/>
                    <a:pt x="1304" y="60773"/>
                    <a:pt x="1705" y="61024"/>
                  </a:cubicBezTo>
                  <a:cubicBezTo>
                    <a:pt x="1962" y="61146"/>
                    <a:pt x="2237" y="61209"/>
                    <a:pt x="2509" y="61209"/>
                  </a:cubicBezTo>
                  <a:cubicBezTo>
                    <a:pt x="2795" y="61209"/>
                    <a:pt x="3077" y="61140"/>
                    <a:pt x="3334" y="60999"/>
                  </a:cubicBezTo>
                  <a:lnTo>
                    <a:pt x="94086" y="8567"/>
                  </a:lnTo>
                  <a:cubicBezTo>
                    <a:pt x="94588" y="8266"/>
                    <a:pt x="94913" y="7715"/>
                    <a:pt x="94939" y="7139"/>
                  </a:cubicBezTo>
                  <a:lnTo>
                    <a:pt x="94939" y="2126"/>
                  </a:lnTo>
                  <a:cubicBezTo>
                    <a:pt x="94913" y="1550"/>
                    <a:pt x="94613" y="1023"/>
                    <a:pt x="94162" y="697"/>
                  </a:cubicBezTo>
                  <a:cubicBezTo>
                    <a:pt x="93310" y="172"/>
                    <a:pt x="92756" y="1"/>
                    <a:pt x="9234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1831600" y="699900"/>
              <a:ext cx="2367200" cy="1305800"/>
            </a:xfrm>
            <a:custGeom>
              <a:avLst/>
              <a:gdLst/>
              <a:ahLst/>
              <a:cxnLst/>
              <a:rect l="l" t="t" r="r" b="b"/>
              <a:pathLst>
                <a:path w="94688" h="52232" extrusionOk="0">
                  <a:moveTo>
                    <a:pt x="94286" y="0"/>
                  </a:moveTo>
                  <a:cubicBezTo>
                    <a:pt x="94423" y="171"/>
                    <a:pt x="94536" y="365"/>
                    <a:pt x="94610" y="574"/>
                  </a:cubicBezTo>
                  <a:lnTo>
                    <a:pt x="94610" y="574"/>
                  </a:lnTo>
                  <a:cubicBezTo>
                    <a:pt x="94540" y="367"/>
                    <a:pt x="94428" y="174"/>
                    <a:pt x="94286" y="0"/>
                  </a:cubicBezTo>
                  <a:close/>
                  <a:moveTo>
                    <a:pt x="94610" y="574"/>
                  </a:moveTo>
                  <a:lnTo>
                    <a:pt x="94610" y="574"/>
                  </a:lnTo>
                  <a:cubicBezTo>
                    <a:pt x="94652" y="696"/>
                    <a:pt x="94678" y="822"/>
                    <a:pt x="94687" y="953"/>
                  </a:cubicBezTo>
                  <a:cubicBezTo>
                    <a:pt x="94687" y="928"/>
                    <a:pt x="94687" y="903"/>
                    <a:pt x="94687" y="877"/>
                  </a:cubicBezTo>
                  <a:cubicBezTo>
                    <a:pt x="94671" y="773"/>
                    <a:pt x="94645" y="672"/>
                    <a:pt x="94610" y="574"/>
                  </a:cubicBezTo>
                  <a:close/>
                  <a:moveTo>
                    <a:pt x="80126" y="5690"/>
                  </a:moveTo>
                  <a:lnTo>
                    <a:pt x="602" y="51605"/>
                  </a:lnTo>
                  <a:cubicBezTo>
                    <a:pt x="351" y="51755"/>
                    <a:pt x="151" y="51955"/>
                    <a:pt x="0" y="52206"/>
                  </a:cubicBezTo>
                  <a:lnTo>
                    <a:pt x="25" y="52231"/>
                  </a:lnTo>
                  <a:cubicBezTo>
                    <a:pt x="176" y="51981"/>
                    <a:pt x="376" y="51755"/>
                    <a:pt x="627" y="51605"/>
                  </a:cubicBezTo>
                  <a:lnTo>
                    <a:pt x="80126" y="56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1832225" y="674200"/>
              <a:ext cx="2366575" cy="1366575"/>
            </a:xfrm>
            <a:custGeom>
              <a:avLst/>
              <a:gdLst/>
              <a:ahLst/>
              <a:cxnLst/>
              <a:rect l="l" t="t" r="r" b="b"/>
              <a:pathLst>
                <a:path w="94663" h="54663" extrusionOk="0">
                  <a:moveTo>
                    <a:pt x="92081" y="1"/>
                  </a:moveTo>
                  <a:cubicBezTo>
                    <a:pt x="91780" y="1"/>
                    <a:pt x="91555" y="101"/>
                    <a:pt x="91354" y="226"/>
                  </a:cubicBezTo>
                  <a:lnTo>
                    <a:pt x="80101" y="6718"/>
                  </a:lnTo>
                  <a:lnTo>
                    <a:pt x="602" y="52633"/>
                  </a:lnTo>
                  <a:cubicBezTo>
                    <a:pt x="351" y="52783"/>
                    <a:pt x="151" y="53009"/>
                    <a:pt x="0" y="53259"/>
                  </a:cubicBezTo>
                  <a:lnTo>
                    <a:pt x="2482" y="54663"/>
                  </a:lnTo>
                  <a:cubicBezTo>
                    <a:pt x="2632" y="54412"/>
                    <a:pt x="2832" y="54212"/>
                    <a:pt x="3083" y="54036"/>
                  </a:cubicBezTo>
                  <a:lnTo>
                    <a:pt x="93835" y="1630"/>
                  </a:lnTo>
                  <a:cubicBezTo>
                    <a:pt x="93961" y="1555"/>
                    <a:pt x="94086" y="1530"/>
                    <a:pt x="94211" y="1530"/>
                  </a:cubicBezTo>
                  <a:cubicBezTo>
                    <a:pt x="94437" y="1530"/>
                    <a:pt x="94587" y="1655"/>
                    <a:pt x="94662" y="1905"/>
                  </a:cubicBezTo>
                  <a:cubicBezTo>
                    <a:pt x="94612" y="1580"/>
                    <a:pt x="94462" y="1279"/>
                    <a:pt x="94261" y="1028"/>
                  </a:cubicBezTo>
                  <a:cubicBezTo>
                    <a:pt x="94161" y="903"/>
                    <a:pt x="94036" y="803"/>
                    <a:pt x="93886" y="702"/>
                  </a:cubicBezTo>
                  <a:cubicBezTo>
                    <a:pt x="93084" y="176"/>
                    <a:pt x="92507" y="1"/>
                    <a:pt x="92081" y="1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0"/>
            <p:cNvSpPr/>
            <p:nvPr/>
          </p:nvSpPr>
          <p:spPr>
            <a:xfrm>
              <a:off x="1825950" y="2302650"/>
              <a:ext cx="79600" cy="1761450"/>
            </a:xfrm>
            <a:custGeom>
              <a:avLst/>
              <a:gdLst/>
              <a:ahLst/>
              <a:cxnLst/>
              <a:rect l="l" t="t" r="r" b="b"/>
              <a:pathLst>
                <a:path w="3184" h="70458" extrusionOk="0">
                  <a:moveTo>
                    <a:pt x="1" y="1"/>
                  </a:moveTo>
                  <a:lnTo>
                    <a:pt x="1" y="68347"/>
                  </a:lnTo>
                  <a:cubicBezTo>
                    <a:pt x="1" y="68873"/>
                    <a:pt x="151" y="69600"/>
                    <a:pt x="1705" y="70277"/>
                  </a:cubicBezTo>
                  <a:cubicBezTo>
                    <a:pt x="1967" y="70386"/>
                    <a:pt x="2267" y="70457"/>
                    <a:pt x="2555" y="70457"/>
                  </a:cubicBezTo>
                  <a:cubicBezTo>
                    <a:pt x="2598" y="70457"/>
                    <a:pt x="2640" y="70456"/>
                    <a:pt x="2682" y="70452"/>
                  </a:cubicBezTo>
                  <a:lnTo>
                    <a:pt x="2883" y="70452"/>
                  </a:lnTo>
                  <a:cubicBezTo>
                    <a:pt x="2897" y="70439"/>
                    <a:pt x="2918" y="70432"/>
                    <a:pt x="2939" y="70425"/>
                  </a:cubicBezTo>
                  <a:lnTo>
                    <a:pt x="2939" y="70425"/>
                  </a:lnTo>
                  <a:cubicBezTo>
                    <a:pt x="2953" y="70427"/>
                    <a:pt x="2968" y="70427"/>
                    <a:pt x="2983" y="70427"/>
                  </a:cubicBezTo>
                  <a:lnTo>
                    <a:pt x="3083" y="70427"/>
                  </a:lnTo>
                  <a:lnTo>
                    <a:pt x="3184" y="70377"/>
                  </a:lnTo>
                  <a:lnTo>
                    <a:pt x="3134" y="70377"/>
                  </a:lnTo>
                  <a:lnTo>
                    <a:pt x="3058" y="70402"/>
                  </a:lnTo>
                  <a:lnTo>
                    <a:pt x="2983" y="70402"/>
                  </a:lnTo>
                  <a:cubicBezTo>
                    <a:pt x="2972" y="70414"/>
                    <a:pt x="2956" y="70420"/>
                    <a:pt x="2939" y="70425"/>
                  </a:cubicBezTo>
                  <a:lnTo>
                    <a:pt x="2939" y="70425"/>
                  </a:lnTo>
                  <a:cubicBezTo>
                    <a:pt x="2686" y="70402"/>
                    <a:pt x="2507" y="70181"/>
                    <a:pt x="2507" y="69826"/>
                  </a:cubicBezTo>
                  <a:lnTo>
                    <a:pt x="2507" y="1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0"/>
            <p:cNvSpPr/>
            <p:nvPr/>
          </p:nvSpPr>
          <p:spPr>
            <a:xfrm>
              <a:off x="1825950" y="2005050"/>
              <a:ext cx="6300" cy="21325"/>
            </a:xfrm>
            <a:custGeom>
              <a:avLst/>
              <a:gdLst/>
              <a:ahLst/>
              <a:cxnLst/>
              <a:rect l="l" t="t" r="r" b="b"/>
              <a:pathLst>
                <a:path w="252" h="853" extrusionOk="0">
                  <a:moveTo>
                    <a:pt x="226" y="0"/>
                  </a:moveTo>
                  <a:cubicBezTo>
                    <a:pt x="151" y="176"/>
                    <a:pt x="76" y="351"/>
                    <a:pt x="26" y="526"/>
                  </a:cubicBezTo>
                  <a:cubicBezTo>
                    <a:pt x="1" y="602"/>
                    <a:pt x="1" y="652"/>
                    <a:pt x="1" y="727"/>
                  </a:cubicBezTo>
                  <a:lnTo>
                    <a:pt x="1" y="852"/>
                  </a:lnTo>
                  <a:cubicBezTo>
                    <a:pt x="26" y="551"/>
                    <a:pt x="126" y="276"/>
                    <a:pt x="251" y="2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1825950" y="2005675"/>
              <a:ext cx="68325" cy="167300"/>
            </a:xfrm>
            <a:custGeom>
              <a:avLst/>
              <a:gdLst/>
              <a:ahLst/>
              <a:cxnLst/>
              <a:rect l="l" t="t" r="r" b="b"/>
              <a:pathLst>
                <a:path w="2733" h="6692" extrusionOk="0">
                  <a:moveTo>
                    <a:pt x="251" y="0"/>
                  </a:moveTo>
                  <a:cubicBezTo>
                    <a:pt x="126" y="251"/>
                    <a:pt x="26" y="526"/>
                    <a:pt x="1" y="827"/>
                  </a:cubicBezTo>
                  <a:lnTo>
                    <a:pt x="1" y="5263"/>
                  </a:lnTo>
                  <a:lnTo>
                    <a:pt x="2507" y="6692"/>
                  </a:lnTo>
                  <a:lnTo>
                    <a:pt x="2507" y="2256"/>
                  </a:lnTo>
                  <a:cubicBezTo>
                    <a:pt x="2507" y="1955"/>
                    <a:pt x="2582" y="1654"/>
                    <a:pt x="2733" y="140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1825950" y="2302650"/>
              <a:ext cx="62675" cy="36375"/>
            </a:xfrm>
            <a:custGeom>
              <a:avLst/>
              <a:gdLst/>
              <a:ahLst/>
              <a:cxnLst/>
              <a:rect l="l" t="t" r="r" b="b"/>
              <a:pathLst>
                <a:path w="2507" h="1455" extrusionOk="0">
                  <a:moveTo>
                    <a:pt x="1" y="1"/>
                  </a:moveTo>
                  <a:lnTo>
                    <a:pt x="1" y="26"/>
                  </a:lnTo>
                  <a:lnTo>
                    <a:pt x="2507" y="1455"/>
                  </a:lnTo>
                  <a:lnTo>
                    <a:pt x="2507" y="1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0"/>
            <p:cNvSpPr/>
            <p:nvPr/>
          </p:nvSpPr>
          <p:spPr>
            <a:xfrm>
              <a:off x="1888600" y="838375"/>
              <a:ext cx="2310825" cy="3224800"/>
            </a:xfrm>
            <a:custGeom>
              <a:avLst/>
              <a:gdLst/>
              <a:ahLst/>
              <a:cxnLst/>
              <a:rect l="l" t="t" r="r" b="b"/>
              <a:pathLst>
                <a:path w="92433" h="128992" extrusionOk="0">
                  <a:moveTo>
                    <a:pt x="92433" y="0"/>
                  </a:moveTo>
                  <a:lnTo>
                    <a:pt x="25891" y="38421"/>
                  </a:lnTo>
                  <a:cubicBezTo>
                    <a:pt x="25869" y="38436"/>
                    <a:pt x="25846" y="38443"/>
                    <a:pt x="25822" y="38443"/>
                  </a:cubicBezTo>
                  <a:cubicBezTo>
                    <a:pt x="25589" y="38443"/>
                    <a:pt x="25228" y="37828"/>
                    <a:pt x="24888" y="37193"/>
                  </a:cubicBezTo>
                  <a:cubicBezTo>
                    <a:pt x="24520" y="36572"/>
                    <a:pt x="24173" y="35950"/>
                    <a:pt x="23944" y="35950"/>
                  </a:cubicBezTo>
                  <a:cubicBezTo>
                    <a:pt x="23924" y="35950"/>
                    <a:pt x="23904" y="35955"/>
                    <a:pt x="23886" y="35965"/>
                  </a:cubicBezTo>
                  <a:lnTo>
                    <a:pt x="3961" y="47469"/>
                  </a:lnTo>
                  <a:cubicBezTo>
                    <a:pt x="3485" y="47745"/>
                    <a:pt x="2758" y="51805"/>
                    <a:pt x="2282" y="52056"/>
                  </a:cubicBezTo>
                  <a:lnTo>
                    <a:pt x="1" y="53384"/>
                  </a:lnTo>
                  <a:lnTo>
                    <a:pt x="1" y="128397"/>
                  </a:lnTo>
                  <a:cubicBezTo>
                    <a:pt x="1" y="128769"/>
                    <a:pt x="177" y="128991"/>
                    <a:pt x="448" y="128991"/>
                  </a:cubicBezTo>
                  <a:cubicBezTo>
                    <a:pt x="561" y="128991"/>
                    <a:pt x="689" y="128954"/>
                    <a:pt x="828" y="128873"/>
                  </a:cubicBezTo>
                  <a:lnTo>
                    <a:pt x="91605" y="76467"/>
                  </a:lnTo>
                  <a:cubicBezTo>
                    <a:pt x="92082" y="76141"/>
                    <a:pt x="92407" y="75615"/>
                    <a:pt x="92433" y="75038"/>
                  </a:cubicBezTo>
                  <a:lnTo>
                    <a:pt x="924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0"/>
            <p:cNvSpPr/>
            <p:nvPr/>
          </p:nvSpPr>
          <p:spPr>
            <a:xfrm>
              <a:off x="1966925" y="2408400"/>
              <a:ext cx="469950" cy="1519425"/>
            </a:xfrm>
            <a:custGeom>
              <a:avLst/>
              <a:gdLst/>
              <a:ahLst/>
              <a:cxnLst/>
              <a:rect l="l" t="t" r="r" b="b"/>
              <a:pathLst>
                <a:path w="18798" h="60777" extrusionOk="0">
                  <a:moveTo>
                    <a:pt x="18324" y="0"/>
                  </a:moveTo>
                  <a:cubicBezTo>
                    <a:pt x="18211" y="0"/>
                    <a:pt x="18082" y="35"/>
                    <a:pt x="17946" y="107"/>
                  </a:cubicBezTo>
                  <a:lnTo>
                    <a:pt x="828" y="10007"/>
                  </a:lnTo>
                  <a:cubicBezTo>
                    <a:pt x="327" y="10332"/>
                    <a:pt x="26" y="10859"/>
                    <a:pt x="1" y="11460"/>
                  </a:cubicBezTo>
                  <a:lnTo>
                    <a:pt x="1" y="60182"/>
                  </a:lnTo>
                  <a:cubicBezTo>
                    <a:pt x="1" y="60555"/>
                    <a:pt x="189" y="60777"/>
                    <a:pt x="459" y="60777"/>
                  </a:cubicBezTo>
                  <a:cubicBezTo>
                    <a:pt x="571" y="60777"/>
                    <a:pt x="696" y="60739"/>
                    <a:pt x="828" y="60658"/>
                  </a:cubicBezTo>
                  <a:lnTo>
                    <a:pt x="17946" y="50784"/>
                  </a:lnTo>
                  <a:cubicBezTo>
                    <a:pt x="18447" y="50458"/>
                    <a:pt x="18748" y="49907"/>
                    <a:pt x="18798" y="49330"/>
                  </a:cubicBezTo>
                  <a:lnTo>
                    <a:pt x="18798" y="608"/>
                  </a:lnTo>
                  <a:cubicBezTo>
                    <a:pt x="18798" y="215"/>
                    <a:pt x="18607" y="0"/>
                    <a:pt x="18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2515175" y="2323800"/>
              <a:ext cx="771975" cy="1287625"/>
            </a:xfrm>
            <a:custGeom>
              <a:avLst/>
              <a:gdLst/>
              <a:ahLst/>
              <a:cxnLst/>
              <a:rect l="l" t="t" r="r" b="b"/>
              <a:pathLst>
                <a:path w="30879" h="51505" extrusionOk="0">
                  <a:moveTo>
                    <a:pt x="30414" y="1"/>
                  </a:moveTo>
                  <a:cubicBezTo>
                    <a:pt x="30304" y="1"/>
                    <a:pt x="30180" y="35"/>
                    <a:pt x="30051" y="107"/>
                  </a:cubicBezTo>
                  <a:lnTo>
                    <a:pt x="828" y="17000"/>
                  </a:lnTo>
                  <a:cubicBezTo>
                    <a:pt x="327" y="17325"/>
                    <a:pt x="26" y="17877"/>
                    <a:pt x="1" y="18453"/>
                  </a:cubicBezTo>
                  <a:lnTo>
                    <a:pt x="1" y="50910"/>
                  </a:lnTo>
                  <a:cubicBezTo>
                    <a:pt x="1" y="51282"/>
                    <a:pt x="189" y="51504"/>
                    <a:pt x="459" y="51504"/>
                  </a:cubicBezTo>
                  <a:cubicBezTo>
                    <a:pt x="571" y="51504"/>
                    <a:pt x="696" y="51466"/>
                    <a:pt x="828" y="51386"/>
                  </a:cubicBezTo>
                  <a:lnTo>
                    <a:pt x="30051" y="34493"/>
                  </a:lnTo>
                  <a:cubicBezTo>
                    <a:pt x="30552" y="34168"/>
                    <a:pt x="30853" y="33616"/>
                    <a:pt x="30878" y="33040"/>
                  </a:cubicBezTo>
                  <a:lnTo>
                    <a:pt x="30878" y="609"/>
                  </a:lnTo>
                  <a:cubicBezTo>
                    <a:pt x="30878" y="215"/>
                    <a:pt x="30687" y="1"/>
                    <a:pt x="30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3348525" y="1838550"/>
              <a:ext cx="773200" cy="1287900"/>
            </a:xfrm>
            <a:custGeom>
              <a:avLst/>
              <a:gdLst/>
              <a:ahLst/>
              <a:cxnLst/>
              <a:rect l="l" t="t" r="r" b="b"/>
              <a:pathLst>
                <a:path w="30928" h="51516" extrusionOk="0">
                  <a:moveTo>
                    <a:pt x="30460" y="0"/>
                  </a:moveTo>
                  <a:cubicBezTo>
                    <a:pt x="30345" y="0"/>
                    <a:pt x="30215" y="38"/>
                    <a:pt x="30076" y="119"/>
                  </a:cubicBezTo>
                  <a:lnTo>
                    <a:pt x="852" y="17011"/>
                  </a:lnTo>
                  <a:cubicBezTo>
                    <a:pt x="351" y="17337"/>
                    <a:pt x="50" y="17863"/>
                    <a:pt x="0" y="18465"/>
                  </a:cubicBezTo>
                  <a:lnTo>
                    <a:pt x="0" y="50921"/>
                  </a:lnTo>
                  <a:cubicBezTo>
                    <a:pt x="0" y="51294"/>
                    <a:pt x="189" y="51515"/>
                    <a:pt x="468" y="51515"/>
                  </a:cubicBezTo>
                  <a:cubicBezTo>
                    <a:pt x="583" y="51515"/>
                    <a:pt x="713" y="51478"/>
                    <a:pt x="852" y="51397"/>
                  </a:cubicBezTo>
                  <a:lnTo>
                    <a:pt x="30076" y="34505"/>
                  </a:lnTo>
                  <a:cubicBezTo>
                    <a:pt x="30577" y="34179"/>
                    <a:pt x="30878" y="33628"/>
                    <a:pt x="30928" y="33051"/>
                  </a:cubicBezTo>
                  <a:lnTo>
                    <a:pt x="30928" y="595"/>
                  </a:lnTo>
                  <a:cubicBezTo>
                    <a:pt x="30928" y="222"/>
                    <a:pt x="30739" y="0"/>
                    <a:pt x="30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1966925" y="1119250"/>
              <a:ext cx="2154175" cy="1496900"/>
            </a:xfrm>
            <a:custGeom>
              <a:avLst/>
              <a:gdLst/>
              <a:ahLst/>
              <a:cxnLst/>
              <a:rect l="l" t="t" r="r" b="b"/>
              <a:pathLst>
                <a:path w="86167" h="59876" extrusionOk="0">
                  <a:moveTo>
                    <a:pt x="85708" y="0"/>
                  </a:moveTo>
                  <a:cubicBezTo>
                    <a:pt x="85597" y="0"/>
                    <a:pt x="85471" y="38"/>
                    <a:pt x="85340" y="119"/>
                  </a:cubicBezTo>
                  <a:lnTo>
                    <a:pt x="828" y="48916"/>
                  </a:lnTo>
                  <a:cubicBezTo>
                    <a:pt x="327" y="49217"/>
                    <a:pt x="26" y="49768"/>
                    <a:pt x="1" y="50344"/>
                  </a:cubicBezTo>
                  <a:lnTo>
                    <a:pt x="1" y="59292"/>
                  </a:lnTo>
                  <a:cubicBezTo>
                    <a:pt x="1" y="59666"/>
                    <a:pt x="191" y="59875"/>
                    <a:pt x="462" y="59875"/>
                  </a:cubicBezTo>
                  <a:cubicBezTo>
                    <a:pt x="573" y="59875"/>
                    <a:pt x="697" y="59841"/>
                    <a:pt x="828" y="59768"/>
                  </a:cubicBezTo>
                  <a:lnTo>
                    <a:pt x="85340" y="10971"/>
                  </a:lnTo>
                  <a:cubicBezTo>
                    <a:pt x="85816" y="10645"/>
                    <a:pt x="86142" y="10119"/>
                    <a:pt x="86167" y="9517"/>
                  </a:cubicBezTo>
                  <a:lnTo>
                    <a:pt x="86167" y="595"/>
                  </a:lnTo>
                  <a:cubicBezTo>
                    <a:pt x="86167" y="222"/>
                    <a:pt x="85978" y="0"/>
                    <a:pt x="85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0"/>
            <p:cNvSpPr/>
            <p:nvPr/>
          </p:nvSpPr>
          <p:spPr>
            <a:xfrm>
              <a:off x="3337875" y="1302025"/>
              <a:ext cx="626575" cy="424550"/>
            </a:xfrm>
            <a:custGeom>
              <a:avLst/>
              <a:gdLst/>
              <a:ahLst/>
              <a:cxnLst/>
              <a:rect l="l" t="t" r="r" b="b"/>
              <a:pathLst>
                <a:path w="25063" h="16982" extrusionOk="0">
                  <a:moveTo>
                    <a:pt x="25063" y="1"/>
                  </a:moveTo>
                  <a:lnTo>
                    <a:pt x="501" y="14186"/>
                  </a:lnTo>
                  <a:cubicBezTo>
                    <a:pt x="201" y="14387"/>
                    <a:pt x="0" y="14712"/>
                    <a:pt x="0" y="15063"/>
                  </a:cubicBezTo>
                  <a:lnTo>
                    <a:pt x="0" y="16617"/>
                  </a:lnTo>
                  <a:cubicBezTo>
                    <a:pt x="0" y="16851"/>
                    <a:pt x="116" y="16981"/>
                    <a:pt x="283" y="16981"/>
                  </a:cubicBezTo>
                  <a:cubicBezTo>
                    <a:pt x="349" y="16981"/>
                    <a:pt x="423" y="16961"/>
                    <a:pt x="501" y="16918"/>
                  </a:cubicBezTo>
                  <a:lnTo>
                    <a:pt x="25063" y="2707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0"/>
            <p:cNvSpPr/>
            <p:nvPr/>
          </p:nvSpPr>
          <p:spPr>
            <a:xfrm>
              <a:off x="3964425" y="1262850"/>
              <a:ext cx="78350" cy="107500"/>
            </a:xfrm>
            <a:custGeom>
              <a:avLst/>
              <a:gdLst/>
              <a:ahLst/>
              <a:cxnLst/>
              <a:rect l="l" t="t" r="r" b="b"/>
              <a:pathLst>
                <a:path w="3134" h="4300" extrusionOk="0">
                  <a:moveTo>
                    <a:pt x="2854" y="0"/>
                  </a:moveTo>
                  <a:cubicBezTo>
                    <a:pt x="2787" y="0"/>
                    <a:pt x="2712" y="21"/>
                    <a:pt x="2633" y="64"/>
                  </a:cubicBezTo>
                  <a:lnTo>
                    <a:pt x="1" y="1593"/>
                  </a:lnTo>
                  <a:lnTo>
                    <a:pt x="1" y="4299"/>
                  </a:lnTo>
                  <a:lnTo>
                    <a:pt x="2633" y="2771"/>
                  </a:lnTo>
                  <a:cubicBezTo>
                    <a:pt x="2933" y="2570"/>
                    <a:pt x="3109" y="2269"/>
                    <a:pt x="3134" y="1919"/>
                  </a:cubicBezTo>
                  <a:lnTo>
                    <a:pt x="3134" y="340"/>
                  </a:lnTo>
                  <a:cubicBezTo>
                    <a:pt x="3134" y="125"/>
                    <a:pt x="3019" y="0"/>
                    <a:pt x="285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3986375" y="1288725"/>
              <a:ext cx="41375" cy="49050"/>
            </a:xfrm>
            <a:custGeom>
              <a:avLst/>
              <a:gdLst/>
              <a:ahLst/>
              <a:cxnLst/>
              <a:rect l="l" t="t" r="r" b="b"/>
              <a:pathLst>
                <a:path w="1655" h="1962" extrusionOk="0">
                  <a:moveTo>
                    <a:pt x="928" y="232"/>
                  </a:moveTo>
                  <a:cubicBezTo>
                    <a:pt x="1053" y="332"/>
                    <a:pt x="1103" y="482"/>
                    <a:pt x="1103" y="658"/>
                  </a:cubicBezTo>
                  <a:cubicBezTo>
                    <a:pt x="1103" y="1059"/>
                    <a:pt x="928" y="1460"/>
                    <a:pt x="627" y="1736"/>
                  </a:cubicBezTo>
                  <a:cubicBezTo>
                    <a:pt x="589" y="1748"/>
                    <a:pt x="552" y="1754"/>
                    <a:pt x="514" y="1754"/>
                  </a:cubicBezTo>
                  <a:cubicBezTo>
                    <a:pt x="476" y="1754"/>
                    <a:pt x="439" y="1748"/>
                    <a:pt x="401" y="1736"/>
                  </a:cubicBezTo>
                  <a:cubicBezTo>
                    <a:pt x="301" y="1610"/>
                    <a:pt x="226" y="1460"/>
                    <a:pt x="251" y="1310"/>
                  </a:cubicBezTo>
                  <a:cubicBezTo>
                    <a:pt x="251" y="909"/>
                    <a:pt x="426" y="533"/>
                    <a:pt x="727" y="282"/>
                  </a:cubicBezTo>
                  <a:cubicBezTo>
                    <a:pt x="777" y="257"/>
                    <a:pt x="802" y="232"/>
                    <a:pt x="852" y="232"/>
                  </a:cubicBezTo>
                  <a:close/>
                  <a:moveTo>
                    <a:pt x="830" y="0"/>
                  </a:moveTo>
                  <a:cubicBezTo>
                    <a:pt x="758" y="0"/>
                    <a:pt x="689" y="19"/>
                    <a:pt x="627" y="56"/>
                  </a:cubicBezTo>
                  <a:cubicBezTo>
                    <a:pt x="251" y="357"/>
                    <a:pt x="25" y="808"/>
                    <a:pt x="25" y="1285"/>
                  </a:cubicBezTo>
                  <a:cubicBezTo>
                    <a:pt x="0" y="1535"/>
                    <a:pt x="100" y="1761"/>
                    <a:pt x="301" y="1911"/>
                  </a:cubicBezTo>
                  <a:cubicBezTo>
                    <a:pt x="351" y="1936"/>
                    <a:pt x="426" y="1961"/>
                    <a:pt x="501" y="1961"/>
                  </a:cubicBezTo>
                  <a:cubicBezTo>
                    <a:pt x="577" y="1961"/>
                    <a:pt x="652" y="1936"/>
                    <a:pt x="727" y="1886"/>
                  </a:cubicBezTo>
                  <a:cubicBezTo>
                    <a:pt x="953" y="1736"/>
                    <a:pt x="1128" y="1510"/>
                    <a:pt x="1203" y="1259"/>
                  </a:cubicBezTo>
                  <a:lnTo>
                    <a:pt x="1504" y="1360"/>
                  </a:lnTo>
                  <a:lnTo>
                    <a:pt x="1529" y="1360"/>
                  </a:lnTo>
                  <a:cubicBezTo>
                    <a:pt x="1579" y="1360"/>
                    <a:pt x="1629" y="1310"/>
                    <a:pt x="1629" y="1285"/>
                  </a:cubicBezTo>
                  <a:cubicBezTo>
                    <a:pt x="1654" y="1209"/>
                    <a:pt x="1604" y="1159"/>
                    <a:pt x="1554" y="1159"/>
                  </a:cubicBezTo>
                  <a:lnTo>
                    <a:pt x="1253" y="1059"/>
                  </a:lnTo>
                  <a:cubicBezTo>
                    <a:pt x="1303" y="934"/>
                    <a:pt x="1303" y="808"/>
                    <a:pt x="1303" y="683"/>
                  </a:cubicBezTo>
                  <a:cubicBezTo>
                    <a:pt x="1329" y="457"/>
                    <a:pt x="1228" y="207"/>
                    <a:pt x="1053" y="56"/>
                  </a:cubicBezTo>
                  <a:cubicBezTo>
                    <a:pt x="978" y="19"/>
                    <a:pt x="902" y="0"/>
                    <a:pt x="8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2515175" y="1435950"/>
              <a:ext cx="1605925" cy="1225575"/>
            </a:xfrm>
            <a:custGeom>
              <a:avLst/>
              <a:gdLst/>
              <a:ahLst/>
              <a:cxnLst/>
              <a:rect l="l" t="t" r="r" b="b"/>
              <a:pathLst>
                <a:path w="64237" h="49023" extrusionOk="0">
                  <a:moveTo>
                    <a:pt x="63772" y="1"/>
                  </a:moveTo>
                  <a:cubicBezTo>
                    <a:pt x="63662" y="1"/>
                    <a:pt x="63539" y="35"/>
                    <a:pt x="63410" y="107"/>
                  </a:cubicBezTo>
                  <a:lnTo>
                    <a:pt x="828" y="36248"/>
                  </a:lnTo>
                  <a:cubicBezTo>
                    <a:pt x="327" y="36549"/>
                    <a:pt x="26" y="37100"/>
                    <a:pt x="1" y="37676"/>
                  </a:cubicBezTo>
                  <a:lnTo>
                    <a:pt x="1" y="48428"/>
                  </a:lnTo>
                  <a:cubicBezTo>
                    <a:pt x="1" y="48801"/>
                    <a:pt x="189" y="49023"/>
                    <a:pt x="459" y="49023"/>
                  </a:cubicBezTo>
                  <a:cubicBezTo>
                    <a:pt x="571" y="49023"/>
                    <a:pt x="696" y="48985"/>
                    <a:pt x="828" y="48905"/>
                  </a:cubicBezTo>
                  <a:lnTo>
                    <a:pt x="63410" y="12789"/>
                  </a:lnTo>
                  <a:cubicBezTo>
                    <a:pt x="63886" y="12463"/>
                    <a:pt x="64212" y="11912"/>
                    <a:pt x="64237" y="11335"/>
                  </a:cubicBezTo>
                  <a:lnTo>
                    <a:pt x="64237" y="609"/>
                  </a:lnTo>
                  <a:cubicBezTo>
                    <a:pt x="64237" y="215"/>
                    <a:pt x="64046" y="1"/>
                    <a:pt x="63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1888600" y="839000"/>
              <a:ext cx="2310825" cy="1499400"/>
            </a:xfrm>
            <a:custGeom>
              <a:avLst/>
              <a:gdLst/>
              <a:ahLst/>
              <a:cxnLst/>
              <a:rect l="l" t="t" r="r" b="b"/>
              <a:pathLst>
                <a:path w="92433" h="59976" extrusionOk="0">
                  <a:moveTo>
                    <a:pt x="92433" y="0"/>
                  </a:moveTo>
                  <a:lnTo>
                    <a:pt x="26593" y="37995"/>
                  </a:lnTo>
                  <a:cubicBezTo>
                    <a:pt x="26477" y="38064"/>
                    <a:pt x="26383" y="38095"/>
                    <a:pt x="26302" y="38095"/>
                  </a:cubicBezTo>
                  <a:cubicBezTo>
                    <a:pt x="26087" y="38095"/>
                    <a:pt x="25966" y="37873"/>
                    <a:pt x="25766" y="37544"/>
                  </a:cubicBezTo>
                  <a:lnTo>
                    <a:pt x="25064" y="36241"/>
                  </a:lnTo>
                  <a:cubicBezTo>
                    <a:pt x="24858" y="35903"/>
                    <a:pt x="24643" y="35772"/>
                    <a:pt x="24410" y="35772"/>
                  </a:cubicBezTo>
                  <a:cubicBezTo>
                    <a:pt x="24246" y="35772"/>
                    <a:pt x="24072" y="35837"/>
                    <a:pt x="23886" y="35940"/>
                  </a:cubicBezTo>
                  <a:lnTo>
                    <a:pt x="3961" y="47444"/>
                  </a:lnTo>
                  <a:cubicBezTo>
                    <a:pt x="3510" y="47720"/>
                    <a:pt x="3309" y="48196"/>
                    <a:pt x="3134" y="48898"/>
                  </a:cubicBezTo>
                  <a:lnTo>
                    <a:pt x="2557" y="50928"/>
                  </a:lnTo>
                  <a:cubicBezTo>
                    <a:pt x="2332" y="51705"/>
                    <a:pt x="2156" y="52106"/>
                    <a:pt x="1705" y="52356"/>
                  </a:cubicBezTo>
                  <a:lnTo>
                    <a:pt x="1" y="53359"/>
                  </a:lnTo>
                  <a:lnTo>
                    <a:pt x="1" y="59975"/>
                  </a:lnTo>
                  <a:lnTo>
                    <a:pt x="92433" y="6617"/>
                  </a:lnTo>
                  <a:lnTo>
                    <a:pt x="9243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0"/>
            <p:cNvSpPr/>
            <p:nvPr/>
          </p:nvSpPr>
          <p:spPr>
            <a:xfrm>
              <a:off x="4079100" y="799100"/>
              <a:ext cx="44500" cy="57650"/>
            </a:xfrm>
            <a:custGeom>
              <a:avLst/>
              <a:gdLst/>
              <a:ahLst/>
              <a:cxnLst/>
              <a:rect l="l" t="t" r="r" b="b"/>
              <a:pathLst>
                <a:path w="1780" h="2306" extrusionOk="0">
                  <a:moveTo>
                    <a:pt x="1278" y="0"/>
                  </a:moveTo>
                  <a:cubicBezTo>
                    <a:pt x="1158" y="0"/>
                    <a:pt x="1022" y="38"/>
                    <a:pt x="878" y="118"/>
                  </a:cubicBezTo>
                  <a:cubicBezTo>
                    <a:pt x="351" y="468"/>
                    <a:pt x="26" y="1045"/>
                    <a:pt x="0" y="1671"/>
                  </a:cubicBezTo>
                  <a:cubicBezTo>
                    <a:pt x="0" y="2074"/>
                    <a:pt x="197" y="2306"/>
                    <a:pt x="477" y="2306"/>
                  </a:cubicBezTo>
                  <a:cubicBezTo>
                    <a:pt x="598" y="2306"/>
                    <a:pt x="734" y="2263"/>
                    <a:pt x="878" y="2173"/>
                  </a:cubicBezTo>
                  <a:cubicBezTo>
                    <a:pt x="1429" y="1847"/>
                    <a:pt x="1755" y="1270"/>
                    <a:pt x="1780" y="644"/>
                  </a:cubicBezTo>
                  <a:cubicBezTo>
                    <a:pt x="1780" y="233"/>
                    <a:pt x="1576" y="0"/>
                    <a:pt x="1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0"/>
            <p:cNvSpPr/>
            <p:nvPr/>
          </p:nvSpPr>
          <p:spPr>
            <a:xfrm>
              <a:off x="3984475" y="853325"/>
              <a:ext cx="44525" cy="57550"/>
            </a:xfrm>
            <a:custGeom>
              <a:avLst/>
              <a:gdLst/>
              <a:ahLst/>
              <a:cxnLst/>
              <a:rect l="l" t="t" r="r" b="b"/>
              <a:pathLst>
                <a:path w="1781" h="2302" extrusionOk="0">
                  <a:moveTo>
                    <a:pt x="1293" y="0"/>
                  </a:moveTo>
                  <a:cubicBezTo>
                    <a:pt x="1175" y="0"/>
                    <a:pt x="1042" y="41"/>
                    <a:pt x="903" y="129"/>
                  </a:cubicBezTo>
                  <a:cubicBezTo>
                    <a:pt x="377" y="455"/>
                    <a:pt x="26" y="1031"/>
                    <a:pt x="1" y="1658"/>
                  </a:cubicBezTo>
                  <a:cubicBezTo>
                    <a:pt x="1" y="2069"/>
                    <a:pt x="205" y="2301"/>
                    <a:pt x="503" y="2301"/>
                  </a:cubicBezTo>
                  <a:cubicBezTo>
                    <a:pt x="623" y="2301"/>
                    <a:pt x="759" y="2263"/>
                    <a:pt x="903" y="2184"/>
                  </a:cubicBezTo>
                  <a:cubicBezTo>
                    <a:pt x="1430" y="1833"/>
                    <a:pt x="1755" y="1257"/>
                    <a:pt x="1780" y="630"/>
                  </a:cubicBezTo>
                  <a:cubicBezTo>
                    <a:pt x="1780" y="240"/>
                    <a:pt x="1580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3889875" y="907825"/>
              <a:ext cx="44500" cy="57550"/>
            </a:xfrm>
            <a:custGeom>
              <a:avLst/>
              <a:gdLst/>
              <a:ahLst/>
              <a:cxnLst/>
              <a:rect l="l" t="t" r="r" b="b"/>
              <a:pathLst>
                <a:path w="1780" h="2302" extrusionOk="0">
                  <a:moveTo>
                    <a:pt x="1293" y="1"/>
                  </a:moveTo>
                  <a:cubicBezTo>
                    <a:pt x="1175" y="1"/>
                    <a:pt x="1042" y="42"/>
                    <a:pt x="903" y="129"/>
                  </a:cubicBezTo>
                  <a:cubicBezTo>
                    <a:pt x="376" y="455"/>
                    <a:pt x="26" y="1032"/>
                    <a:pt x="1" y="1658"/>
                  </a:cubicBezTo>
                  <a:cubicBezTo>
                    <a:pt x="1" y="2069"/>
                    <a:pt x="204" y="2302"/>
                    <a:pt x="503" y="2302"/>
                  </a:cubicBezTo>
                  <a:cubicBezTo>
                    <a:pt x="623" y="2302"/>
                    <a:pt x="759" y="2264"/>
                    <a:pt x="903" y="2185"/>
                  </a:cubicBezTo>
                  <a:cubicBezTo>
                    <a:pt x="1429" y="1834"/>
                    <a:pt x="1755" y="1257"/>
                    <a:pt x="1780" y="631"/>
                  </a:cubicBezTo>
                  <a:cubicBezTo>
                    <a:pt x="1780" y="240"/>
                    <a:pt x="1579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2162425" y="965100"/>
              <a:ext cx="1919200" cy="1169600"/>
            </a:xfrm>
            <a:custGeom>
              <a:avLst/>
              <a:gdLst/>
              <a:ahLst/>
              <a:cxnLst/>
              <a:rect l="l" t="t" r="r" b="b"/>
              <a:pathLst>
                <a:path w="76768" h="46784" extrusionOk="0">
                  <a:moveTo>
                    <a:pt x="76309" y="1"/>
                  </a:moveTo>
                  <a:cubicBezTo>
                    <a:pt x="76198" y="1"/>
                    <a:pt x="76072" y="39"/>
                    <a:pt x="75941" y="119"/>
                  </a:cubicBezTo>
                  <a:lnTo>
                    <a:pt x="827" y="43453"/>
                  </a:lnTo>
                  <a:cubicBezTo>
                    <a:pt x="351" y="43779"/>
                    <a:pt x="25" y="44305"/>
                    <a:pt x="0" y="44906"/>
                  </a:cubicBezTo>
                  <a:lnTo>
                    <a:pt x="0" y="46185"/>
                  </a:lnTo>
                  <a:cubicBezTo>
                    <a:pt x="0" y="46570"/>
                    <a:pt x="196" y="46784"/>
                    <a:pt x="459" y="46784"/>
                  </a:cubicBezTo>
                  <a:cubicBezTo>
                    <a:pt x="573" y="46784"/>
                    <a:pt x="699" y="46744"/>
                    <a:pt x="827" y="46661"/>
                  </a:cubicBezTo>
                  <a:lnTo>
                    <a:pt x="75941" y="3327"/>
                  </a:lnTo>
                  <a:cubicBezTo>
                    <a:pt x="76442" y="3001"/>
                    <a:pt x="76743" y="2475"/>
                    <a:pt x="76768" y="1899"/>
                  </a:cubicBezTo>
                  <a:lnTo>
                    <a:pt x="76768" y="595"/>
                  </a:lnTo>
                  <a:cubicBezTo>
                    <a:pt x="76768" y="223"/>
                    <a:pt x="76579" y="1"/>
                    <a:pt x="763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4022075" y="986225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003" y="377"/>
                  </a:moveTo>
                  <a:lnTo>
                    <a:pt x="1129" y="653"/>
                  </a:lnTo>
                  <a:cubicBezTo>
                    <a:pt x="1165" y="707"/>
                    <a:pt x="1214" y="748"/>
                    <a:pt x="1276" y="748"/>
                  </a:cubicBezTo>
                  <a:cubicBezTo>
                    <a:pt x="1300" y="748"/>
                    <a:pt x="1326" y="742"/>
                    <a:pt x="1354" y="728"/>
                  </a:cubicBezTo>
                  <a:lnTo>
                    <a:pt x="1630" y="628"/>
                  </a:lnTo>
                  <a:lnTo>
                    <a:pt x="1354" y="1154"/>
                  </a:lnTo>
                  <a:cubicBezTo>
                    <a:pt x="1329" y="1204"/>
                    <a:pt x="1329" y="1279"/>
                    <a:pt x="1329" y="1354"/>
                  </a:cubicBezTo>
                  <a:lnTo>
                    <a:pt x="1404" y="1881"/>
                  </a:lnTo>
                  <a:lnTo>
                    <a:pt x="1404" y="1931"/>
                  </a:lnTo>
                  <a:lnTo>
                    <a:pt x="1028" y="1881"/>
                  </a:lnTo>
                  <a:cubicBezTo>
                    <a:pt x="953" y="1881"/>
                    <a:pt x="878" y="1906"/>
                    <a:pt x="828" y="1981"/>
                  </a:cubicBezTo>
                  <a:lnTo>
                    <a:pt x="577" y="2307"/>
                  </a:lnTo>
                  <a:lnTo>
                    <a:pt x="627" y="1906"/>
                  </a:lnTo>
                  <a:cubicBezTo>
                    <a:pt x="652" y="1805"/>
                    <a:pt x="602" y="1730"/>
                    <a:pt x="552" y="1680"/>
                  </a:cubicBezTo>
                  <a:lnTo>
                    <a:pt x="251" y="1480"/>
                  </a:lnTo>
                  <a:lnTo>
                    <a:pt x="276" y="1455"/>
                  </a:lnTo>
                  <a:lnTo>
                    <a:pt x="703" y="1104"/>
                  </a:lnTo>
                  <a:cubicBezTo>
                    <a:pt x="753" y="1054"/>
                    <a:pt x="803" y="1003"/>
                    <a:pt x="828" y="953"/>
                  </a:cubicBezTo>
                  <a:lnTo>
                    <a:pt x="1003" y="377"/>
                  </a:lnTo>
                  <a:close/>
                  <a:moveTo>
                    <a:pt x="1003" y="1"/>
                  </a:moveTo>
                  <a:cubicBezTo>
                    <a:pt x="903" y="26"/>
                    <a:pt x="803" y="101"/>
                    <a:pt x="778" y="227"/>
                  </a:cubicBezTo>
                  <a:lnTo>
                    <a:pt x="577" y="878"/>
                  </a:lnTo>
                  <a:lnTo>
                    <a:pt x="552" y="903"/>
                  </a:lnTo>
                  <a:lnTo>
                    <a:pt x="126" y="1254"/>
                  </a:lnTo>
                  <a:cubicBezTo>
                    <a:pt x="51" y="1304"/>
                    <a:pt x="1" y="1404"/>
                    <a:pt x="1" y="1505"/>
                  </a:cubicBezTo>
                  <a:cubicBezTo>
                    <a:pt x="1" y="1580"/>
                    <a:pt x="26" y="1630"/>
                    <a:pt x="76" y="1680"/>
                  </a:cubicBezTo>
                  <a:lnTo>
                    <a:pt x="377" y="1881"/>
                  </a:lnTo>
                  <a:lnTo>
                    <a:pt x="302" y="2507"/>
                  </a:lnTo>
                  <a:cubicBezTo>
                    <a:pt x="276" y="2582"/>
                    <a:pt x="327" y="2683"/>
                    <a:pt x="402" y="2733"/>
                  </a:cubicBezTo>
                  <a:lnTo>
                    <a:pt x="477" y="2733"/>
                  </a:lnTo>
                  <a:cubicBezTo>
                    <a:pt x="552" y="2733"/>
                    <a:pt x="627" y="2708"/>
                    <a:pt x="677" y="2633"/>
                  </a:cubicBezTo>
                  <a:lnTo>
                    <a:pt x="1053" y="2131"/>
                  </a:lnTo>
                  <a:lnTo>
                    <a:pt x="1404" y="2181"/>
                  </a:lnTo>
                  <a:cubicBezTo>
                    <a:pt x="1479" y="2181"/>
                    <a:pt x="1555" y="2156"/>
                    <a:pt x="1580" y="2106"/>
                  </a:cubicBezTo>
                  <a:cubicBezTo>
                    <a:pt x="1655" y="2031"/>
                    <a:pt x="1705" y="1931"/>
                    <a:pt x="1680" y="1831"/>
                  </a:cubicBezTo>
                  <a:lnTo>
                    <a:pt x="1605" y="1304"/>
                  </a:lnTo>
                  <a:lnTo>
                    <a:pt x="1605" y="1254"/>
                  </a:lnTo>
                  <a:lnTo>
                    <a:pt x="1906" y="678"/>
                  </a:lnTo>
                  <a:cubicBezTo>
                    <a:pt x="1981" y="577"/>
                    <a:pt x="1981" y="452"/>
                    <a:pt x="1906" y="377"/>
                  </a:cubicBezTo>
                  <a:cubicBezTo>
                    <a:pt x="1890" y="329"/>
                    <a:pt x="1844" y="312"/>
                    <a:pt x="1793" y="312"/>
                  </a:cubicBezTo>
                  <a:cubicBezTo>
                    <a:pt x="1763" y="312"/>
                    <a:pt x="1733" y="318"/>
                    <a:pt x="1705" y="327"/>
                  </a:cubicBezTo>
                  <a:lnTo>
                    <a:pt x="1329" y="477"/>
                  </a:lnTo>
                  <a:lnTo>
                    <a:pt x="1179" y="126"/>
                  </a:lnTo>
                  <a:cubicBezTo>
                    <a:pt x="1154" y="51"/>
                    <a:pt x="1078" y="1"/>
                    <a:pt x="10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1941875" y="2191125"/>
              <a:ext cx="45125" cy="55175"/>
            </a:xfrm>
            <a:custGeom>
              <a:avLst/>
              <a:gdLst/>
              <a:ahLst/>
              <a:cxnLst/>
              <a:rect l="l" t="t" r="r" b="b"/>
              <a:pathLst>
                <a:path w="1805" h="2207" extrusionOk="0">
                  <a:moveTo>
                    <a:pt x="852" y="1"/>
                  </a:moveTo>
                  <a:cubicBezTo>
                    <a:pt x="802" y="1"/>
                    <a:pt x="752" y="26"/>
                    <a:pt x="727" y="101"/>
                  </a:cubicBezTo>
                  <a:lnTo>
                    <a:pt x="25" y="1454"/>
                  </a:lnTo>
                  <a:lnTo>
                    <a:pt x="0" y="1504"/>
                  </a:lnTo>
                  <a:lnTo>
                    <a:pt x="0" y="1580"/>
                  </a:lnTo>
                  <a:lnTo>
                    <a:pt x="0" y="1630"/>
                  </a:lnTo>
                  <a:lnTo>
                    <a:pt x="25" y="1680"/>
                  </a:lnTo>
                  <a:lnTo>
                    <a:pt x="727" y="2206"/>
                  </a:lnTo>
                  <a:lnTo>
                    <a:pt x="802" y="2206"/>
                  </a:lnTo>
                  <a:cubicBezTo>
                    <a:pt x="852" y="2181"/>
                    <a:pt x="877" y="2156"/>
                    <a:pt x="877" y="2106"/>
                  </a:cubicBezTo>
                  <a:cubicBezTo>
                    <a:pt x="928" y="2031"/>
                    <a:pt x="928" y="1931"/>
                    <a:pt x="877" y="1905"/>
                  </a:cubicBezTo>
                  <a:lnTo>
                    <a:pt x="376" y="1504"/>
                  </a:lnTo>
                  <a:lnTo>
                    <a:pt x="1705" y="778"/>
                  </a:lnTo>
                  <a:cubicBezTo>
                    <a:pt x="1755" y="728"/>
                    <a:pt x="1805" y="652"/>
                    <a:pt x="1805" y="552"/>
                  </a:cubicBezTo>
                  <a:cubicBezTo>
                    <a:pt x="1805" y="502"/>
                    <a:pt x="1780" y="452"/>
                    <a:pt x="1730" y="452"/>
                  </a:cubicBezTo>
                  <a:lnTo>
                    <a:pt x="1705" y="452"/>
                  </a:lnTo>
                  <a:lnTo>
                    <a:pt x="376" y="1229"/>
                  </a:lnTo>
                  <a:lnTo>
                    <a:pt x="376" y="1229"/>
                  </a:lnTo>
                  <a:lnTo>
                    <a:pt x="877" y="251"/>
                  </a:lnTo>
                  <a:cubicBezTo>
                    <a:pt x="928" y="176"/>
                    <a:pt x="928" y="101"/>
                    <a:pt x="877" y="26"/>
                  </a:cubicBezTo>
                  <a:cubicBezTo>
                    <a:pt x="877" y="1"/>
                    <a:pt x="852" y="1"/>
                    <a:pt x="852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2008925" y="2149775"/>
              <a:ext cx="44500" cy="55800"/>
            </a:xfrm>
            <a:custGeom>
              <a:avLst/>
              <a:gdLst/>
              <a:ahLst/>
              <a:cxnLst/>
              <a:rect l="l" t="t" r="r" b="b"/>
              <a:pathLst>
                <a:path w="1780" h="2232" extrusionOk="0">
                  <a:moveTo>
                    <a:pt x="1028" y="1"/>
                  </a:moveTo>
                  <a:cubicBezTo>
                    <a:pt x="1003" y="1"/>
                    <a:pt x="952" y="51"/>
                    <a:pt x="902" y="126"/>
                  </a:cubicBezTo>
                  <a:cubicBezTo>
                    <a:pt x="877" y="176"/>
                    <a:pt x="877" y="276"/>
                    <a:pt x="902" y="351"/>
                  </a:cubicBezTo>
                  <a:lnTo>
                    <a:pt x="1404" y="727"/>
                  </a:lnTo>
                  <a:lnTo>
                    <a:pt x="100" y="1479"/>
                  </a:lnTo>
                  <a:cubicBezTo>
                    <a:pt x="50" y="1529"/>
                    <a:pt x="0" y="1605"/>
                    <a:pt x="0" y="1680"/>
                  </a:cubicBezTo>
                  <a:cubicBezTo>
                    <a:pt x="0" y="1755"/>
                    <a:pt x="25" y="1805"/>
                    <a:pt x="75" y="1805"/>
                  </a:cubicBezTo>
                  <a:cubicBezTo>
                    <a:pt x="75" y="1805"/>
                    <a:pt x="100" y="1780"/>
                    <a:pt x="100" y="1780"/>
                  </a:cubicBezTo>
                  <a:lnTo>
                    <a:pt x="1404" y="1028"/>
                  </a:lnTo>
                  <a:lnTo>
                    <a:pt x="902" y="1981"/>
                  </a:lnTo>
                  <a:cubicBezTo>
                    <a:pt x="877" y="2056"/>
                    <a:pt x="877" y="2156"/>
                    <a:pt x="902" y="2231"/>
                  </a:cubicBezTo>
                  <a:lnTo>
                    <a:pt x="1003" y="2231"/>
                  </a:lnTo>
                  <a:lnTo>
                    <a:pt x="1053" y="2131"/>
                  </a:lnTo>
                  <a:lnTo>
                    <a:pt x="1779" y="778"/>
                  </a:lnTo>
                  <a:lnTo>
                    <a:pt x="1779" y="727"/>
                  </a:lnTo>
                  <a:lnTo>
                    <a:pt x="1779" y="652"/>
                  </a:lnTo>
                  <a:lnTo>
                    <a:pt x="1779" y="602"/>
                  </a:lnTo>
                  <a:lnTo>
                    <a:pt x="1779" y="552"/>
                  </a:lnTo>
                  <a:lnTo>
                    <a:pt x="1053" y="26"/>
                  </a:lnTo>
                  <a:cubicBezTo>
                    <a:pt x="1053" y="1"/>
                    <a:pt x="1053" y="1"/>
                    <a:pt x="1028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2080350" y="2090875"/>
              <a:ext cx="40750" cy="80850"/>
            </a:xfrm>
            <a:custGeom>
              <a:avLst/>
              <a:gdLst/>
              <a:ahLst/>
              <a:cxnLst/>
              <a:rect l="l" t="t" r="r" b="b"/>
              <a:pathLst>
                <a:path w="1630" h="3234" extrusionOk="0">
                  <a:moveTo>
                    <a:pt x="1504" y="1"/>
                  </a:moveTo>
                  <a:cubicBezTo>
                    <a:pt x="1479" y="1"/>
                    <a:pt x="1454" y="26"/>
                    <a:pt x="1429" y="51"/>
                  </a:cubicBezTo>
                  <a:lnTo>
                    <a:pt x="1253" y="502"/>
                  </a:lnTo>
                  <a:lnTo>
                    <a:pt x="1203" y="502"/>
                  </a:lnTo>
                  <a:cubicBezTo>
                    <a:pt x="902" y="502"/>
                    <a:pt x="577" y="803"/>
                    <a:pt x="326" y="1304"/>
                  </a:cubicBezTo>
                  <a:cubicBezTo>
                    <a:pt x="0" y="1981"/>
                    <a:pt x="0" y="2808"/>
                    <a:pt x="326" y="3108"/>
                  </a:cubicBezTo>
                  <a:cubicBezTo>
                    <a:pt x="426" y="3184"/>
                    <a:pt x="526" y="3234"/>
                    <a:pt x="652" y="3234"/>
                  </a:cubicBezTo>
                  <a:cubicBezTo>
                    <a:pt x="752" y="3234"/>
                    <a:pt x="827" y="3209"/>
                    <a:pt x="927" y="3159"/>
                  </a:cubicBezTo>
                  <a:cubicBezTo>
                    <a:pt x="1178" y="2983"/>
                    <a:pt x="1379" y="2733"/>
                    <a:pt x="1504" y="2432"/>
                  </a:cubicBezTo>
                  <a:cubicBezTo>
                    <a:pt x="1554" y="2357"/>
                    <a:pt x="1554" y="2281"/>
                    <a:pt x="1504" y="2206"/>
                  </a:cubicBezTo>
                  <a:cubicBezTo>
                    <a:pt x="1504" y="2181"/>
                    <a:pt x="1479" y="2181"/>
                    <a:pt x="1479" y="2181"/>
                  </a:cubicBezTo>
                  <a:cubicBezTo>
                    <a:pt x="1429" y="2181"/>
                    <a:pt x="1379" y="2231"/>
                    <a:pt x="1354" y="2281"/>
                  </a:cubicBezTo>
                  <a:cubicBezTo>
                    <a:pt x="1178" y="2657"/>
                    <a:pt x="927" y="2883"/>
                    <a:pt x="702" y="2883"/>
                  </a:cubicBezTo>
                  <a:cubicBezTo>
                    <a:pt x="627" y="2883"/>
                    <a:pt x="552" y="2858"/>
                    <a:pt x="476" y="2808"/>
                  </a:cubicBezTo>
                  <a:cubicBezTo>
                    <a:pt x="226" y="2557"/>
                    <a:pt x="226" y="1956"/>
                    <a:pt x="476" y="1454"/>
                  </a:cubicBezTo>
                  <a:cubicBezTo>
                    <a:pt x="652" y="1078"/>
                    <a:pt x="902" y="853"/>
                    <a:pt x="1103" y="853"/>
                  </a:cubicBezTo>
                  <a:lnTo>
                    <a:pt x="978" y="1179"/>
                  </a:lnTo>
                  <a:cubicBezTo>
                    <a:pt x="953" y="1254"/>
                    <a:pt x="978" y="1304"/>
                    <a:pt x="1003" y="1304"/>
                  </a:cubicBezTo>
                  <a:lnTo>
                    <a:pt x="1028" y="1304"/>
                  </a:lnTo>
                  <a:lnTo>
                    <a:pt x="1579" y="953"/>
                  </a:lnTo>
                  <a:cubicBezTo>
                    <a:pt x="1604" y="928"/>
                    <a:pt x="1629" y="878"/>
                    <a:pt x="1629" y="803"/>
                  </a:cubicBezTo>
                  <a:lnTo>
                    <a:pt x="1554" y="51"/>
                  </a:lnTo>
                  <a:cubicBezTo>
                    <a:pt x="1554" y="26"/>
                    <a:pt x="1529" y="1"/>
                    <a:pt x="1504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2458175" y="1770700"/>
              <a:ext cx="36975" cy="73325"/>
            </a:xfrm>
            <a:custGeom>
              <a:avLst/>
              <a:gdLst/>
              <a:ahLst/>
              <a:cxnLst/>
              <a:rect l="l" t="t" r="r" b="b"/>
              <a:pathLst>
                <a:path w="1479" h="2933" extrusionOk="0">
                  <a:moveTo>
                    <a:pt x="1378" y="1"/>
                  </a:moveTo>
                  <a:cubicBezTo>
                    <a:pt x="1328" y="1"/>
                    <a:pt x="1253" y="51"/>
                    <a:pt x="1228" y="151"/>
                  </a:cubicBezTo>
                  <a:lnTo>
                    <a:pt x="727" y="1153"/>
                  </a:lnTo>
                  <a:lnTo>
                    <a:pt x="251" y="702"/>
                  </a:lnTo>
                  <a:cubicBezTo>
                    <a:pt x="251" y="677"/>
                    <a:pt x="226" y="677"/>
                    <a:pt x="201" y="677"/>
                  </a:cubicBezTo>
                  <a:cubicBezTo>
                    <a:pt x="150" y="677"/>
                    <a:pt x="100" y="727"/>
                    <a:pt x="50" y="828"/>
                  </a:cubicBezTo>
                  <a:cubicBezTo>
                    <a:pt x="0" y="903"/>
                    <a:pt x="0" y="1028"/>
                    <a:pt x="50" y="1128"/>
                  </a:cubicBezTo>
                  <a:lnTo>
                    <a:pt x="526" y="1605"/>
                  </a:lnTo>
                  <a:lnTo>
                    <a:pt x="50" y="2607"/>
                  </a:lnTo>
                  <a:cubicBezTo>
                    <a:pt x="0" y="2707"/>
                    <a:pt x="0" y="2833"/>
                    <a:pt x="50" y="2933"/>
                  </a:cubicBezTo>
                  <a:lnTo>
                    <a:pt x="150" y="2933"/>
                  </a:lnTo>
                  <a:cubicBezTo>
                    <a:pt x="201" y="2883"/>
                    <a:pt x="251" y="2858"/>
                    <a:pt x="251" y="2808"/>
                  </a:cubicBezTo>
                  <a:lnTo>
                    <a:pt x="727" y="1780"/>
                  </a:lnTo>
                  <a:lnTo>
                    <a:pt x="1228" y="2256"/>
                  </a:lnTo>
                  <a:lnTo>
                    <a:pt x="1328" y="2256"/>
                  </a:lnTo>
                  <a:cubicBezTo>
                    <a:pt x="1378" y="2206"/>
                    <a:pt x="1404" y="2181"/>
                    <a:pt x="1429" y="2131"/>
                  </a:cubicBezTo>
                  <a:cubicBezTo>
                    <a:pt x="1479" y="2031"/>
                    <a:pt x="1479" y="1905"/>
                    <a:pt x="1429" y="1805"/>
                  </a:cubicBezTo>
                  <a:lnTo>
                    <a:pt x="952" y="1354"/>
                  </a:lnTo>
                  <a:lnTo>
                    <a:pt x="1429" y="351"/>
                  </a:lnTo>
                  <a:cubicBezTo>
                    <a:pt x="1479" y="251"/>
                    <a:pt x="1479" y="126"/>
                    <a:pt x="1429" y="26"/>
                  </a:cubicBezTo>
                  <a:cubicBezTo>
                    <a:pt x="1404" y="1"/>
                    <a:pt x="1404" y="1"/>
                    <a:pt x="1378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4098525" y="907925"/>
              <a:ext cx="75200" cy="48900"/>
            </a:xfrm>
            <a:custGeom>
              <a:avLst/>
              <a:gdLst/>
              <a:ahLst/>
              <a:cxnLst/>
              <a:rect l="l" t="t" r="r" b="b"/>
              <a:pathLst>
                <a:path w="3008" h="1956" extrusionOk="0">
                  <a:moveTo>
                    <a:pt x="2657" y="0"/>
                  </a:moveTo>
                  <a:cubicBezTo>
                    <a:pt x="2607" y="0"/>
                    <a:pt x="2557" y="25"/>
                    <a:pt x="2532" y="50"/>
                  </a:cubicBezTo>
                  <a:lnTo>
                    <a:pt x="176" y="1404"/>
                  </a:lnTo>
                  <a:cubicBezTo>
                    <a:pt x="25" y="1479"/>
                    <a:pt x="0" y="1654"/>
                    <a:pt x="76" y="1805"/>
                  </a:cubicBezTo>
                  <a:cubicBezTo>
                    <a:pt x="126" y="1880"/>
                    <a:pt x="201" y="1955"/>
                    <a:pt x="301" y="1955"/>
                  </a:cubicBezTo>
                  <a:lnTo>
                    <a:pt x="351" y="1955"/>
                  </a:lnTo>
                  <a:cubicBezTo>
                    <a:pt x="401" y="1955"/>
                    <a:pt x="426" y="1930"/>
                    <a:pt x="452" y="1930"/>
                  </a:cubicBezTo>
                  <a:lnTo>
                    <a:pt x="2807" y="577"/>
                  </a:lnTo>
                  <a:lnTo>
                    <a:pt x="2833" y="552"/>
                  </a:lnTo>
                  <a:cubicBezTo>
                    <a:pt x="2958" y="476"/>
                    <a:pt x="3008" y="276"/>
                    <a:pt x="2908" y="151"/>
                  </a:cubicBezTo>
                  <a:cubicBezTo>
                    <a:pt x="2858" y="50"/>
                    <a:pt x="2757" y="0"/>
                    <a:pt x="2657" y="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0"/>
            <p:cNvSpPr/>
            <p:nvPr/>
          </p:nvSpPr>
          <p:spPr>
            <a:xfrm>
              <a:off x="4098525" y="941750"/>
              <a:ext cx="75200" cy="48275"/>
            </a:xfrm>
            <a:custGeom>
              <a:avLst/>
              <a:gdLst/>
              <a:ahLst/>
              <a:cxnLst/>
              <a:rect l="l" t="t" r="r" b="b"/>
              <a:pathLst>
                <a:path w="3008" h="1931" extrusionOk="0">
                  <a:moveTo>
                    <a:pt x="2657" y="1"/>
                  </a:moveTo>
                  <a:cubicBezTo>
                    <a:pt x="2607" y="1"/>
                    <a:pt x="2557" y="1"/>
                    <a:pt x="2532" y="26"/>
                  </a:cubicBezTo>
                  <a:lnTo>
                    <a:pt x="176" y="1404"/>
                  </a:lnTo>
                  <a:cubicBezTo>
                    <a:pt x="25" y="1479"/>
                    <a:pt x="0" y="1655"/>
                    <a:pt x="76" y="1780"/>
                  </a:cubicBezTo>
                  <a:cubicBezTo>
                    <a:pt x="126" y="1880"/>
                    <a:pt x="201" y="1930"/>
                    <a:pt x="301" y="1930"/>
                  </a:cubicBezTo>
                  <a:lnTo>
                    <a:pt x="452" y="1930"/>
                  </a:lnTo>
                  <a:lnTo>
                    <a:pt x="2807" y="552"/>
                  </a:lnTo>
                  <a:lnTo>
                    <a:pt x="2833" y="552"/>
                  </a:lnTo>
                  <a:cubicBezTo>
                    <a:pt x="2958" y="452"/>
                    <a:pt x="3008" y="276"/>
                    <a:pt x="2908" y="151"/>
                  </a:cubicBezTo>
                  <a:cubicBezTo>
                    <a:pt x="2858" y="51"/>
                    <a:pt x="2757" y="1"/>
                    <a:pt x="2657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4098525" y="976200"/>
              <a:ext cx="75200" cy="48275"/>
            </a:xfrm>
            <a:custGeom>
              <a:avLst/>
              <a:gdLst/>
              <a:ahLst/>
              <a:cxnLst/>
              <a:rect l="l" t="t" r="r" b="b"/>
              <a:pathLst>
                <a:path w="3008" h="1931" extrusionOk="0">
                  <a:moveTo>
                    <a:pt x="2657" y="1"/>
                  </a:moveTo>
                  <a:cubicBezTo>
                    <a:pt x="2607" y="1"/>
                    <a:pt x="2557" y="1"/>
                    <a:pt x="2532" y="26"/>
                  </a:cubicBezTo>
                  <a:lnTo>
                    <a:pt x="176" y="1379"/>
                  </a:lnTo>
                  <a:cubicBezTo>
                    <a:pt x="25" y="1480"/>
                    <a:pt x="0" y="1655"/>
                    <a:pt x="76" y="1780"/>
                  </a:cubicBezTo>
                  <a:cubicBezTo>
                    <a:pt x="126" y="1881"/>
                    <a:pt x="201" y="1931"/>
                    <a:pt x="301" y="1931"/>
                  </a:cubicBezTo>
                  <a:lnTo>
                    <a:pt x="351" y="1931"/>
                  </a:lnTo>
                  <a:cubicBezTo>
                    <a:pt x="401" y="1931"/>
                    <a:pt x="426" y="1931"/>
                    <a:pt x="452" y="1906"/>
                  </a:cubicBezTo>
                  <a:lnTo>
                    <a:pt x="2807" y="552"/>
                  </a:lnTo>
                  <a:lnTo>
                    <a:pt x="2833" y="552"/>
                  </a:lnTo>
                  <a:cubicBezTo>
                    <a:pt x="2958" y="452"/>
                    <a:pt x="3008" y="277"/>
                    <a:pt x="2908" y="126"/>
                  </a:cubicBezTo>
                  <a:cubicBezTo>
                    <a:pt x="2858" y="51"/>
                    <a:pt x="2757" y="1"/>
                    <a:pt x="2657" y="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1825950" y="2137250"/>
              <a:ext cx="62675" cy="201150"/>
            </a:xfrm>
            <a:custGeom>
              <a:avLst/>
              <a:gdLst/>
              <a:ahLst/>
              <a:cxnLst/>
              <a:rect l="l" t="t" r="r" b="b"/>
              <a:pathLst>
                <a:path w="2507" h="8046" extrusionOk="0">
                  <a:moveTo>
                    <a:pt x="1" y="0"/>
                  </a:moveTo>
                  <a:lnTo>
                    <a:pt x="1" y="6617"/>
                  </a:lnTo>
                  <a:lnTo>
                    <a:pt x="2507" y="8045"/>
                  </a:lnTo>
                  <a:lnTo>
                    <a:pt x="2507" y="1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0"/>
            <p:cNvSpPr/>
            <p:nvPr/>
          </p:nvSpPr>
          <p:spPr>
            <a:xfrm>
              <a:off x="1825950" y="2137250"/>
              <a:ext cx="62675" cy="201150"/>
            </a:xfrm>
            <a:custGeom>
              <a:avLst/>
              <a:gdLst/>
              <a:ahLst/>
              <a:cxnLst/>
              <a:rect l="l" t="t" r="r" b="b"/>
              <a:pathLst>
                <a:path w="2507" h="8046" extrusionOk="0">
                  <a:moveTo>
                    <a:pt x="1" y="0"/>
                  </a:moveTo>
                  <a:lnTo>
                    <a:pt x="1" y="6617"/>
                  </a:lnTo>
                  <a:lnTo>
                    <a:pt x="2507" y="8045"/>
                  </a:lnTo>
                  <a:lnTo>
                    <a:pt x="2507" y="1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2104775" y="2977475"/>
              <a:ext cx="194275" cy="381600"/>
            </a:xfrm>
            <a:custGeom>
              <a:avLst/>
              <a:gdLst/>
              <a:ahLst/>
              <a:cxnLst/>
              <a:rect l="l" t="t" r="r" b="b"/>
              <a:pathLst>
                <a:path w="7771" h="15264" extrusionOk="0">
                  <a:moveTo>
                    <a:pt x="7394" y="351"/>
                  </a:moveTo>
                  <a:lnTo>
                    <a:pt x="7394" y="10828"/>
                  </a:lnTo>
                  <a:lnTo>
                    <a:pt x="351" y="14913"/>
                  </a:lnTo>
                  <a:lnTo>
                    <a:pt x="351" y="4412"/>
                  </a:lnTo>
                  <a:lnTo>
                    <a:pt x="7394" y="351"/>
                  </a:lnTo>
                  <a:close/>
                  <a:moveTo>
                    <a:pt x="7394" y="1"/>
                  </a:moveTo>
                  <a:cubicBezTo>
                    <a:pt x="7344" y="1"/>
                    <a:pt x="7269" y="1"/>
                    <a:pt x="7219" y="51"/>
                  </a:cubicBezTo>
                  <a:lnTo>
                    <a:pt x="201" y="4111"/>
                  </a:lnTo>
                  <a:cubicBezTo>
                    <a:pt x="76" y="4161"/>
                    <a:pt x="26" y="4286"/>
                    <a:pt x="1" y="4412"/>
                  </a:cubicBezTo>
                  <a:lnTo>
                    <a:pt x="1" y="14913"/>
                  </a:lnTo>
                  <a:cubicBezTo>
                    <a:pt x="1" y="15113"/>
                    <a:pt x="176" y="15264"/>
                    <a:pt x="377" y="15264"/>
                  </a:cubicBezTo>
                  <a:cubicBezTo>
                    <a:pt x="427" y="15264"/>
                    <a:pt x="502" y="15239"/>
                    <a:pt x="552" y="15214"/>
                  </a:cubicBezTo>
                  <a:lnTo>
                    <a:pt x="7570" y="11153"/>
                  </a:lnTo>
                  <a:cubicBezTo>
                    <a:pt x="7695" y="11078"/>
                    <a:pt x="7770" y="10953"/>
                    <a:pt x="7745" y="10828"/>
                  </a:cubicBezTo>
                  <a:lnTo>
                    <a:pt x="7745" y="351"/>
                  </a:lnTo>
                  <a:cubicBezTo>
                    <a:pt x="7770" y="226"/>
                    <a:pt x="7695" y="101"/>
                    <a:pt x="7570" y="51"/>
                  </a:cubicBezTo>
                  <a:cubicBezTo>
                    <a:pt x="7519" y="1"/>
                    <a:pt x="7469" y="1"/>
                    <a:pt x="739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2130475" y="3037000"/>
              <a:ext cx="141625" cy="255825"/>
            </a:xfrm>
            <a:custGeom>
              <a:avLst/>
              <a:gdLst/>
              <a:ahLst/>
              <a:cxnLst/>
              <a:rect l="l" t="t" r="r" b="b"/>
              <a:pathLst>
                <a:path w="5665" h="10233" extrusionOk="0">
                  <a:moveTo>
                    <a:pt x="5314" y="351"/>
                  </a:moveTo>
                  <a:lnTo>
                    <a:pt x="5314" y="3384"/>
                  </a:lnTo>
                  <a:lnTo>
                    <a:pt x="5088" y="3509"/>
                  </a:lnTo>
                  <a:lnTo>
                    <a:pt x="5088" y="2582"/>
                  </a:lnTo>
                  <a:cubicBezTo>
                    <a:pt x="5088" y="2206"/>
                    <a:pt x="4912" y="1980"/>
                    <a:pt x="4662" y="1980"/>
                  </a:cubicBezTo>
                  <a:cubicBezTo>
                    <a:pt x="4562" y="1980"/>
                    <a:pt x="4461" y="2031"/>
                    <a:pt x="4361" y="2081"/>
                  </a:cubicBezTo>
                  <a:lnTo>
                    <a:pt x="3308" y="2682"/>
                  </a:lnTo>
                  <a:lnTo>
                    <a:pt x="3308" y="7194"/>
                  </a:lnTo>
                  <a:cubicBezTo>
                    <a:pt x="3308" y="7670"/>
                    <a:pt x="3509" y="7970"/>
                    <a:pt x="3735" y="7970"/>
                  </a:cubicBezTo>
                  <a:cubicBezTo>
                    <a:pt x="3810" y="7970"/>
                    <a:pt x="3885" y="7945"/>
                    <a:pt x="3960" y="7895"/>
                  </a:cubicBezTo>
                  <a:lnTo>
                    <a:pt x="4587" y="7519"/>
                  </a:lnTo>
                  <a:lnTo>
                    <a:pt x="4587" y="7845"/>
                  </a:lnTo>
                  <a:lnTo>
                    <a:pt x="1078" y="9875"/>
                  </a:lnTo>
                  <a:lnTo>
                    <a:pt x="1078" y="9549"/>
                  </a:lnTo>
                  <a:lnTo>
                    <a:pt x="1730" y="9173"/>
                  </a:lnTo>
                  <a:cubicBezTo>
                    <a:pt x="2156" y="8798"/>
                    <a:pt x="2406" y="8271"/>
                    <a:pt x="2381" y="7720"/>
                  </a:cubicBezTo>
                  <a:lnTo>
                    <a:pt x="2381" y="3209"/>
                  </a:lnTo>
                  <a:lnTo>
                    <a:pt x="1354" y="3810"/>
                  </a:lnTo>
                  <a:cubicBezTo>
                    <a:pt x="877" y="4111"/>
                    <a:pt x="602" y="4612"/>
                    <a:pt x="602" y="5163"/>
                  </a:cubicBezTo>
                  <a:lnTo>
                    <a:pt x="602" y="6091"/>
                  </a:lnTo>
                  <a:lnTo>
                    <a:pt x="376" y="6241"/>
                  </a:lnTo>
                  <a:lnTo>
                    <a:pt x="376" y="3209"/>
                  </a:lnTo>
                  <a:lnTo>
                    <a:pt x="5288" y="351"/>
                  </a:lnTo>
                  <a:close/>
                  <a:moveTo>
                    <a:pt x="5288" y="0"/>
                  </a:moveTo>
                  <a:cubicBezTo>
                    <a:pt x="5238" y="0"/>
                    <a:pt x="5163" y="0"/>
                    <a:pt x="5113" y="51"/>
                  </a:cubicBezTo>
                  <a:lnTo>
                    <a:pt x="201" y="2883"/>
                  </a:lnTo>
                  <a:cubicBezTo>
                    <a:pt x="75" y="2958"/>
                    <a:pt x="0" y="3083"/>
                    <a:pt x="0" y="3209"/>
                  </a:cubicBezTo>
                  <a:lnTo>
                    <a:pt x="0" y="6241"/>
                  </a:lnTo>
                  <a:cubicBezTo>
                    <a:pt x="0" y="6366"/>
                    <a:pt x="75" y="6492"/>
                    <a:pt x="201" y="6542"/>
                  </a:cubicBezTo>
                  <a:cubicBezTo>
                    <a:pt x="251" y="6567"/>
                    <a:pt x="301" y="6592"/>
                    <a:pt x="376" y="6592"/>
                  </a:cubicBezTo>
                  <a:cubicBezTo>
                    <a:pt x="426" y="6592"/>
                    <a:pt x="501" y="6567"/>
                    <a:pt x="552" y="6542"/>
                  </a:cubicBezTo>
                  <a:lnTo>
                    <a:pt x="777" y="6417"/>
                  </a:lnTo>
                  <a:cubicBezTo>
                    <a:pt x="877" y="6341"/>
                    <a:pt x="953" y="6216"/>
                    <a:pt x="953" y="6091"/>
                  </a:cubicBezTo>
                  <a:lnTo>
                    <a:pt x="953" y="5163"/>
                  </a:lnTo>
                  <a:cubicBezTo>
                    <a:pt x="978" y="4762"/>
                    <a:pt x="1178" y="4361"/>
                    <a:pt x="1529" y="4111"/>
                  </a:cubicBezTo>
                  <a:lnTo>
                    <a:pt x="2030" y="3835"/>
                  </a:lnTo>
                  <a:lnTo>
                    <a:pt x="2030" y="7720"/>
                  </a:lnTo>
                  <a:cubicBezTo>
                    <a:pt x="2030" y="8146"/>
                    <a:pt x="1855" y="8572"/>
                    <a:pt x="1554" y="8873"/>
                  </a:cubicBezTo>
                  <a:lnTo>
                    <a:pt x="902" y="9249"/>
                  </a:lnTo>
                  <a:cubicBezTo>
                    <a:pt x="777" y="9299"/>
                    <a:pt x="702" y="9424"/>
                    <a:pt x="727" y="9549"/>
                  </a:cubicBezTo>
                  <a:lnTo>
                    <a:pt x="727" y="9875"/>
                  </a:lnTo>
                  <a:cubicBezTo>
                    <a:pt x="702" y="10001"/>
                    <a:pt x="777" y="10126"/>
                    <a:pt x="902" y="10176"/>
                  </a:cubicBezTo>
                  <a:cubicBezTo>
                    <a:pt x="953" y="10214"/>
                    <a:pt x="1015" y="10232"/>
                    <a:pt x="1078" y="10232"/>
                  </a:cubicBezTo>
                  <a:cubicBezTo>
                    <a:pt x="1141" y="10232"/>
                    <a:pt x="1203" y="10214"/>
                    <a:pt x="1253" y="10176"/>
                  </a:cubicBezTo>
                  <a:lnTo>
                    <a:pt x="4762" y="8146"/>
                  </a:lnTo>
                  <a:cubicBezTo>
                    <a:pt x="4887" y="8096"/>
                    <a:pt x="4963" y="7970"/>
                    <a:pt x="4963" y="7845"/>
                  </a:cubicBezTo>
                  <a:lnTo>
                    <a:pt x="4963" y="7519"/>
                  </a:lnTo>
                  <a:cubicBezTo>
                    <a:pt x="4963" y="7319"/>
                    <a:pt x="4787" y="7143"/>
                    <a:pt x="4587" y="7143"/>
                  </a:cubicBezTo>
                  <a:cubicBezTo>
                    <a:pt x="4537" y="7143"/>
                    <a:pt x="4461" y="7168"/>
                    <a:pt x="4411" y="7194"/>
                  </a:cubicBezTo>
                  <a:lnTo>
                    <a:pt x="3760" y="7569"/>
                  </a:lnTo>
                  <a:lnTo>
                    <a:pt x="3735" y="7569"/>
                  </a:lnTo>
                  <a:cubicBezTo>
                    <a:pt x="3659" y="7444"/>
                    <a:pt x="3634" y="7294"/>
                    <a:pt x="3659" y="7168"/>
                  </a:cubicBezTo>
                  <a:lnTo>
                    <a:pt x="3659" y="2908"/>
                  </a:lnTo>
                  <a:lnTo>
                    <a:pt x="4511" y="2432"/>
                  </a:lnTo>
                  <a:cubicBezTo>
                    <a:pt x="4537" y="2381"/>
                    <a:pt x="4587" y="2381"/>
                    <a:pt x="4637" y="2381"/>
                  </a:cubicBezTo>
                  <a:cubicBezTo>
                    <a:pt x="4687" y="2381"/>
                    <a:pt x="4712" y="2482"/>
                    <a:pt x="4712" y="2607"/>
                  </a:cubicBezTo>
                  <a:lnTo>
                    <a:pt x="4712" y="3534"/>
                  </a:lnTo>
                  <a:cubicBezTo>
                    <a:pt x="4712" y="3660"/>
                    <a:pt x="4787" y="3785"/>
                    <a:pt x="4887" y="3835"/>
                  </a:cubicBezTo>
                  <a:cubicBezTo>
                    <a:pt x="4938" y="3885"/>
                    <a:pt x="5013" y="3885"/>
                    <a:pt x="5063" y="3885"/>
                  </a:cubicBezTo>
                  <a:cubicBezTo>
                    <a:pt x="5138" y="3885"/>
                    <a:pt x="5188" y="3885"/>
                    <a:pt x="5238" y="3860"/>
                  </a:cubicBezTo>
                  <a:lnTo>
                    <a:pt x="5464" y="3735"/>
                  </a:lnTo>
                  <a:cubicBezTo>
                    <a:pt x="5589" y="3660"/>
                    <a:pt x="5664" y="3534"/>
                    <a:pt x="5664" y="3409"/>
                  </a:cubicBezTo>
                  <a:lnTo>
                    <a:pt x="5664" y="376"/>
                  </a:lnTo>
                  <a:cubicBezTo>
                    <a:pt x="5664" y="251"/>
                    <a:pt x="5589" y="126"/>
                    <a:pt x="5464" y="76"/>
                  </a:cubicBezTo>
                  <a:cubicBezTo>
                    <a:pt x="5414" y="26"/>
                    <a:pt x="5364" y="26"/>
                    <a:pt x="5288" y="26"/>
                  </a:cubicBezTo>
                  <a:lnTo>
                    <a:pt x="5288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2776450" y="2869225"/>
              <a:ext cx="250675" cy="219800"/>
            </a:xfrm>
            <a:custGeom>
              <a:avLst/>
              <a:gdLst/>
              <a:ahLst/>
              <a:cxnLst/>
              <a:rect l="l" t="t" r="r" b="b"/>
              <a:pathLst>
                <a:path w="10027" h="8792" extrusionOk="0">
                  <a:moveTo>
                    <a:pt x="7048" y="1"/>
                  </a:moveTo>
                  <a:cubicBezTo>
                    <a:pt x="6907" y="1"/>
                    <a:pt x="6763" y="80"/>
                    <a:pt x="6693" y="220"/>
                  </a:cubicBezTo>
                  <a:lnTo>
                    <a:pt x="4587" y="5358"/>
                  </a:lnTo>
                  <a:lnTo>
                    <a:pt x="4738" y="5433"/>
                  </a:lnTo>
                  <a:lnTo>
                    <a:pt x="4512" y="5383"/>
                  </a:lnTo>
                  <a:lnTo>
                    <a:pt x="2733" y="4205"/>
                  </a:lnTo>
                  <a:cubicBezTo>
                    <a:pt x="2671" y="4164"/>
                    <a:pt x="2577" y="4123"/>
                    <a:pt x="2489" y="4123"/>
                  </a:cubicBezTo>
                  <a:cubicBezTo>
                    <a:pt x="2470" y="4123"/>
                    <a:pt x="2450" y="4125"/>
                    <a:pt x="2432" y="4130"/>
                  </a:cubicBezTo>
                  <a:cubicBezTo>
                    <a:pt x="2307" y="4130"/>
                    <a:pt x="2206" y="4205"/>
                    <a:pt x="2131" y="4305"/>
                  </a:cubicBezTo>
                  <a:lnTo>
                    <a:pt x="51" y="8566"/>
                  </a:lnTo>
                  <a:cubicBezTo>
                    <a:pt x="1" y="8641"/>
                    <a:pt x="51" y="8742"/>
                    <a:pt x="126" y="8792"/>
                  </a:cubicBezTo>
                  <a:lnTo>
                    <a:pt x="201" y="8792"/>
                  </a:lnTo>
                  <a:cubicBezTo>
                    <a:pt x="277" y="8792"/>
                    <a:pt x="352" y="8767"/>
                    <a:pt x="377" y="8717"/>
                  </a:cubicBezTo>
                  <a:lnTo>
                    <a:pt x="2482" y="4481"/>
                  </a:lnTo>
                  <a:lnTo>
                    <a:pt x="4312" y="5684"/>
                  </a:lnTo>
                  <a:cubicBezTo>
                    <a:pt x="4375" y="5732"/>
                    <a:pt x="4449" y="5749"/>
                    <a:pt x="4526" y="5749"/>
                  </a:cubicBezTo>
                  <a:cubicBezTo>
                    <a:pt x="4571" y="5749"/>
                    <a:pt x="4617" y="5743"/>
                    <a:pt x="4663" y="5734"/>
                  </a:cubicBezTo>
                  <a:cubicBezTo>
                    <a:pt x="4763" y="5709"/>
                    <a:pt x="4863" y="5609"/>
                    <a:pt x="4913" y="5508"/>
                  </a:cubicBezTo>
                  <a:lnTo>
                    <a:pt x="7044" y="371"/>
                  </a:lnTo>
                  <a:lnTo>
                    <a:pt x="9675" y="3077"/>
                  </a:lnTo>
                  <a:cubicBezTo>
                    <a:pt x="9713" y="3115"/>
                    <a:pt x="9763" y="3134"/>
                    <a:pt x="9813" y="3134"/>
                  </a:cubicBezTo>
                  <a:cubicBezTo>
                    <a:pt x="9863" y="3134"/>
                    <a:pt x="9913" y="3115"/>
                    <a:pt x="9951" y="3077"/>
                  </a:cubicBezTo>
                  <a:cubicBezTo>
                    <a:pt x="10026" y="3027"/>
                    <a:pt x="10026" y="2902"/>
                    <a:pt x="9951" y="2827"/>
                  </a:cubicBezTo>
                  <a:lnTo>
                    <a:pt x="7294" y="120"/>
                  </a:lnTo>
                  <a:lnTo>
                    <a:pt x="7219" y="45"/>
                  </a:lnTo>
                  <a:cubicBezTo>
                    <a:pt x="7167" y="15"/>
                    <a:pt x="7108" y="1"/>
                    <a:pt x="70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2773950" y="2766325"/>
              <a:ext cx="255675" cy="402275"/>
            </a:xfrm>
            <a:custGeom>
              <a:avLst/>
              <a:gdLst/>
              <a:ahLst/>
              <a:cxnLst/>
              <a:rect l="l" t="t" r="r" b="b"/>
              <a:pathLst>
                <a:path w="10227" h="16091" extrusionOk="0">
                  <a:moveTo>
                    <a:pt x="9825" y="552"/>
                  </a:moveTo>
                  <a:lnTo>
                    <a:pt x="9825" y="10051"/>
                  </a:lnTo>
                  <a:lnTo>
                    <a:pt x="326" y="15539"/>
                  </a:lnTo>
                  <a:lnTo>
                    <a:pt x="326" y="6041"/>
                  </a:lnTo>
                  <a:lnTo>
                    <a:pt x="9825" y="552"/>
                  </a:lnTo>
                  <a:close/>
                  <a:moveTo>
                    <a:pt x="10101" y="0"/>
                  </a:moveTo>
                  <a:lnTo>
                    <a:pt x="10026" y="25"/>
                  </a:lnTo>
                  <a:lnTo>
                    <a:pt x="9675" y="226"/>
                  </a:lnTo>
                  <a:lnTo>
                    <a:pt x="151" y="5740"/>
                  </a:lnTo>
                  <a:cubicBezTo>
                    <a:pt x="101" y="5765"/>
                    <a:pt x="76" y="5815"/>
                    <a:pt x="51" y="5865"/>
                  </a:cubicBezTo>
                  <a:cubicBezTo>
                    <a:pt x="26" y="5915"/>
                    <a:pt x="1" y="5965"/>
                    <a:pt x="1" y="6015"/>
                  </a:cubicBezTo>
                  <a:lnTo>
                    <a:pt x="1" y="15965"/>
                  </a:lnTo>
                  <a:cubicBezTo>
                    <a:pt x="1" y="16041"/>
                    <a:pt x="26" y="16091"/>
                    <a:pt x="76" y="16091"/>
                  </a:cubicBezTo>
                  <a:lnTo>
                    <a:pt x="151" y="16066"/>
                  </a:lnTo>
                  <a:lnTo>
                    <a:pt x="10051" y="10351"/>
                  </a:lnTo>
                  <a:cubicBezTo>
                    <a:pt x="10151" y="10276"/>
                    <a:pt x="10201" y="10176"/>
                    <a:pt x="10226" y="10076"/>
                  </a:cubicBezTo>
                  <a:lnTo>
                    <a:pt x="10226" y="126"/>
                  </a:lnTo>
                  <a:cubicBezTo>
                    <a:pt x="10226" y="50"/>
                    <a:pt x="10176" y="0"/>
                    <a:pt x="1012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2842875" y="2896700"/>
              <a:ext cx="43250" cy="51975"/>
            </a:xfrm>
            <a:custGeom>
              <a:avLst/>
              <a:gdLst/>
              <a:ahLst/>
              <a:cxnLst/>
              <a:rect l="l" t="t" r="r" b="b"/>
              <a:pathLst>
                <a:path w="1730" h="2079" extrusionOk="0">
                  <a:moveTo>
                    <a:pt x="1229" y="374"/>
                  </a:moveTo>
                  <a:cubicBezTo>
                    <a:pt x="1329" y="450"/>
                    <a:pt x="1354" y="550"/>
                    <a:pt x="1329" y="650"/>
                  </a:cubicBezTo>
                  <a:cubicBezTo>
                    <a:pt x="1304" y="1051"/>
                    <a:pt x="1103" y="1427"/>
                    <a:pt x="752" y="1653"/>
                  </a:cubicBezTo>
                  <a:cubicBezTo>
                    <a:pt x="721" y="1700"/>
                    <a:pt x="669" y="1718"/>
                    <a:pt x="616" y="1718"/>
                  </a:cubicBezTo>
                  <a:cubicBezTo>
                    <a:pt x="585" y="1718"/>
                    <a:pt x="554" y="1712"/>
                    <a:pt x="527" y="1703"/>
                  </a:cubicBezTo>
                  <a:cubicBezTo>
                    <a:pt x="402" y="1678"/>
                    <a:pt x="326" y="1552"/>
                    <a:pt x="377" y="1427"/>
                  </a:cubicBezTo>
                  <a:cubicBezTo>
                    <a:pt x="402" y="1026"/>
                    <a:pt x="602" y="650"/>
                    <a:pt x="953" y="424"/>
                  </a:cubicBezTo>
                  <a:cubicBezTo>
                    <a:pt x="1003" y="399"/>
                    <a:pt x="1078" y="374"/>
                    <a:pt x="1153" y="374"/>
                  </a:cubicBezTo>
                  <a:close/>
                  <a:moveTo>
                    <a:pt x="1121" y="0"/>
                  </a:moveTo>
                  <a:cubicBezTo>
                    <a:pt x="996" y="0"/>
                    <a:pt x="868" y="40"/>
                    <a:pt x="752" y="124"/>
                  </a:cubicBezTo>
                  <a:cubicBezTo>
                    <a:pt x="326" y="399"/>
                    <a:pt x="26" y="901"/>
                    <a:pt x="1" y="1427"/>
                  </a:cubicBezTo>
                  <a:cubicBezTo>
                    <a:pt x="1" y="1653"/>
                    <a:pt x="101" y="1878"/>
                    <a:pt x="301" y="2003"/>
                  </a:cubicBezTo>
                  <a:cubicBezTo>
                    <a:pt x="377" y="2054"/>
                    <a:pt x="477" y="2079"/>
                    <a:pt x="552" y="2079"/>
                  </a:cubicBezTo>
                  <a:cubicBezTo>
                    <a:pt x="702" y="2079"/>
                    <a:pt x="828" y="2029"/>
                    <a:pt x="953" y="1978"/>
                  </a:cubicBezTo>
                  <a:cubicBezTo>
                    <a:pt x="1404" y="1678"/>
                    <a:pt x="1680" y="1201"/>
                    <a:pt x="1705" y="650"/>
                  </a:cubicBezTo>
                  <a:cubicBezTo>
                    <a:pt x="1730" y="500"/>
                    <a:pt x="1680" y="349"/>
                    <a:pt x="1580" y="224"/>
                  </a:cubicBezTo>
                  <a:cubicBezTo>
                    <a:pt x="1463" y="78"/>
                    <a:pt x="1295" y="0"/>
                    <a:pt x="112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3637375" y="2340250"/>
              <a:ext cx="195500" cy="284500"/>
            </a:xfrm>
            <a:custGeom>
              <a:avLst/>
              <a:gdLst/>
              <a:ahLst/>
              <a:cxnLst/>
              <a:rect l="l" t="t" r="r" b="b"/>
              <a:pathLst>
                <a:path w="7820" h="11380" extrusionOk="0">
                  <a:moveTo>
                    <a:pt x="5539" y="352"/>
                  </a:moveTo>
                  <a:cubicBezTo>
                    <a:pt x="6692" y="352"/>
                    <a:pt x="7444" y="1504"/>
                    <a:pt x="7444" y="3259"/>
                  </a:cubicBezTo>
                  <a:cubicBezTo>
                    <a:pt x="7394" y="4888"/>
                    <a:pt x="6918" y="6467"/>
                    <a:pt x="6090" y="7845"/>
                  </a:cubicBezTo>
                  <a:cubicBezTo>
                    <a:pt x="5790" y="8372"/>
                    <a:pt x="5464" y="8873"/>
                    <a:pt x="5063" y="9324"/>
                  </a:cubicBezTo>
                  <a:cubicBezTo>
                    <a:pt x="4637" y="9825"/>
                    <a:pt x="4136" y="10251"/>
                    <a:pt x="3559" y="10602"/>
                  </a:cubicBezTo>
                  <a:cubicBezTo>
                    <a:pt x="3183" y="10853"/>
                    <a:pt x="2732" y="11003"/>
                    <a:pt x="2256" y="11003"/>
                  </a:cubicBezTo>
                  <a:cubicBezTo>
                    <a:pt x="1103" y="11003"/>
                    <a:pt x="351" y="9875"/>
                    <a:pt x="351" y="8121"/>
                  </a:cubicBezTo>
                  <a:cubicBezTo>
                    <a:pt x="426" y="6492"/>
                    <a:pt x="877" y="4913"/>
                    <a:pt x="1704" y="3535"/>
                  </a:cubicBezTo>
                  <a:cubicBezTo>
                    <a:pt x="2306" y="2407"/>
                    <a:pt x="3183" y="1454"/>
                    <a:pt x="4236" y="778"/>
                  </a:cubicBezTo>
                  <a:cubicBezTo>
                    <a:pt x="4637" y="527"/>
                    <a:pt x="5088" y="377"/>
                    <a:pt x="5539" y="377"/>
                  </a:cubicBezTo>
                  <a:lnTo>
                    <a:pt x="5539" y="352"/>
                  </a:lnTo>
                  <a:close/>
                  <a:moveTo>
                    <a:pt x="5539" y="1"/>
                  </a:moveTo>
                  <a:cubicBezTo>
                    <a:pt x="5013" y="26"/>
                    <a:pt x="4512" y="176"/>
                    <a:pt x="4060" y="452"/>
                  </a:cubicBezTo>
                  <a:cubicBezTo>
                    <a:pt x="2933" y="1179"/>
                    <a:pt x="2030" y="2156"/>
                    <a:pt x="1404" y="3334"/>
                  </a:cubicBezTo>
                  <a:cubicBezTo>
                    <a:pt x="552" y="4788"/>
                    <a:pt x="50" y="6417"/>
                    <a:pt x="0" y="8121"/>
                  </a:cubicBezTo>
                  <a:cubicBezTo>
                    <a:pt x="0" y="10151"/>
                    <a:pt x="928" y="11379"/>
                    <a:pt x="2256" y="11379"/>
                  </a:cubicBezTo>
                  <a:cubicBezTo>
                    <a:pt x="2782" y="11354"/>
                    <a:pt x="3308" y="11204"/>
                    <a:pt x="3760" y="10928"/>
                  </a:cubicBezTo>
                  <a:cubicBezTo>
                    <a:pt x="4361" y="10552"/>
                    <a:pt x="4887" y="10101"/>
                    <a:pt x="5339" y="9575"/>
                  </a:cubicBezTo>
                  <a:cubicBezTo>
                    <a:pt x="6842" y="7795"/>
                    <a:pt x="7720" y="5565"/>
                    <a:pt x="7820" y="3259"/>
                  </a:cubicBezTo>
                  <a:cubicBezTo>
                    <a:pt x="7820" y="1229"/>
                    <a:pt x="6867" y="1"/>
                    <a:pt x="553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3699400" y="2443000"/>
              <a:ext cx="93375" cy="122225"/>
            </a:xfrm>
            <a:custGeom>
              <a:avLst/>
              <a:gdLst/>
              <a:ahLst/>
              <a:cxnLst/>
              <a:rect l="l" t="t" r="r" b="b"/>
              <a:pathLst>
                <a:path w="3735" h="4889" extrusionOk="0">
                  <a:moveTo>
                    <a:pt x="452" y="352"/>
                  </a:moveTo>
                  <a:lnTo>
                    <a:pt x="3234" y="602"/>
                  </a:lnTo>
                  <a:lnTo>
                    <a:pt x="3183" y="703"/>
                  </a:lnTo>
                  <a:lnTo>
                    <a:pt x="351" y="4237"/>
                  </a:lnTo>
                  <a:lnTo>
                    <a:pt x="351" y="678"/>
                  </a:lnTo>
                  <a:cubicBezTo>
                    <a:pt x="326" y="577"/>
                    <a:pt x="376" y="452"/>
                    <a:pt x="452" y="352"/>
                  </a:cubicBezTo>
                  <a:close/>
                  <a:moveTo>
                    <a:pt x="452" y="1"/>
                  </a:moveTo>
                  <a:cubicBezTo>
                    <a:pt x="201" y="1"/>
                    <a:pt x="0" y="302"/>
                    <a:pt x="0" y="678"/>
                  </a:cubicBezTo>
                  <a:lnTo>
                    <a:pt x="0" y="4537"/>
                  </a:lnTo>
                  <a:cubicBezTo>
                    <a:pt x="0" y="4763"/>
                    <a:pt x="51" y="4888"/>
                    <a:pt x="176" y="4888"/>
                  </a:cubicBezTo>
                  <a:cubicBezTo>
                    <a:pt x="276" y="4888"/>
                    <a:pt x="351" y="4813"/>
                    <a:pt x="477" y="4663"/>
                  </a:cubicBezTo>
                  <a:lnTo>
                    <a:pt x="3484" y="928"/>
                  </a:lnTo>
                  <a:cubicBezTo>
                    <a:pt x="3735" y="602"/>
                    <a:pt x="3735" y="302"/>
                    <a:pt x="3484" y="277"/>
                  </a:cubicBezTo>
                  <a:lnTo>
                    <a:pt x="477" y="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4069700" y="3231225"/>
              <a:ext cx="635375" cy="757550"/>
            </a:xfrm>
            <a:custGeom>
              <a:avLst/>
              <a:gdLst/>
              <a:ahLst/>
              <a:cxnLst/>
              <a:rect l="l" t="t" r="r" b="b"/>
              <a:pathLst>
                <a:path w="25415" h="30302" extrusionOk="0">
                  <a:moveTo>
                    <a:pt x="1" y="1"/>
                  </a:moveTo>
                  <a:lnTo>
                    <a:pt x="1" y="15590"/>
                  </a:lnTo>
                  <a:lnTo>
                    <a:pt x="25414" y="30302"/>
                  </a:lnTo>
                  <a:lnTo>
                    <a:pt x="25414" y="147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4705050" y="3344650"/>
              <a:ext cx="440500" cy="644125"/>
            </a:xfrm>
            <a:custGeom>
              <a:avLst/>
              <a:gdLst/>
              <a:ahLst/>
              <a:cxnLst/>
              <a:rect l="l" t="t" r="r" b="b"/>
              <a:pathLst>
                <a:path w="17620" h="25765" extrusionOk="0">
                  <a:moveTo>
                    <a:pt x="17619" y="0"/>
                  </a:moveTo>
                  <a:lnTo>
                    <a:pt x="0" y="10176"/>
                  </a:lnTo>
                  <a:lnTo>
                    <a:pt x="0" y="25765"/>
                  </a:lnTo>
                  <a:lnTo>
                    <a:pt x="17619" y="15589"/>
                  </a:lnTo>
                  <a:lnTo>
                    <a:pt x="1761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4069700" y="2977475"/>
              <a:ext cx="1075850" cy="621575"/>
            </a:xfrm>
            <a:custGeom>
              <a:avLst/>
              <a:gdLst/>
              <a:ahLst/>
              <a:cxnLst/>
              <a:rect l="l" t="t" r="r" b="b"/>
              <a:pathLst>
                <a:path w="43034" h="24863" extrusionOk="0">
                  <a:moveTo>
                    <a:pt x="17620" y="1"/>
                  </a:moveTo>
                  <a:lnTo>
                    <a:pt x="1" y="10151"/>
                  </a:lnTo>
                  <a:lnTo>
                    <a:pt x="25414" y="24863"/>
                  </a:lnTo>
                  <a:lnTo>
                    <a:pt x="43033" y="14687"/>
                  </a:lnTo>
                  <a:lnTo>
                    <a:pt x="1762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4401150" y="3553925"/>
              <a:ext cx="303925" cy="186100"/>
            </a:xfrm>
            <a:custGeom>
              <a:avLst/>
              <a:gdLst/>
              <a:ahLst/>
              <a:cxnLst/>
              <a:rect l="l" t="t" r="r" b="b"/>
              <a:pathLst>
                <a:path w="12157" h="7444" extrusionOk="0">
                  <a:moveTo>
                    <a:pt x="1" y="0"/>
                  </a:moveTo>
                  <a:lnTo>
                    <a:pt x="12156" y="7444"/>
                  </a:lnTo>
                  <a:lnTo>
                    <a:pt x="12156" y="70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4705050" y="3624100"/>
              <a:ext cx="182350" cy="115925"/>
            </a:xfrm>
            <a:custGeom>
              <a:avLst/>
              <a:gdLst/>
              <a:ahLst/>
              <a:cxnLst/>
              <a:rect l="l" t="t" r="r" b="b"/>
              <a:pathLst>
                <a:path w="7294" h="4637" extrusionOk="0">
                  <a:moveTo>
                    <a:pt x="7293" y="0"/>
                  </a:moveTo>
                  <a:lnTo>
                    <a:pt x="0" y="4211"/>
                  </a:lnTo>
                  <a:lnTo>
                    <a:pt x="0" y="4637"/>
                  </a:lnTo>
                  <a:lnTo>
                    <a:pt x="7293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4218200" y="3546400"/>
              <a:ext cx="486875" cy="291375"/>
            </a:xfrm>
            <a:custGeom>
              <a:avLst/>
              <a:gdLst/>
              <a:ahLst/>
              <a:cxnLst/>
              <a:rect l="l" t="t" r="r" b="b"/>
              <a:pathLst>
                <a:path w="19475" h="11655" extrusionOk="0">
                  <a:moveTo>
                    <a:pt x="0" y="1"/>
                  </a:moveTo>
                  <a:lnTo>
                    <a:pt x="19474" y="11655"/>
                  </a:lnTo>
                  <a:lnTo>
                    <a:pt x="19474" y="112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4705050" y="3616575"/>
              <a:ext cx="365300" cy="221200"/>
            </a:xfrm>
            <a:custGeom>
              <a:avLst/>
              <a:gdLst/>
              <a:ahLst/>
              <a:cxnLst/>
              <a:rect l="l" t="t" r="r" b="b"/>
              <a:pathLst>
                <a:path w="14612" h="8848" extrusionOk="0">
                  <a:moveTo>
                    <a:pt x="14612" y="1"/>
                  </a:moveTo>
                  <a:lnTo>
                    <a:pt x="0" y="8422"/>
                  </a:lnTo>
                  <a:lnTo>
                    <a:pt x="0" y="8848"/>
                  </a:lnTo>
                  <a:lnTo>
                    <a:pt x="14612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4120450" y="3375975"/>
              <a:ext cx="219950" cy="120950"/>
            </a:xfrm>
            <a:custGeom>
              <a:avLst/>
              <a:gdLst/>
              <a:ahLst/>
              <a:cxnLst/>
              <a:rect l="l" t="t" r="r" b="b"/>
              <a:pathLst>
                <a:path w="8798" h="4838" extrusionOk="0">
                  <a:moveTo>
                    <a:pt x="427" y="0"/>
                  </a:moveTo>
                  <a:cubicBezTo>
                    <a:pt x="427" y="0"/>
                    <a:pt x="1" y="2281"/>
                    <a:pt x="226" y="3434"/>
                  </a:cubicBezTo>
                  <a:lnTo>
                    <a:pt x="301" y="3434"/>
                  </a:lnTo>
                  <a:cubicBezTo>
                    <a:pt x="853" y="3434"/>
                    <a:pt x="3935" y="3484"/>
                    <a:pt x="8798" y="4838"/>
                  </a:cubicBezTo>
                  <a:lnTo>
                    <a:pt x="427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4108550" y="3375975"/>
              <a:ext cx="231850" cy="120950"/>
            </a:xfrm>
            <a:custGeom>
              <a:avLst/>
              <a:gdLst/>
              <a:ahLst/>
              <a:cxnLst/>
              <a:rect l="l" t="t" r="r" b="b"/>
              <a:pathLst>
                <a:path w="9274" h="4838" extrusionOk="0">
                  <a:moveTo>
                    <a:pt x="903" y="0"/>
                  </a:moveTo>
                  <a:lnTo>
                    <a:pt x="0" y="2156"/>
                  </a:lnTo>
                  <a:lnTo>
                    <a:pt x="9274" y="483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4401150" y="3713075"/>
              <a:ext cx="279475" cy="210550"/>
            </a:xfrm>
            <a:custGeom>
              <a:avLst/>
              <a:gdLst/>
              <a:ahLst/>
              <a:cxnLst/>
              <a:rect l="l" t="t" r="r" b="b"/>
              <a:pathLst>
                <a:path w="11179" h="8422" extrusionOk="0">
                  <a:moveTo>
                    <a:pt x="1" y="0"/>
                  </a:moveTo>
                  <a:lnTo>
                    <a:pt x="9174" y="8421"/>
                  </a:lnTo>
                  <a:cubicBezTo>
                    <a:pt x="9174" y="8421"/>
                    <a:pt x="9424" y="7268"/>
                    <a:pt x="11179" y="64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4401150" y="3713075"/>
              <a:ext cx="279475" cy="181100"/>
            </a:xfrm>
            <a:custGeom>
              <a:avLst/>
              <a:gdLst/>
              <a:ahLst/>
              <a:cxnLst/>
              <a:rect l="l" t="t" r="r" b="b"/>
              <a:pathLst>
                <a:path w="11179" h="7244" extrusionOk="0">
                  <a:moveTo>
                    <a:pt x="1" y="0"/>
                  </a:moveTo>
                  <a:lnTo>
                    <a:pt x="8597" y="7243"/>
                  </a:lnTo>
                  <a:lnTo>
                    <a:pt x="11179" y="6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4925600" y="3496900"/>
              <a:ext cx="165425" cy="83350"/>
            </a:xfrm>
            <a:custGeom>
              <a:avLst/>
              <a:gdLst/>
              <a:ahLst/>
              <a:cxnLst/>
              <a:rect l="l" t="t" r="r" b="b"/>
              <a:pathLst>
                <a:path w="6617" h="3334" extrusionOk="0">
                  <a:moveTo>
                    <a:pt x="5790" y="1"/>
                  </a:moveTo>
                  <a:lnTo>
                    <a:pt x="0" y="3334"/>
                  </a:lnTo>
                  <a:lnTo>
                    <a:pt x="0" y="3334"/>
                  </a:lnTo>
                  <a:lnTo>
                    <a:pt x="6517" y="2808"/>
                  </a:lnTo>
                  <a:cubicBezTo>
                    <a:pt x="6617" y="1855"/>
                    <a:pt x="6391" y="903"/>
                    <a:pt x="5865" y="101"/>
                  </a:cubicBezTo>
                  <a:lnTo>
                    <a:pt x="579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4925600" y="3496900"/>
              <a:ext cx="193000" cy="83350"/>
            </a:xfrm>
            <a:custGeom>
              <a:avLst/>
              <a:gdLst/>
              <a:ahLst/>
              <a:cxnLst/>
              <a:rect l="l" t="t" r="r" b="b"/>
              <a:pathLst>
                <a:path w="7720" h="3334" extrusionOk="0">
                  <a:moveTo>
                    <a:pt x="5790" y="1"/>
                  </a:moveTo>
                  <a:lnTo>
                    <a:pt x="0" y="3334"/>
                  </a:lnTo>
                  <a:lnTo>
                    <a:pt x="7720" y="1003"/>
                  </a:lnTo>
                  <a:lnTo>
                    <a:pt x="579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4176225" y="3037000"/>
              <a:ext cx="377200" cy="221825"/>
            </a:xfrm>
            <a:custGeom>
              <a:avLst/>
              <a:gdLst/>
              <a:ahLst/>
              <a:cxnLst/>
              <a:rect l="l" t="t" r="r" b="b"/>
              <a:pathLst>
                <a:path w="15088" h="8873" extrusionOk="0">
                  <a:moveTo>
                    <a:pt x="14837" y="0"/>
                  </a:moveTo>
                  <a:cubicBezTo>
                    <a:pt x="14787" y="0"/>
                    <a:pt x="14762" y="0"/>
                    <a:pt x="14712" y="26"/>
                  </a:cubicBezTo>
                  <a:lnTo>
                    <a:pt x="126" y="8447"/>
                  </a:lnTo>
                  <a:cubicBezTo>
                    <a:pt x="50" y="8497"/>
                    <a:pt x="0" y="8547"/>
                    <a:pt x="0" y="8622"/>
                  </a:cubicBezTo>
                  <a:cubicBezTo>
                    <a:pt x="0" y="8747"/>
                    <a:pt x="100" y="8873"/>
                    <a:pt x="226" y="8873"/>
                  </a:cubicBezTo>
                  <a:cubicBezTo>
                    <a:pt x="276" y="8873"/>
                    <a:pt x="301" y="8848"/>
                    <a:pt x="351" y="8848"/>
                  </a:cubicBezTo>
                  <a:lnTo>
                    <a:pt x="14938" y="401"/>
                  </a:lnTo>
                  <a:cubicBezTo>
                    <a:pt x="15063" y="351"/>
                    <a:pt x="15088" y="201"/>
                    <a:pt x="15013" y="101"/>
                  </a:cubicBezTo>
                  <a:cubicBezTo>
                    <a:pt x="14988" y="26"/>
                    <a:pt x="14913" y="0"/>
                    <a:pt x="14837" y="0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4237000" y="3071450"/>
              <a:ext cx="378475" cy="222475"/>
            </a:xfrm>
            <a:custGeom>
              <a:avLst/>
              <a:gdLst/>
              <a:ahLst/>
              <a:cxnLst/>
              <a:rect l="l" t="t" r="r" b="b"/>
              <a:pathLst>
                <a:path w="15139" h="8899" extrusionOk="0">
                  <a:moveTo>
                    <a:pt x="14863" y="1"/>
                  </a:moveTo>
                  <a:cubicBezTo>
                    <a:pt x="14837" y="1"/>
                    <a:pt x="14787" y="1"/>
                    <a:pt x="14737" y="51"/>
                  </a:cubicBezTo>
                  <a:lnTo>
                    <a:pt x="126" y="8472"/>
                  </a:lnTo>
                  <a:cubicBezTo>
                    <a:pt x="50" y="8522"/>
                    <a:pt x="0" y="8572"/>
                    <a:pt x="0" y="8648"/>
                  </a:cubicBezTo>
                  <a:cubicBezTo>
                    <a:pt x="0" y="8773"/>
                    <a:pt x="101" y="8898"/>
                    <a:pt x="226" y="8898"/>
                  </a:cubicBezTo>
                  <a:lnTo>
                    <a:pt x="251" y="8898"/>
                  </a:lnTo>
                  <a:cubicBezTo>
                    <a:pt x="276" y="8898"/>
                    <a:pt x="326" y="8873"/>
                    <a:pt x="351" y="8873"/>
                  </a:cubicBezTo>
                  <a:lnTo>
                    <a:pt x="14963" y="427"/>
                  </a:lnTo>
                  <a:lnTo>
                    <a:pt x="15013" y="402"/>
                  </a:lnTo>
                  <a:cubicBezTo>
                    <a:pt x="15113" y="327"/>
                    <a:pt x="15138" y="176"/>
                    <a:pt x="15063" y="76"/>
                  </a:cubicBezTo>
                  <a:cubicBezTo>
                    <a:pt x="15013" y="26"/>
                    <a:pt x="14938" y="1"/>
                    <a:pt x="14863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4297150" y="3161050"/>
              <a:ext cx="287625" cy="167950"/>
            </a:xfrm>
            <a:custGeom>
              <a:avLst/>
              <a:gdLst/>
              <a:ahLst/>
              <a:cxnLst/>
              <a:rect l="l" t="t" r="r" b="b"/>
              <a:pathLst>
                <a:path w="11505" h="6718" extrusionOk="0">
                  <a:moveTo>
                    <a:pt x="11078" y="1"/>
                  </a:moveTo>
                  <a:lnTo>
                    <a:pt x="151" y="6317"/>
                  </a:lnTo>
                  <a:cubicBezTo>
                    <a:pt x="50" y="6367"/>
                    <a:pt x="0" y="6517"/>
                    <a:pt x="50" y="6618"/>
                  </a:cubicBezTo>
                  <a:cubicBezTo>
                    <a:pt x="101" y="6693"/>
                    <a:pt x="176" y="6718"/>
                    <a:pt x="251" y="6718"/>
                  </a:cubicBezTo>
                  <a:cubicBezTo>
                    <a:pt x="301" y="6718"/>
                    <a:pt x="326" y="6718"/>
                    <a:pt x="376" y="6693"/>
                  </a:cubicBezTo>
                  <a:lnTo>
                    <a:pt x="11504" y="277"/>
                  </a:lnTo>
                  <a:cubicBezTo>
                    <a:pt x="11329" y="252"/>
                    <a:pt x="11153" y="151"/>
                    <a:pt x="11078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4359175" y="3142275"/>
              <a:ext cx="376600" cy="221825"/>
            </a:xfrm>
            <a:custGeom>
              <a:avLst/>
              <a:gdLst/>
              <a:ahLst/>
              <a:cxnLst/>
              <a:rect l="l" t="t" r="r" b="b"/>
              <a:pathLst>
                <a:path w="15064" h="8873" extrusionOk="0">
                  <a:moveTo>
                    <a:pt x="14813" y="0"/>
                  </a:moveTo>
                  <a:cubicBezTo>
                    <a:pt x="14763" y="0"/>
                    <a:pt x="14737" y="0"/>
                    <a:pt x="14687" y="25"/>
                  </a:cubicBezTo>
                  <a:lnTo>
                    <a:pt x="101" y="8446"/>
                  </a:lnTo>
                  <a:cubicBezTo>
                    <a:pt x="26" y="8496"/>
                    <a:pt x="1" y="8572"/>
                    <a:pt x="1" y="8647"/>
                  </a:cubicBezTo>
                  <a:cubicBezTo>
                    <a:pt x="1" y="8772"/>
                    <a:pt x="101" y="8872"/>
                    <a:pt x="201" y="8872"/>
                  </a:cubicBezTo>
                  <a:lnTo>
                    <a:pt x="301" y="8847"/>
                  </a:lnTo>
                  <a:lnTo>
                    <a:pt x="14913" y="426"/>
                  </a:lnTo>
                  <a:cubicBezTo>
                    <a:pt x="15038" y="351"/>
                    <a:pt x="15063" y="201"/>
                    <a:pt x="15013" y="100"/>
                  </a:cubicBezTo>
                  <a:cubicBezTo>
                    <a:pt x="14963" y="25"/>
                    <a:pt x="14888" y="0"/>
                    <a:pt x="14813" y="0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4418700" y="3177350"/>
              <a:ext cx="377850" cy="221825"/>
            </a:xfrm>
            <a:custGeom>
              <a:avLst/>
              <a:gdLst/>
              <a:ahLst/>
              <a:cxnLst/>
              <a:rect l="l" t="t" r="r" b="b"/>
              <a:pathLst>
                <a:path w="15114" h="8873" extrusionOk="0">
                  <a:moveTo>
                    <a:pt x="14863" y="1"/>
                  </a:moveTo>
                  <a:cubicBezTo>
                    <a:pt x="14813" y="1"/>
                    <a:pt x="14788" y="1"/>
                    <a:pt x="14737" y="26"/>
                  </a:cubicBezTo>
                  <a:lnTo>
                    <a:pt x="151" y="8447"/>
                  </a:lnTo>
                  <a:cubicBezTo>
                    <a:pt x="51" y="8522"/>
                    <a:pt x="1" y="8647"/>
                    <a:pt x="76" y="8747"/>
                  </a:cubicBezTo>
                  <a:cubicBezTo>
                    <a:pt x="101" y="8823"/>
                    <a:pt x="176" y="8873"/>
                    <a:pt x="251" y="8873"/>
                  </a:cubicBezTo>
                  <a:lnTo>
                    <a:pt x="351" y="8848"/>
                  </a:lnTo>
                  <a:lnTo>
                    <a:pt x="14963" y="402"/>
                  </a:lnTo>
                  <a:lnTo>
                    <a:pt x="14988" y="402"/>
                  </a:lnTo>
                  <a:cubicBezTo>
                    <a:pt x="15088" y="351"/>
                    <a:pt x="15113" y="201"/>
                    <a:pt x="15063" y="101"/>
                  </a:cubicBezTo>
                  <a:cubicBezTo>
                    <a:pt x="15013" y="26"/>
                    <a:pt x="14938" y="1"/>
                    <a:pt x="14863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0"/>
            <p:cNvSpPr/>
            <p:nvPr/>
          </p:nvSpPr>
          <p:spPr>
            <a:xfrm>
              <a:off x="4480725" y="3212450"/>
              <a:ext cx="375975" cy="221825"/>
            </a:xfrm>
            <a:custGeom>
              <a:avLst/>
              <a:gdLst/>
              <a:ahLst/>
              <a:cxnLst/>
              <a:rect l="l" t="t" r="r" b="b"/>
              <a:pathLst>
                <a:path w="15039" h="8873" extrusionOk="0">
                  <a:moveTo>
                    <a:pt x="14788" y="0"/>
                  </a:moveTo>
                  <a:cubicBezTo>
                    <a:pt x="14763" y="0"/>
                    <a:pt x="14738" y="0"/>
                    <a:pt x="14713" y="25"/>
                  </a:cubicBezTo>
                  <a:lnTo>
                    <a:pt x="101" y="8446"/>
                  </a:lnTo>
                  <a:cubicBezTo>
                    <a:pt x="51" y="8496"/>
                    <a:pt x="1" y="8572"/>
                    <a:pt x="1" y="8647"/>
                  </a:cubicBezTo>
                  <a:cubicBezTo>
                    <a:pt x="1" y="8772"/>
                    <a:pt x="101" y="8872"/>
                    <a:pt x="226" y="8872"/>
                  </a:cubicBezTo>
                  <a:cubicBezTo>
                    <a:pt x="251" y="8872"/>
                    <a:pt x="301" y="8872"/>
                    <a:pt x="327" y="8847"/>
                  </a:cubicBezTo>
                  <a:lnTo>
                    <a:pt x="14938" y="426"/>
                  </a:lnTo>
                  <a:cubicBezTo>
                    <a:pt x="15013" y="351"/>
                    <a:pt x="15038" y="226"/>
                    <a:pt x="15013" y="125"/>
                  </a:cubicBezTo>
                  <a:cubicBezTo>
                    <a:pt x="14963" y="50"/>
                    <a:pt x="14888" y="0"/>
                    <a:pt x="14788" y="0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0"/>
            <p:cNvSpPr/>
            <p:nvPr/>
          </p:nvSpPr>
          <p:spPr>
            <a:xfrm>
              <a:off x="4540250" y="3246900"/>
              <a:ext cx="378475" cy="222450"/>
            </a:xfrm>
            <a:custGeom>
              <a:avLst/>
              <a:gdLst/>
              <a:ahLst/>
              <a:cxnLst/>
              <a:rect l="l" t="t" r="r" b="b"/>
              <a:pathLst>
                <a:path w="15139" h="8898" extrusionOk="0">
                  <a:moveTo>
                    <a:pt x="14888" y="1"/>
                  </a:moveTo>
                  <a:cubicBezTo>
                    <a:pt x="14838" y="1"/>
                    <a:pt x="14788" y="26"/>
                    <a:pt x="14763" y="51"/>
                  </a:cubicBezTo>
                  <a:lnTo>
                    <a:pt x="151" y="8472"/>
                  </a:lnTo>
                  <a:cubicBezTo>
                    <a:pt x="51" y="8547"/>
                    <a:pt x="1" y="8672"/>
                    <a:pt x="76" y="8798"/>
                  </a:cubicBezTo>
                  <a:cubicBezTo>
                    <a:pt x="126" y="8848"/>
                    <a:pt x="176" y="8898"/>
                    <a:pt x="276" y="8898"/>
                  </a:cubicBezTo>
                  <a:cubicBezTo>
                    <a:pt x="301" y="8898"/>
                    <a:pt x="352" y="8898"/>
                    <a:pt x="377" y="8873"/>
                  </a:cubicBezTo>
                  <a:lnTo>
                    <a:pt x="14988" y="452"/>
                  </a:lnTo>
                  <a:lnTo>
                    <a:pt x="15013" y="427"/>
                  </a:lnTo>
                  <a:cubicBezTo>
                    <a:pt x="15114" y="351"/>
                    <a:pt x="15139" y="201"/>
                    <a:pt x="15063" y="101"/>
                  </a:cubicBezTo>
                  <a:cubicBezTo>
                    <a:pt x="15013" y="51"/>
                    <a:pt x="14963" y="1"/>
                    <a:pt x="14888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4601650" y="3282000"/>
              <a:ext cx="378475" cy="222450"/>
            </a:xfrm>
            <a:custGeom>
              <a:avLst/>
              <a:gdLst/>
              <a:ahLst/>
              <a:cxnLst/>
              <a:rect l="l" t="t" r="r" b="b"/>
              <a:pathLst>
                <a:path w="15139" h="8898" extrusionOk="0">
                  <a:moveTo>
                    <a:pt x="14888" y="0"/>
                  </a:moveTo>
                  <a:cubicBezTo>
                    <a:pt x="14838" y="0"/>
                    <a:pt x="14788" y="25"/>
                    <a:pt x="14763" y="50"/>
                  </a:cubicBezTo>
                  <a:lnTo>
                    <a:pt x="126" y="8471"/>
                  </a:lnTo>
                  <a:cubicBezTo>
                    <a:pt x="26" y="8546"/>
                    <a:pt x="1" y="8672"/>
                    <a:pt x="51" y="8797"/>
                  </a:cubicBezTo>
                  <a:cubicBezTo>
                    <a:pt x="101" y="8847"/>
                    <a:pt x="176" y="8897"/>
                    <a:pt x="251" y="8897"/>
                  </a:cubicBezTo>
                  <a:cubicBezTo>
                    <a:pt x="277" y="8897"/>
                    <a:pt x="327" y="8897"/>
                    <a:pt x="352" y="8872"/>
                  </a:cubicBezTo>
                  <a:lnTo>
                    <a:pt x="14988" y="451"/>
                  </a:lnTo>
                  <a:lnTo>
                    <a:pt x="15013" y="426"/>
                  </a:lnTo>
                  <a:cubicBezTo>
                    <a:pt x="15114" y="351"/>
                    <a:pt x="15139" y="201"/>
                    <a:pt x="15064" y="100"/>
                  </a:cubicBezTo>
                  <a:cubicBezTo>
                    <a:pt x="15013" y="50"/>
                    <a:pt x="14963" y="0"/>
                    <a:pt x="14888" y="0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4663050" y="3317700"/>
              <a:ext cx="377225" cy="221825"/>
            </a:xfrm>
            <a:custGeom>
              <a:avLst/>
              <a:gdLst/>
              <a:ahLst/>
              <a:cxnLst/>
              <a:rect l="l" t="t" r="r" b="b"/>
              <a:pathLst>
                <a:path w="15089" h="8873" extrusionOk="0">
                  <a:moveTo>
                    <a:pt x="14838" y="1"/>
                  </a:moveTo>
                  <a:cubicBezTo>
                    <a:pt x="14813" y="1"/>
                    <a:pt x="14763" y="1"/>
                    <a:pt x="14738" y="26"/>
                  </a:cubicBezTo>
                  <a:lnTo>
                    <a:pt x="101" y="8472"/>
                  </a:lnTo>
                  <a:cubicBezTo>
                    <a:pt x="51" y="8497"/>
                    <a:pt x="1" y="8572"/>
                    <a:pt x="1" y="8647"/>
                  </a:cubicBezTo>
                  <a:cubicBezTo>
                    <a:pt x="1" y="8773"/>
                    <a:pt x="101" y="8873"/>
                    <a:pt x="227" y="8873"/>
                  </a:cubicBezTo>
                  <a:lnTo>
                    <a:pt x="252" y="8873"/>
                  </a:lnTo>
                  <a:cubicBezTo>
                    <a:pt x="277" y="8873"/>
                    <a:pt x="327" y="8873"/>
                    <a:pt x="352" y="8848"/>
                  </a:cubicBezTo>
                  <a:lnTo>
                    <a:pt x="14938" y="427"/>
                  </a:lnTo>
                  <a:lnTo>
                    <a:pt x="14963" y="427"/>
                  </a:lnTo>
                  <a:cubicBezTo>
                    <a:pt x="15064" y="352"/>
                    <a:pt x="15089" y="226"/>
                    <a:pt x="15039" y="126"/>
                  </a:cubicBezTo>
                  <a:cubicBezTo>
                    <a:pt x="14989" y="51"/>
                    <a:pt x="14913" y="1"/>
                    <a:pt x="14838" y="1"/>
                  </a:cubicBezTo>
                  <a:close/>
                </a:path>
              </a:pathLst>
            </a:custGeom>
            <a:solidFill>
              <a:srgbClr val="C3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0"/>
            <p:cNvSpPr/>
            <p:nvPr/>
          </p:nvSpPr>
          <p:spPr>
            <a:xfrm>
              <a:off x="3054650" y="2714950"/>
              <a:ext cx="823975" cy="1196600"/>
            </a:xfrm>
            <a:custGeom>
              <a:avLst/>
              <a:gdLst/>
              <a:ahLst/>
              <a:cxnLst/>
              <a:rect l="l" t="t" r="r" b="b"/>
              <a:pathLst>
                <a:path w="32959" h="47864" extrusionOk="0">
                  <a:moveTo>
                    <a:pt x="30474" y="0"/>
                  </a:moveTo>
                  <a:cubicBezTo>
                    <a:pt x="30239" y="0"/>
                    <a:pt x="30001" y="50"/>
                    <a:pt x="29775" y="151"/>
                  </a:cubicBezTo>
                  <a:lnTo>
                    <a:pt x="678" y="16968"/>
                  </a:lnTo>
                  <a:cubicBezTo>
                    <a:pt x="276" y="17218"/>
                    <a:pt x="26" y="17669"/>
                    <a:pt x="1" y="18146"/>
                  </a:cubicBezTo>
                  <a:lnTo>
                    <a:pt x="1" y="45865"/>
                  </a:lnTo>
                  <a:cubicBezTo>
                    <a:pt x="26" y="46341"/>
                    <a:pt x="276" y="46792"/>
                    <a:pt x="678" y="47068"/>
                  </a:cubicBezTo>
                  <a:lnTo>
                    <a:pt x="1780" y="47695"/>
                  </a:lnTo>
                  <a:cubicBezTo>
                    <a:pt x="2006" y="47807"/>
                    <a:pt x="2244" y="47864"/>
                    <a:pt x="2479" y="47864"/>
                  </a:cubicBezTo>
                  <a:cubicBezTo>
                    <a:pt x="2714" y="47864"/>
                    <a:pt x="2946" y="47807"/>
                    <a:pt x="3159" y="47695"/>
                  </a:cubicBezTo>
                  <a:lnTo>
                    <a:pt x="32257" y="30878"/>
                  </a:lnTo>
                  <a:cubicBezTo>
                    <a:pt x="32683" y="30627"/>
                    <a:pt x="32933" y="30176"/>
                    <a:pt x="32958" y="29700"/>
                  </a:cubicBezTo>
                  <a:lnTo>
                    <a:pt x="32958" y="1980"/>
                  </a:lnTo>
                  <a:cubicBezTo>
                    <a:pt x="32933" y="1504"/>
                    <a:pt x="32683" y="1053"/>
                    <a:pt x="32257" y="802"/>
                  </a:cubicBezTo>
                  <a:lnTo>
                    <a:pt x="31154" y="151"/>
                  </a:lnTo>
                  <a:cubicBezTo>
                    <a:pt x="30941" y="50"/>
                    <a:pt x="30709" y="0"/>
                    <a:pt x="3047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0"/>
            <p:cNvSpPr/>
            <p:nvPr/>
          </p:nvSpPr>
          <p:spPr>
            <a:xfrm>
              <a:off x="3054650" y="2717450"/>
              <a:ext cx="823350" cy="1147900"/>
            </a:xfrm>
            <a:custGeom>
              <a:avLst/>
              <a:gdLst/>
              <a:ahLst/>
              <a:cxnLst/>
              <a:rect l="l" t="t" r="r" b="b"/>
              <a:pathLst>
                <a:path w="32934" h="45916" extrusionOk="0">
                  <a:moveTo>
                    <a:pt x="29926" y="0"/>
                  </a:moveTo>
                  <a:cubicBezTo>
                    <a:pt x="29891" y="0"/>
                    <a:pt x="29869" y="12"/>
                    <a:pt x="29842" y="28"/>
                  </a:cubicBezTo>
                  <a:lnTo>
                    <a:pt x="29842" y="28"/>
                  </a:lnTo>
                  <a:cubicBezTo>
                    <a:pt x="29870" y="21"/>
                    <a:pt x="29898" y="14"/>
                    <a:pt x="29926" y="0"/>
                  </a:cubicBezTo>
                  <a:close/>
                  <a:moveTo>
                    <a:pt x="29842" y="28"/>
                  </a:moveTo>
                  <a:lnTo>
                    <a:pt x="29842" y="28"/>
                  </a:lnTo>
                  <a:cubicBezTo>
                    <a:pt x="29820" y="33"/>
                    <a:pt x="29798" y="40"/>
                    <a:pt x="29775" y="51"/>
                  </a:cubicBezTo>
                  <a:lnTo>
                    <a:pt x="678" y="16868"/>
                  </a:lnTo>
                  <a:lnTo>
                    <a:pt x="29800" y="51"/>
                  </a:lnTo>
                  <a:cubicBezTo>
                    <a:pt x="29816" y="43"/>
                    <a:pt x="29830" y="35"/>
                    <a:pt x="29842" y="28"/>
                  </a:cubicBezTo>
                  <a:close/>
                  <a:moveTo>
                    <a:pt x="32582" y="1379"/>
                  </a:moveTo>
                  <a:cubicBezTo>
                    <a:pt x="32482" y="1379"/>
                    <a:pt x="32382" y="1429"/>
                    <a:pt x="32257" y="1479"/>
                  </a:cubicBezTo>
                  <a:lnTo>
                    <a:pt x="3159" y="18296"/>
                  </a:lnTo>
                  <a:cubicBezTo>
                    <a:pt x="2961" y="18420"/>
                    <a:pt x="2788" y="18592"/>
                    <a:pt x="2687" y="18812"/>
                  </a:cubicBezTo>
                  <a:lnTo>
                    <a:pt x="2687" y="18812"/>
                  </a:lnTo>
                  <a:cubicBezTo>
                    <a:pt x="2803" y="18614"/>
                    <a:pt x="2963" y="18444"/>
                    <a:pt x="3159" y="18321"/>
                  </a:cubicBezTo>
                  <a:lnTo>
                    <a:pt x="32257" y="1504"/>
                  </a:lnTo>
                  <a:cubicBezTo>
                    <a:pt x="32382" y="1429"/>
                    <a:pt x="32482" y="1404"/>
                    <a:pt x="32582" y="1404"/>
                  </a:cubicBezTo>
                  <a:cubicBezTo>
                    <a:pt x="32758" y="1404"/>
                    <a:pt x="32883" y="1504"/>
                    <a:pt x="32933" y="1705"/>
                  </a:cubicBezTo>
                  <a:cubicBezTo>
                    <a:pt x="32933" y="1680"/>
                    <a:pt x="32933" y="1680"/>
                    <a:pt x="32933" y="1680"/>
                  </a:cubicBezTo>
                  <a:cubicBezTo>
                    <a:pt x="32858" y="1479"/>
                    <a:pt x="32733" y="1379"/>
                    <a:pt x="32582" y="1379"/>
                  </a:cubicBezTo>
                  <a:close/>
                  <a:moveTo>
                    <a:pt x="677" y="16868"/>
                  </a:moveTo>
                  <a:cubicBezTo>
                    <a:pt x="276" y="17119"/>
                    <a:pt x="26" y="17570"/>
                    <a:pt x="1" y="18046"/>
                  </a:cubicBezTo>
                  <a:lnTo>
                    <a:pt x="1" y="45765"/>
                  </a:lnTo>
                  <a:cubicBezTo>
                    <a:pt x="1" y="45815"/>
                    <a:pt x="1" y="45865"/>
                    <a:pt x="1" y="45916"/>
                  </a:cubicBezTo>
                  <a:lnTo>
                    <a:pt x="2482" y="44512"/>
                  </a:lnTo>
                  <a:lnTo>
                    <a:pt x="2482" y="19499"/>
                  </a:lnTo>
                  <a:cubicBezTo>
                    <a:pt x="2495" y="19260"/>
                    <a:pt x="2564" y="19027"/>
                    <a:pt x="2682" y="18822"/>
                  </a:cubicBezTo>
                  <a:lnTo>
                    <a:pt x="2682" y="18822"/>
                  </a:lnTo>
                  <a:lnTo>
                    <a:pt x="2683" y="18823"/>
                  </a:lnTo>
                  <a:cubicBezTo>
                    <a:pt x="2684" y="18819"/>
                    <a:pt x="2686" y="18816"/>
                    <a:pt x="2687" y="18812"/>
                  </a:cubicBezTo>
                  <a:lnTo>
                    <a:pt x="2687" y="18812"/>
                  </a:lnTo>
                  <a:cubicBezTo>
                    <a:pt x="2685" y="18815"/>
                    <a:pt x="2683" y="18819"/>
                    <a:pt x="2682" y="18822"/>
                  </a:cubicBezTo>
                  <a:lnTo>
                    <a:pt x="2682" y="18822"/>
                  </a:lnTo>
                  <a:lnTo>
                    <a:pt x="201" y="17369"/>
                  </a:lnTo>
                  <a:cubicBezTo>
                    <a:pt x="327" y="17169"/>
                    <a:pt x="477" y="16993"/>
                    <a:pt x="677" y="16868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3059675" y="2714475"/>
              <a:ext cx="818325" cy="473550"/>
            </a:xfrm>
            <a:custGeom>
              <a:avLst/>
              <a:gdLst/>
              <a:ahLst/>
              <a:cxnLst/>
              <a:rect l="l" t="t" r="r" b="b"/>
              <a:pathLst>
                <a:path w="32733" h="18942" extrusionOk="0">
                  <a:moveTo>
                    <a:pt x="30289" y="0"/>
                  </a:moveTo>
                  <a:cubicBezTo>
                    <a:pt x="30051" y="0"/>
                    <a:pt x="29813" y="57"/>
                    <a:pt x="29599" y="170"/>
                  </a:cubicBezTo>
                  <a:lnTo>
                    <a:pt x="477" y="16987"/>
                  </a:lnTo>
                  <a:cubicBezTo>
                    <a:pt x="276" y="17112"/>
                    <a:pt x="126" y="17287"/>
                    <a:pt x="0" y="17488"/>
                  </a:cubicBezTo>
                  <a:lnTo>
                    <a:pt x="2482" y="18942"/>
                  </a:lnTo>
                  <a:cubicBezTo>
                    <a:pt x="2582" y="18716"/>
                    <a:pt x="2757" y="18541"/>
                    <a:pt x="2958" y="18415"/>
                  </a:cubicBezTo>
                  <a:lnTo>
                    <a:pt x="32056" y="1598"/>
                  </a:lnTo>
                  <a:cubicBezTo>
                    <a:pt x="32166" y="1539"/>
                    <a:pt x="32268" y="1511"/>
                    <a:pt x="32358" y="1511"/>
                  </a:cubicBezTo>
                  <a:cubicBezTo>
                    <a:pt x="32534" y="1511"/>
                    <a:pt x="32666" y="1616"/>
                    <a:pt x="32732" y="1799"/>
                  </a:cubicBezTo>
                  <a:cubicBezTo>
                    <a:pt x="32657" y="1398"/>
                    <a:pt x="32432" y="1047"/>
                    <a:pt x="32081" y="821"/>
                  </a:cubicBezTo>
                  <a:lnTo>
                    <a:pt x="30978" y="170"/>
                  </a:lnTo>
                  <a:cubicBezTo>
                    <a:pt x="30765" y="57"/>
                    <a:pt x="30527" y="0"/>
                    <a:pt x="3028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3059675" y="2714325"/>
              <a:ext cx="818325" cy="473700"/>
            </a:xfrm>
            <a:custGeom>
              <a:avLst/>
              <a:gdLst/>
              <a:ahLst/>
              <a:cxnLst/>
              <a:rect l="l" t="t" r="r" b="b"/>
              <a:pathLst>
                <a:path w="32733" h="18948" extrusionOk="0">
                  <a:moveTo>
                    <a:pt x="30276" y="0"/>
                  </a:moveTo>
                  <a:cubicBezTo>
                    <a:pt x="30051" y="0"/>
                    <a:pt x="29825" y="75"/>
                    <a:pt x="29599" y="176"/>
                  </a:cubicBezTo>
                  <a:lnTo>
                    <a:pt x="477" y="16993"/>
                  </a:lnTo>
                  <a:cubicBezTo>
                    <a:pt x="276" y="17118"/>
                    <a:pt x="126" y="17293"/>
                    <a:pt x="0" y="17494"/>
                  </a:cubicBezTo>
                  <a:lnTo>
                    <a:pt x="2482" y="18948"/>
                  </a:lnTo>
                  <a:cubicBezTo>
                    <a:pt x="2582" y="18722"/>
                    <a:pt x="2757" y="18547"/>
                    <a:pt x="2958" y="18421"/>
                  </a:cubicBezTo>
                  <a:lnTo>
                    <a:pt x="32056" y="1604"/>
                  </a:lnTo>
                  <a:cubicBezTo>
                    <a:pt x="32181" y="1554"/>
                    <a:pt x="32281" y="1504"/>
                    <a:pt x="32381" y="1504"/>
                  </a:cubicBezTo>
                  <a:cubicBezTo>
                    <a:pt x="32532" y="1504"/>
                    <a:pt x="32657" y="1604"/>
                    <a:pt x="32732" y="1805"/>
                  </a:cubicBezTo>
                  <a:cubicBezTo>
                    <a:pt x="32657" y="1404"/>
                    <a:pt x="32432" y="1053"/>
                    <a:pt x="32081" y="827"/>
                  </a:cubicBezTo>
                  <a:lnTo>
                    <a:pt x="30978" y="176"/>
                  </a:lnTo>
                  <a:cubicBezTo>
                    <a:pt x="30752" y="75"/>
                    <a:pt x="30527" y="0"/>
                    <a:pt x="30276" y="0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3116700" y="2752575"/>
              <a:ext cx="761925" cy="1157750"/>
            </a:xfrm>
            <a:custGeom>
              <a:avLst/>
              <a:gdLst/>
              <a:ahLst/>
              <a:cxnLst/>
              <a:rect l="l" t="t" r="r" b="b"/>
              <a:pathLst>
                <a:path w="30477" h="46310" extrusionOk="0">
                  <a:moveTo>
                    <a:pt x="30090" y="0"/>
                  </a:moveTo>
                  <a:cubicBezTo>
                    <a:pt x="29994" y="0"/>
                    <a:pt x="29887" y="32"/>
                    <a:pt x="29775" y="99"/>
                  </a:cubicBezTo>
                  <a:lnTo>
                    <a:pt x="677" y="16916"/>
                  </a:lnTo>
                  <a:cubicBezTo>
                    <a:pt x="276" y="17167"/>
                    <a:pt x="25" y="17618"/>
                    <a:pt x="0" y="18094"/>
                  </a:cubicBezTo>
                  <a:lnTo>
                    <a:pt x="0" y="45839"/>
                  </a:lnTo>
                  <a:cubicBezTo>
                    <a:pt x="0" y="46125"/>
                    <a:pt x="153" y="46309"/>
                    <a:pt x="377" y="46309"/>
                  </a:cubicBezTo>
                  <a:cubicBezTo>
                    <a:pt x="468" y="46309"/>
                    <a:pt x="569" y="46279"/>
                    <a:pt x="677" y="46215"/>
                  </a:cubicBezTo>
                  <a:lnTo>
                    <a:pt x="29775" y="29398"/>
                  </a:lnTo>
                  <a:cubicBezTo>
                    <a:pt x="30201" y="29147"/>
                    <a:pt x="30451" y="28696"/>
                    <a:pt x="30476" y="28220"/>
                  </a:cubicBezTo>
                  <a:lnTo>
                    <a:pt x="30476" y="475"/>
                  </a:lnTo>
                  <a:cubicBezTo>
                    <a:pt x="30476" y="176"/>
                    <a:pt x="30316" y="0"/>
                    <a:pt x="3009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313425" y="3070525"/>
              <a:ext cx="368450" cy="521650"/>
            </a:xfrm>
            <a:custGeom>
              <a:avLst/>
              <a:gdLst/>
              <a:ahLst/>
              <a:cxnLst/>
              <a:rect l="l" t="t" r="r" b="b"/>
              <a:pathLst>
                <a:path w="14738" h="20866" extrusionOk="0">
                  <a:moveTo>
                    <a:pt x="9894" y="1007"/>
                  </a:moveTo>
                  <a:cubicBezTo>
                    <a:pt x="10472" y="1007"/>
                    <a:pt x="11007" y="1143"/>
                    <a:pt x="11480" y="1416"/>
                  </a:cubicBezTo>
                  <a:cubicBezTo>
                    <a:pt x="12883" y="2243"/>
                    <a:pt x="13710" y="4223"/>
                    <a:pt x="13710" y="6830"/>
                  </a:cubicBezTo>
                  <a:cubicBezTo>
                    <a:pt x="13660" y="9587"/>
                    <a:pt x="12908" y="12319"/>
                    <a:pt x="11505" y="14700"/>
                  </a:cubicBezTo>
                  <a:cubicBezTo>
                    <a:pt x="10552" y="16479"/>
                    <a:pt x="9149" y="17983"/>
                    <a:pt x="7419" y="19061"/>
                  </a:cubicBezTo>
                  <a:cubicBezTo>
                    <a:pt x="6517" y="19585"/>
                    <a:pt x="5640" y="19846"/>
                    <a:pt x="4843" y="19846"/>
                  </a:cubicBezTo>
                  <a:cubicBezTo>
                    <a:pt x="4267" y="19846"/>
                    <a:pt x="3732" y="19710"/>
                    <a:pt x="3259" y="19437"/>
                  </a:cubicBezTo>
                  <a:cubicBezTo>
                    <a:pt x="1855" y="18609"/>
                    <a:pt x="1003" y="16630"/>
                    <a:pt x="1003" y="14023"/>
                  </a:cubicBezTo>
                  <a:cubicBezTo>
                    <a:pt x="1078" y="11241"/>
                    <a:pt x="1830" y="8534"/>
                    <a:pt x="3209" y="6153"/>
                  </a:cubicBezTo>
                  <a:cubicBezTo>
                    <a:pt x="3660" y="5351"/>
                    <a:pt x="4186" y="4624"/>
                    <a:pt x="4763" y="3948"/>
                  </a:cubicBezTo>
                  <a:cubicBezTo>
                    <a:pt x="5489" y="3096"/>
                    <a:pt x="6342" y="2369"/>
                    <a:pt x="7294" y="1792"/>
                  </a:cubicBezTo>
                  <a:cubicBezTo>
                    <a:pt x="8211" y="1268"/>
                    <a:pt x="9094" y="1007"/>
                    <a:pt x="9894" y="1007"/>
                  </a:cubicBezTo>
                  <a:close/>
                  <a:moveTo>
                    <a:pt x="9891" y="1"/>
                  </a:moveTo>
                  <a:cubicBezTo>
                    <a:pt x="8912" y="1"/>
                    <a:pt x="7856" y="305"/>
                    <a:pt x="6793" y="915"/>
                  </a:cubicBezTo>
                  <a:cubicBezTo>
                    <a:pt x="5740" y="1542"/>
                    <a:pt x="4813" y="2344"/>
                    <a:pt x="4011" y="3296"/>
                  </a:cubicBezTo>
                  <a:cubicBezTo>
                    <a:pt x="3384" y="4023"/>
                    <a:pt x="2833" y="4800"/>
                    <a:pt x="2332" y="5627"/>
                  </a:cubicBezTo>
                  <a:cubicBezTo>
                    <a:pt x="853" y="8183"/>
                    <a:pt x="51" y="11066"/>
                    <a:pt x="1" y="14023"/>
                  </a:cubicBezTo>
                  <a:cubicBezTo>
                    <a:pt x="1" y="17005"/>
                    <a:pt x="1003" y="19311"/>
                    <a:pt x="2758" y="20314"/>
                  </a:cubicBezTo>
                  <a:cubicBezTo>
                    <a:pt x="3384" y="20665"/>
                    <a:pt x="4111" y="20865"/>
                    <a:pt x="4838" y="20865"/>
                  </a:cubicBezTo>
                  <a:cubicBezTo>
                    <a:pt x="5941" y="20840"/>
                    <a:pt x="6993" y="20514"/>
                    <a:pt x="7921" y="19963"/>
                  </a:cubicBezTo>
                  <a:cubicBezTo>
                    <a:pt x="9800" y="18785"/>
                    <a:pt x="11329" y="17156"/>
                    <a:pt x="12382" y="15201"/>
                  </a:cubicBezTo>
                  <a:cubicBezTo>
                    <a:pt x="13886" y="12645"/>
                    <a:pt x="14688" y="9762"/>
                    <a:pt x="14738" y="6805"/>
                  </a:cubicBezTo>
                  <a:cubicBezTo>
                    <a:pt x="14738" y="3847"/>
                    <a:pt x="13735" y="1567"/>
                    <a:pt x="11981" y="539"/>
                  </a:cubicBezTo>
                  <a:cubicBezTo>
                    <a:pt x="11350" y="180"/>
                    <a:pt x="10643" y="1"/>
                    <a:pt x="9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3428725" y="3248075"/>
              <a:ext cx="179225" cy="231575"/>
            </a:xfrm>
            <a:custGeom>
              <a:avLst/>
              <a:gdLst/>
              <a:ahLst/>
              <a:cxnLst/>
              <a:rect l="l" t="t" r="r" b="b"/>
              <a:pathLst>
                <a:path w="7169" h="9263" extrusionOk="0">
                  <a:moveTo>
                    <a:pt x="864" y="1"/>
                  </a:moveTo>
                  <a:cubicBezTo>
                    <a:pt x="369" y="1"/>
                    <a:pt x="0" y="561"/>
                    <a:pt x="0" y="1307"/>
                  </a:cubicBezTo>
                  <a:lnTo>
                    <a:pt x="0" y="8625"/>
                  </a:lnTo>
                  <a:cubicBezTo>
                    <a:pt x="0" y="9045"/>
                    <a:pt x="126" y="9262"/>
                    <a:pt x="328" y="9262"/>
                  </a:cubicBezTo>
                  <a:cubicBezTo>
                    <a:pt x="488" y="9262"/>
                    <a:pt x="695" y="9127"/>
                    <a:pt x="928" y="8851"/>
                  </a:cubicBezTo>
                  <a:lnTo>
                    <a:pt x="6642" y="1758"/>
                  </a:lnTo>
                  <a:cubicBezTo>
                    <a:pt x="7168" y="1106"/>
                    <a:pt x="7168" y="555"/>
                    <a:pt x="6642" y="505"/>
                  </a:cubicBezTo>
                  <a:lnTo>
                    <a:pt x="928" y="4"/>
                  </a:lnTo>
                  <a:cubicBezTo>
                    <a:pt x="906" y="2"/>
                    <a:pt x="885" y="1"/>
                    <a:pt x="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0"/>
            <p:cNvSpPr/>
            <p:nvPr/>
          </p:nvSpPr>
          <p:spPr>
            <a:xfrm>
              <a:off x="2211300" y="3278750"/>
              <a:ext cx="648525" cy="1021525"/>
            </a:xfrm>
            <a:custGeom>
              <a:avLst/>
              <a:gdLst/>
              <a:ahLst/>
              <a:cxnLst/>
              <a:rect l="l" t="t" r="r" b="b"/>
              <a:pathLst>
                <a:path w="25941" h="40861" extrusionOk="0">
                  <a:moveTo>
                    <a:pt x="25712" y="1"/>
                  </a:moveTo>
                  <a:cubicBezTo>
                    <a:pt x="25654" y="1"/>
                    <a:pt x="25587" y="18"/>
                    <a:pt x="25514" y="55"/>
                  </a:cubicBezTo>
                  <a:lnTo>
                    <a:pt x="24612" y="581"/>
                  </a:lnTo>
                  <a:lnTo>
                    <a:pt x="24612" y="25017"/>
                  </a:lnTo>
                  <a:lnTo>
                    <a:pt x="0" y="39253"/>
                  </a:lnTo>
                  <a:lnTo>
                    <a:pt x="0" y="40556"/>
                  </a:lnTo>
                  <a:cubicBezTo>
                    <a:pt x="0" y="40753"/>
                    <a:pt x="89" y="40860"/>
                    <a:pt x="222" y="40860"/>
                  </a:cubicBezTo>
                  <a:cubicBezTo>
                    <a:pt x="276" y="40860"/>
                    <a:pt x="337" y="40843"/>
                    <a:pt x="401" y="40807"/>
                  </a:cubicBezTo>
                  <a:lnTo>
                    <a:pt x="25539" y="26296"/>
                  </a:lnTo>
                  <a:cubicBezTo>
                    <a:pt x="25790" y="26120"/>
                    <a:pt x="25940" y="25870"/>
                    <a:pt x="25940" y="25569"/>
                  </a:cubicBezTo>
                  <a:lnTo>
                    <a:pt x="25940" y="280"/>
                  </a:lnTo>
                  <a:cubicBezTo>
                    <a:pt x="25940" y="103"/>
                    <a:pt x="25852" y="1"/>
                    <a:pt x="25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0"/>
            <p:cNvSpPr/>
            <p:nvPr/>
          </p:nvSpPr>
          <p:spPr>
            <a:xfrm>
              <a:off x="2211300" y="3293275"/>
              <a:ext cx="615300" cy="966825"/>
            </a:xfrm>
            <a:custGeom>
              <a:avLst/>
              <a:gdLst/>
              <a:ahLst/>
              <a:cxnLst/>
              <a:rect l="l" t="t" r="r" b="b"/>
              <a:pathLst>
                <a:path w="24612" h="38673" extrusionOk="0">
                  <a:moveTo>
                    <a:pt x="24612" y="0"/>
                  </a:moveTo>
                  <a:lnTo>
                    <a:pt x="401" y="13985"/>
                  </a:lnTo>
                  <a:cubicBezTo>
                    <a:pt x="276" y="14060"/>
                    <a:pt x="176" y="14161"/>
                    <a:pt x="126" y="14286"/>
                  </a:cubicBezTo>
                  <a:cubicBezTo>
                    <a:pt x="50" y="14411"/>
                    <a:pt x="0" y="14562"/>
                    <a:pt x="0" y="14712"/>
                  </a:cubicBezTo>
                  <a:lnTo>
                    <a:pt x="0" y="38672"/>
                  </a:lnTo>
                  <a:lnTo>
                    <a:pt x="24612" y="24436"/>
                  </a:lnTo>
                  <a:lnTo>
                    <a:pt x="24612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2211300" y="4259450"/>
              <a:ext cx="25" cy="65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2211300" y="3293275"/>
              <a:ext cx="615300" cy="734975"/>
            </a:xfrm>
            <a:custGeom>
              <a:avLst/>
              <a:gdLst/>
              <a:ahLst/>
              <a:cxnLst/>
              <a:rect l="l" t="t" r="r" b="b"/>
              <a:pathLst>
                <a:path w="24612" h="29399" extrusionOk="0">
                  <a:moveTo>
                    <a:pt x="8697" y="12431"/>
                  </a:moveTo>
                  <a:cubicBezTo>
                    <a:pt x="8847" y="12431"/>
                    <a:pt x="9023" y="12456"/>
                    <a:pt x="9173" y="12532"/>
                  </a:cubicBezTo>
                  <a:lnTo>
                    <a:pt x="10426" y="13258"/>
                  </a:lnTo>
                  <a:lnTo>
                    <a:pt x="9825" y="14286"/>
                  </a:lnTo>
                  <a:cubicBezTo>
                    <a:pt x="9649" y="15088"/>
                    <a:pt x="9223" y="15815"/>
                    <a:pt x="8597" y="16366"/>
                  </a:cubicBezTo>
                  <a:lnTo>
                    <a:pt x="8020" y="17344"/>
                  </a:lnTo>
                  <a:lnTo>
                    <a:pt x="6792" y="16667"/>
                  </a:lnTo>
                  <a:cubicBezTo>
                    <a:pt x="6492" y="16441"/>
                    <a:pt x="6316" y="16065"/>
                    <a:pt x="6316" y="15689"/>
                  </a:cubicBezTo>
                  <a:cubicBezTo>
                    <a:pt x="6316" y="15664"/>
                    <a:pt x="6316" y="15614"/>
                    <a:pt x="6316" y="15564"/>
                  </a:cubicBezTo>
                  <a:cubicBezTo>
                    <a:pt x="6366" y="14386"/>
                    <a:pt x="6993" y="13309"/>
                    <a:pt x="7995" y="12657"/>
                  </a:cubicBezTo>
                  <a:cubicBezTo>
                    <a:pt x="8196" y="12507"/>
                    <a:pt x="8446" y="12431"/>
                    <a:pt x="8697" y="12431"/>
                  </a:cubicBezTo>
                  <a:close/>
                  <a:moveTo>
                    <a:pt x="24612" y="0"/>
                  </a:moveTo>
                  <a:lnTo>
                    <a:pt x="19023" y="3233"/>
                  </a:lnTo>
                  <a:lnTo>
                    <a:pt x="401" y="13985"/>
                  </a:lnTo>
                  <a:cubicBezTo>
                    <a:pt x="326" y="14035"/>
                    <a:pt x="251" y="14111"/>
                    <a:pt x="176" y="14186"/>
                  </a:cubicBezTo>
                  <a:cubicBezTo>
                    <a:pt x="151" y="14211"/>
                    <a:pt x="126" y="14261"/>
                    <a:pt x="126" y="14286"/>
                  </a:cubicBezTo>
                  <a:cubicBezTo>
                    <a:pt x="50" y="14411"/>
                    <a:pt x="0" y="14562"/>
                    <a:pt x="0" y="14712"/>
                  </a:cubicBezTo>
                  <a:lnTo>
                    <a:pt x="0" y="29399"/>
                  </a:lnTo>
                  <a:lnTo>
                    <a:pt x="4612" y="20126"/>
                  </a:lnTo>
                  <a:cubicBezTo>
                    <a:pt x="4712" y="19975"/>
                    <a:pt x="4888" y="19875"/>
                    <a:pt x="5063" y="19875"/>
                  </a:cubicBezTo>
                  <a:cubicBezTo>
                    <a:pt x="5138" y="19875"/>
                    <a:pt x="5238" y="19900"/>
                    <a:pt x="5339" y="19975"/>
                  </a:cubicBezTo>
                  <a:lnTo>
                    <a:pt x="6742" y="20777"/>
                  </a:lnTo>
                  <a:cubicBezTo>
                    <a:pt x="6792" y="20802"/>
                    <a:pt x="6842" y="20827"/>
                    <a:pt x="6867" y="20852"/>
                  </a:cubicBezTo>
                  <a:lnTo>
                    <a:pt x="6943" y="20877"/>
                  </a:lnTo>
                  <a:lnTo>
                    <a:pt x="10627" y="23309"/>
                  </a:lnTo>
                  <a:lnTo>
                    <a:pt x="16166" y="9649"/>
                  </a:lnTo>
                  <a:cubicBezTo>
                    <a:pt x="16291" y="9499"/>
                    <a:pt x="16441" y="9424"/>
                    <a:pt x="16617" y="9424"/>
                  </a:cubicBezTo>
                  <a:cubicBezTo>
                    <a:pt x="16717" y="9424"/>
                    <a:pt x="16792" y="9424"/>
                    <a:pt x="16868" y="9474"/>
                  </a:cubicBezTo>
                  <a:lnTo>
                    <a:pt x="18346" y="10326"/>
                  </a:lnTo>
                  <a:cubicBezTo>
                    <a:pt x="18396" y="10351"/>
                    <a:pt x="18421" y="10351"/>
                    <a:pt x="18447" y="10376"/>
                  </a:cubicBezTo>
                  <a:lnTo>
                    <a:pt x="18547" y="10451"/>
                  </a:lnTo>
                  <a:lnTo>
                    <a:pt x="24612" y="16717"/>
                  </a:lnTo>
                  <a:lnTo>
                    <a:pt x="24612" y="0"/>
                  </a:ln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2191250" y="3528600"/>
              <a:ext cx="655400" cy="742150"/>
            </a:xfrm>
            <a:custGeom>
              <a:avLst/>
              <a:gdLst/>
              <a:ahLst/>
              <a:cxnLst/>
              <a:rect l="l" t="t" r="r" b="b"/>
              <a:pathLst>
                <a:path w="26216" h="29686" extrusionOk="0">
                  <a:moveTo>
                    <a:pt x="17432" y="1"/>
                  </a:moveTo>
                  <a:cubicBezTo>
                    <a:pt x="17261" y="1"/>
                    <a:pt x="17086" y="84"/>
                    <a:pt x="16968" y="236"/>
                  </a:cubicBezTo>
                  <a:lnTo>
                    <a:pt x="11429" y="13921"/>
                  </a:lnTo>
                  <a:lnTo>
                    <a:pt x="7745" y="11490"/>
                  </a:lnTo>
                  <a:lnTo>
                    <a:pt x="7669" y="11439"/>
                  </a:lnTo>
                  <a:lnTo>
                    <a:pt x="6141" y="10562"/>
                  </a:lnTo>
                  <a:cubicBezTo>
                    <a:pt x="6047" y="10506"/>
                    <a:pt x="5946" y="10478"/>
                    <a:pt x="5847" y="10478"/>
                  </a:cubicBezTo>
                  <a:cubicBezTo>
                    <a:pt x="5682" y="10478"/>
                    <a:pt x="5523" y="10556"/>
                    <a:pt x="5414" y="10713"/>
                  </a:cubicBezTo>
                  <a:lnTo>
                    <a:pt x="0" y="21565"/>
                  </a:lnTo>
                  <a:lnTo>
                    <a:pt x="0" y="28783"/>
                  </a:lnTo>
                  <a:lnTo>
                    <a:pt x="1579" y="29685"/>
                  </a:lnTo>
                  <a:lnTo>
                    <a:pt x="25740" y="15725"/>
                  </a:lnTo>
                  <a:cubicBezTo>
                    <a:pt x="26041" y="15575"/>
                    <a:pt x="26216" y="15274"/>
                    <a:pt x="26191" y="14948"/>
                  </a:cubicBezTo>
                  <a:lnTo>
                    <a:pt x="26191" y="8106"/>
                  </a:lnTo>
                  <a:lnTo>
                    <a:pt x="19349" y="1038"/>
                  </a:lnTo>
                  <a:lnTo>
                    <a:pt x="19249" y="963"/>
                  </a:lnTo>
                  <a:lnTo>
                    <a:pt x="17670" y="61"/>
                  </a:lnTo>
                  <a:cubicBezTo>
                    <a:pt x="17596" y="20"/>
                    <a:pt x="17515" y="1"/>
                    <a:pt x="1743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2211300" y="3790125"/>
              <a:ext cx="168575" cy="480625"/>
            </a:xfrm>
            <a:custGeom>
              <a:avLst/>
              <a:gdLst/>
              <a:ahLst/>
              <a:cxnLst/>
              <a:rect l="l" t="t" r="r" b="b"/>
              <a:pathLst>
                <a:path w="6743" h="19225" extrusionOk="0">
                  <a:moveTo>
                    <a:pt x="5063" y="1"/>
                  </a:moveTo>
                  <a:cubicBezTo>
                    <a:pt x="4888" y="1"/>
                    <a:pt x="4712" y="101"/>
                    <a:pt x="4612" y="252"/>
                  </a:cubicBezTo>
                  <a:lnTo>
                    <a:pt x="0" y="9525"/>
                  </a:lnTo>
                  <a:lnTo>
                    <a:pt x="0" y="18773"/>
                  </a:lnTo>
                  <a:lnTo>
                    <a:pt x="777" y="19224"/>
                  </a:lnTo>
                  <a:lnTo>
                    <a:pt x="777" y="12006"/>
                  </a:lnTo>
                  <a:lnTo>
                    <a:pt x="6141" y="1129"/>
                  </a:lnTo>
                  <a:cubicBezTo>
                    <a:pt x="6241" y="978"/>
                    <a:pt x="6416" y="878"/>
                    <a:pt x="6592" y="878"/>
                  </a:cubicBezTo>
                  <a:cubicBezTo>
                    <a:pt x="6642" y="878"/>
                    <a:pt x="6692" y="903"/>
                    <a:pt x="6742" y="903"/>
                  </a:cubicBezTo>
                  <a:lnTo>
                    <a:pt x="5339" y="101"/>
                  </a:lnTo>
                  <a:cubicBezTo>
                    <a:pt x="5238" y="26"/>
                    <a:pt x="5138" y="1"/>
                    <a:pt x="5063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2476950" y="3528850"/>
              <a:ext cx="193025" cy="371600"/>
            </a:xfrm>
            <a:custGeom>
              <a:avLst/>
              <a:gdLst/>
              <a:ahLst/>
              <a:cxnLst/>
              <a:rect l="l" t="t" r="r" b="b"/>
              <a:pathLst>
                <a:path w="7721" h="14864" extrusionOk="0">
                  <a:moveTo>
                    <a:pt x="5991" y="1"/>
                  </a:moveTo>
                  <a:cubicBezTo>
                    <a:pt x="5815" y="1"/>
                    <a:pt x="5665" y="76"/>
                    <a:pt x="5540" y="226"/>
                  </a:cubicBezTo>
                  <a:lnTo>
                    <a:pt x="1" y="13886"/>
                  </a:lnTo>
                  <a:lnTo>
                    <a:pt x="1455" y="14863"/>
                  </a:lnTo>
                  <a:lnTo>
                    <a:pt x="7094" y="1129"/>
                  </a:lnTo>
                  <a:cubicBezTo>
                    <a:pt x="7219" y="953"/>
                    <a:pt x="7369" y="878"/>
                    <a:pt x="7545" y="878"/>
                  </a:cubicBezTo>
                  <a:cubicBezTo>
                    <a:pt x="7620" y="878"/>
                    <a:pt x="7670" y="878"/>
                    <a:pt x="7720" y="903"/>
                  </a:cubicBezTo>
                  <a:lnTo>
                    <a:pt x="6242" y="51"/>
                  </a:lnTo>
                  <a:cubicBezTo>
                    <a:pt x="6166" y="1"/>
                    <a:pt x="6091" y="1"/>
                    <a:pt x="5991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2672450" y="3552675"/>
              <a:ext cx="2525" cy="1900"/>
            </a:xfrm>
            <a:custGeom>
              <a:avLst/>
              <a:gdLst/>
              <a:ahLst/>
              <a:cxnLst/>
              <a:rect l="l" t="t" r="r" b="b"/>
              <a:pathLst>
                <a:path w="101" h="76" extrusionOk="0">
                  <a:moveTo>
                    <a:pt x="1" y="0"/>
                  </a:moveTo>
                  <a:lnTo>
                    <a:pt x="101" y="7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2230725" y="3550750"/>
              <a:ext cx="615925" cy="720625"/>
            </a:xfrm>
            <a:custGeom>
              <a:avLst/>
              <a:gdLst/>
              <a:ahLst/>
              <a:cxnLst/>
              <a:rect l="l" t="t" r="r" b="b"/>
              <a:pathLst>
                <a:path w="24637" h="28825" extrusionOk="0">
                  <a:moveTo>
                    <a:pt x="17416" y="0"/>
                  </a:moveTo>
                  <a:cubicBezTo>
                    <a:pt x="17236" y="0"/>
                    <a:pt x="17057" y="89"/>
                    <a:pt x="16943" y="253"/>
                  </a:cubicBezTo>
                  <a:lnTo>
                    <a:pt x="11304" y="13987"/>
                  </a:lnTo>
                  <a:lnTo>
                    <a:pt x="6166" y="10578"/>
                  </a:lnTo>
                  <a:lnTo>
                    <a:pt x="6090" y="10553"/>
                  </a:lnTo>
                  <a:cubicBezTo>
                    <a:pt x="6007" y="10488"/>
                    <a:pt x="5910" y="10458"/>
                    <a:pt x="5811" y="10458"/>
                  </a:cubicBezTo>
                  <a:cubicBezTo>
                    <a:pt x="5644" y="10458"/>
                    <a:pt x="5474" y="10546"/>
                    <a:pt x="5364" y="10704"/>
                  </a:cubicBezTo>
                  <a:lnTo>
                    <a:pt x="0" y="21581"/>
                  </a:lnTo>
                  <a:lnTo>
                    <a:pt x="0" y="28824"/>
                  </a:lnTo>
                  <a:lnTo>
                    <a:pt x="24161" y="14839"/>
                  </a:lnTo>
                  <a:cubicBezTo>
                    <a:pt x="24462" y="14689"/>
                    <a:pt x="24637" y="14388"/>
                    <a:pt x="24612" y="14062"/>
                  </a:cubicBezTo>
                  <a:lnTo>
                    <a:pt x="24612" y="7220"/>
                  </a:lnTo>
                  <a:lnTo>
                    <a:pt x="17770" y="152"/>
                  </a:lnTo>
                  <a:lnTo>
                    <a:pt x="17695" y="77"/>
                  </a:lnTo>
                  <a:cubicBezTo>
                    <a:pt x="17608" y="25"/>
                    <a:pt x="17512" y="0"/>
                    <a:pt x="1741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0"/>
            <p:cNvSpPr/>
            <p:nvPr/>
          </p:nvSpPr>
          <p:spPr>
            <a:xfrm>
              <a:off x="2472575" y="3890400"/>
              <a:ext cx="40750" cy="109025"/>
            </a:xfrm>
            <a:custGeom>
              <a:avLst/>
              <a:gdLst/>
              <a:ahLst/>
              <a:cxnLst/>
              <a:rect l="l" t="t" r="r" b="b"/>
              <a:pathLst>
                <a:path w="1630" h="4361" extrusionOk="0">
                  <a:moveTo>
                    <a:pt x="1053" y="0"/>
                  </a:moveTo>
                  <a:lnTo>
                    <a:pt x="0" y="4361"/>
                  </a:lnTo>
                  <a:lnTo>
                    <a:pt x="1630" y="40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0"/>
            <p:cNvSpPr/>
            <p:nvPr/>
          </p:nvSpPr>
          <p:spPr>
            <a:xfrm>
              <a:off x="2152400" y="3217775"/>
              <a:ext cx="733100" cy="1230625"/>
            </a:xfrm>
            <a:custGeom>
              <a:avLst/>
              <a:gdLst/>
              <a:ahLst/>
              <a:cxnLst/>
              <a:rect l="l" t="t" r="r" b="b"/>
              <a:pathLst>
                <a:path w="29324" h="49225" extrusionOk="0">
                  <a:moveTo>
                    <a:pt x="28080" y="2429"/>
                  </a:moveTo>
                  <a:cubicBezTo>
                    <a:pt x="28210" y="2429"/>
                    <a:pt x="28296" y="2543"/>
                    <a:pt x="28296" y="2719"/>
                  </a:cubicBezTo>
                  <a:lnTo>
                    <a:pt x="28296" y="28008"/>
                  </a:lnTo>
                  <a:cubicBezTo>
                    <a:pt x="28296" y="28309"/>
                    <a:pt x="28146" y="28559"/>
                    <a:pt x="27895" y="28735"/>
                  </a:cubicBezTo>
                  <a:lnTo>
                    <a:pt x="2757" y="43246"/>
                  </a:lnTo>
                  <a:cubicBezTo>
                    <a:pt x="2693" y="43282"/>
                    <a:pt x="2632" y="43299"/>
                    <a:pt x="2578" y="43299"/>
                  </a:cubicBezTo>
                  <a:cubicBezTo>
                    <a:pt x="2445" y="43299"/>
                    <a:pt x="2356" y="43192"/>
                    <a:pt x="2356" y="42995"/>
                  </a:cubicBezTo>
                  <a:lnTo>
                    <a:pt x="2356" y="17732"/>
                  </a:lnTo>
                  <a:cubicBezTo>
                    <a:pt x="2356" y="17582"/>
                    <a:pt x="2406" y="17431"/>
                    <a:pt x="2457" y="17306"/>
                  </a:cubicBezTo>
                  <a:cubicBezTo>
                    <a:pt x="2532" y="17181"/>
                    <a:pt x="2632" y="17080"/>
                    <a:pt x="2757" y="17005"/>
                  </a:cubicBezTo>
                  <a:lnTo>
                    <a:pt x="27895" y="2494"/>
                  </a:lnTo>
                  <a:cubicBezTo>
                    <a:pt x="27962" y="2449"/>
                    <a:pt x="28025" y="2429"/>
                    <a:pt x="28080" y="2429"/>
                  </a:cubicBezTo>
                  <a:close/>
                  <a:moveTo>
                    <a:pt x="27745" y="0"/>
                  </a:moveTo>
                  <a:cubicBezTo>
                    <a:pt x="27601" y="0"/>
                    <a:pt x="27457" y="38"/>
                    <a:pt x="27319" y="113"/>
                  </a:cubicBezTo>
                  <a:lnTo>
                    <a:pt x="426" y="15652"/>
                  </a:lnTo>
                  <a:cubicBezTo>
                    <a:pt x="301" y="15727"/>
                    <a:pt x="201" y="15827"/>
                    <a:pt x="126" y="15953"/>
                  </a:cubicBezTo>
                  <a:cubicBezTo>
                    <a:pt x="51" y="16078"/>
                    <a:pt x="0" y="16228"/>
                    <a:pt x="0" y="16379"/>
                  </a:cubicBezTo>
                  <a:lnTo>
                    <a:pt x="0" y="47983"/>
                  </a:lnTo>
                  <a:cubicBezTo>
                    <a:pt x="0" y="48284"/>
                    <a:pt x="176" y="48534"/>
                    <a:pt x="401" y="48710"/>
                  </a:cubicBezTo>
                  <a:lnTo>
                    <a:pt x="1153" y="49136"/>
                  </a:lnTo>
                  <a:cubicBezTo>
                    <a:pt x="1280" y="49192"/>
                    <a:pt x="1415" y="49225"/>
                    <a:pt x="1553" y="49225"/>
                  </a:cubicBezTo>
                  <a:cubicBezTo>
                    <a:pt x="1660" y="49225"/>
                    <a:pt x="1770" y="49205"/>
                    <a:pt x="1880" y="49161"/>
                  </a:cubicBezTo>
                  <a:lnTo>
                    <a:pt x="1905" y="49161"/>
                  </a:lnTo>
                  <a:lnTo>
                    <a:pt x="1980" y="49136"/>
                  </a:lnTo>
                  <a:lnTo>
                    <a:pt x="28898" y="33597"/>
                  </a:lnTo>
                  <a:cubicBezTo>
                    <a:pt x="29148" y="33421"/>
                    <a:pt x="29299" y="33146"/>
                    <a:pt x="29324" y="32870"/>
                  </a:cubicBezTo>
                  <a:lnTo>
                    <a:pt x="29324" y="1241"/>
                  </a:lnTo>
                  <a:lnTo>
                    <a:pt x="29324" y="1166"/>
                  </a:lnTo>
                  <a:lnTo>
                    <a:pt x="29324" y="1115"/>
                  </a:lnTo>
                  <a:cubicBezTo>
                    <a:pt x="29274" y="865"/>
                    <a:pt x="29123" y="664"/>
                    <a:pt x="28898" y="514"/>
                  </a:cubicBezTo>
                  <a:lnTo>
                    <a:pt x="28171" y="113"/>
                  </a:lnTo>
                  <a:cubicBezTo>
                    <a:pt x="28033" y="38"/>
                    <a:pt x="27889" y="0"/>
                    <a:pt x="277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2152400" y="3616575"/>
              <a:ext cx="47025" cy="831950"/>
            </a:xfrm>
            <a:custGeom>
              <a:avLst/>
              <a:gdLst/>
              <a:ahLst/>
              <a:cxnLst/>
              <a:rect l="l" t="t" r="r" b="b"/>
              <a:pathLst>
                <a:path w="1881" h="33278" extrusionOk="0">
                  <a:moveTo>
                    <a:pt x="126" y="1"/>
                  </a:moveTo>
                  <a:cubicBezTo>
                    <a:pt x="51" y="126"/>
                    <a:pt x="0" y="276"/>
                    <a:pt x="0" y="427"/>
                  </a:cubicBezTo>
                  <a:lnTo>
                    <a:pt x="0" y="32031"/>
                  </a:lnTo>
                  <a:cubicBezTo>
                    <a:pt x="25" y="32332"/>
                    <a:pt x="176" y="32607"/>
                    <a:pt x="426" y="32758"/>
                  </a:cubicBezTo>
                  <a:lnTo>
                    <a:pt x="1153" y="33184"/>
                  </a:lnTo>
                  <a:cubicBezTo>
                    <a:pt x="1290" y="33244"/>
                    <a:pt x="1445" y="33278"/>
                    <a:pt x="1596" y="33278"/>
                  </a:cubicBezTo>
                  <a:cubicBezTo>
                    <a:pt x="1694" y="33278"/>
                    <a:pt x="1791" y="33263"/>
                    <a:pt x="1880" y="33234"/>
                  </a:cubicBezTo>
                  <a:lnTo>
                    <a:pt x="1880" y="33234"/>
                  </a:lnTo>
                  <a:cubicBezTo>
                    <a:pt x="1854" y="33241"/>
                    <a:pt x="1829" y="33245"/>
                    <a:pt x="1805" y="33245"/>
                  </a:cubicBezTo>
                  <a:cubicBezTo>
                    <a:pt x="1664" y="33245"/>
                    <a:pt x="1558" y="33125"/>
                    <a:pt x="1579" y="32933"/>
                  </a:cubicBezTo>
                  <a:lnTo>
                    <a:pt x="1579" y="1329"/>
                  </a:lnTo>
                  <a:cubicBezTo>
                    <a:pt x="1579" y="1179"/>
                    <a:pt x="1604" y="1028"/>
                    <a:pt x="1680" y="903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2191250" y="3241400"/>
              <a:ext cx="694250" cy="1206350"/>
            </a:xfrm>
            <a:custGeom>
              <a:avLst/>
              <a:gdLst/>
              <a:ahLst/>
              <a:cxnLst/>
              <a:rect l="l" t="t" r="r" b="b"/>
              <a:pathLst>
                <a:path w="27770" h="48254" extrusionOk="0">
                  <a:moveTo>
                    <a:pt x="26517" y="1484"/>
                  </a:moveTo>
                  <a:cubicBezTo>
                    <a:pt x="26656" y="1484"/>
                    <a:pt x="26742" y="1598"/>
                    <a:pt x="26742" y="1774"/>
                  </a:cubicBezTo>
                  <a:lnTo>
                    <a:pt x="26742" y="27063"/>
                  </a:lnTo>
                  <a:cubicBezTo>
                    <a:pt x="26742" y="27364"/>
                    <a:pt x="26592" y="27614"/>
                    <a:pt x="26341" y="27790"/>
                  </a:cubicBezTo>
                  <a:lnTo>
                    <a:pt x="1203" y="42301"/>
                  </a:lnTo>
                  <a:cubicBezTo>
                    <a:pt x="1139" y="42337"/>
                    <a:pt x="1078" y="42354"/>
                    <a:pt x="1024" y="42354"/>
                  </a:cubicBezTo>
                  <a:cubicBezTo>
                    <a:pt x="891" y="42354"/>
                    <a:pt x="802" y="42247"/>
                    <a:pt x="802" y="42050"/>
                  </a:cubicBezTo>
                  <a:lnTo>
                    <a:pt x="802" y="16787"/>
                  </a:lnTo>
                  <a:cubicBezTo>
                    <a:pt x="802" y="16637"/>
                    <a:pt x="827" y="16486"/>
                    <a:pt x="903" y="16361"/>
                  </a:cubicBezTo>
                  <a:cubicBezTo>
                    <a:pt x="978" y="16236"/>
                    <a:pt x="1078" y="16135"/>
                    <a:pt x="1203" y="16060"/>
                  </a:cubicBezTo>
                  <a:lnTo>
                    <a:pt x="25414" y="2075"/>
                  </a:lnTo>
                  <a:lnTo>
                    <a:pt x="26316" y="1549"/>
                  </a:lnTo>
                  <a:cubicBezTo>
                    <a:pt x="26391" y="1504"/>
                    <a:pt x="26458" y="1484"/>
                    <a:pt x="26517" y="1484"/>
                  </a:cubicBezTo>
                  <a:close/>
                  <a:moveTo>
                    <a:pt x="27555" y="1"/>
                  </a:moveTo>
                  <a:cubicBezTo>
                    <a:pt x="27492" y="1"/>
                    <a:pt x="27419" y="23"/>
                    <a:pt x="27344" y="70"/>
                  </a:cubicBezTo>
                  <a:lnTo>
                    <a:pt x="426" y="15634"/>
                  </a:lnTo>
                  <a:cubicBezTo>
                    <a:pt x="176" y="15785"/>
                    <a:pt x="25" y="16060"/>
                    <a:pt x="0" y="16336"/>
                  </a:cubicBezTo>
                  <a:lnTo>
                    <a:pt x="0" y="47965"/>
                  </a:lnTo>
                  <a:cubicBezTo>
                    <a:pt x="0" y="48153"/>
                    <a:pt x="104" y="48253"/>
                    <a:pt x="240" y="48253"/>
                  </a:cubicBezTo>
                  <a:cubicBezTo>
                    <a:pt x="267" y="48253"/>
                    <a:pt x="296" y="48249"/>
                    <a:pt x="326" y="48241"/>
                  </a:cubicBezTo>
                  <a:lnTo>
                    <a:pt x="376" y="48241"/>
                  </a:lnTo>
                  <a:lnTo>
                    <a:pt x="426" y="48216"/>
                  </a:lnTo>
                  <a:lnTo>
                    <a:pt x="27344" y="32677"/>
                  </a:lnTo>
                  <a:cubicBezTo>
                    <a:pt x="27594" y="32501"/>
                    <a:pt x="27745" y="32226"/>
                    <a:pt x="27770" y="31950"/>
                  </a:cubicBezTo>
                  <a:lnTo>
                    <a:pt x="27770" y="221"/>
                  </a:lnTo>
                  <a:lnTo>
                    <a:pt x="27770" y="170"/>
                  </a:lnTo>
                  <a:cubicBezTo>
                    <a:pt x="27739" y="61"/>
                    <a:pt x="27659" y="1"/>
                    <a:pt x="27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2367925" y="3603950"/>
              <a:ext cx="104050" cy="122925"/>
            </a:xfrm>
            <a:custGeom>
              <a:avLst/>
              <a:gdLst/>
              <a:ahLst/>
              <a:cxnLst/>
              <a:rect l="l" t="t" r="r" b="b"/>
              <a:pathLst>
                <a:path w="4162" h="4917" extrusionOk="0">
                  <a:moveTo>
                    <a:pt x="2435" y="1"/>
                  </a:moveTo>
                  <a:cubicBezTo>
                    <a:pt x="2189" y="1"/>
                    <a:pt x="1942" y="79"/>
                    <a:pt x="1730" y="230"/>
                  </a:cubicBezTo>
                  <a:cubicBezTo>
                    <a:pt x="728" y="882"/>
                    <a:pt x="101" y="1959"/>
                    <a:pt x="51" y="3137"/>
                  </a:cubicBezTo>
                  <a:cubicBezTo>
                    <a:pt x="1" y="3563"/>
                    <a:pt x="201" y="3989"/>
                    <a:pt x="527" y="4240"/>
                  </a:cubicBezTo>
                  <a:lnTo>
                    <a:pt x="1755" y="4917"/>
                  </a:lnTo>
                  <a:lnTo>
                    <a:pt x="2332" y="3939"/>
                  </a:lnTo>
                  <a:cubicBezTo>
                    <a:pt x="2958" y="3388"/>
                    <a:pt x="3384" y="2661"/>
                    <a:pt x="3560" y="1859"/>
                  </a:cubicBezTo>
                  <a:lnTo>
                    <a:pt x="4161" y="831"/>
                  </a:lnTo>
                  <a:lnTo>
                    <a:pt x="2908" y="105"/>
                  </a:lnTo>
                  <a:cubicBezTo>
                    <a:pt x="2759" y="35"/>
                    <a:pt x="2597" y="1"/>
                    <a:pt x="243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2369200" y="3604050"/>
              <a:ext cx="102775" cy="122825"/>
            </a:xfrm>
            <a:custGeom>
              <a:avLst/>
              <a:gdLst/>
              <a:ahLst/>
              <a:cxnLst/>
              <a:rect l="l" t="t" r="r" b="b"/>
              <a:pathLst>
                <a:path w="4111" h="4913" extrusionOk="0">
                  <a:moveTo>
                    <a:pt x="2381" y="0"/>
                  </a:moveTo>
                  <a:cubicBezTo>
                    <a:pt x="2130" y="0"/>
                    <a:pt x="1880" y="76"/>
                    <a:pt x="1679" y="226"/>
                  </a:cubicBezTo>
                  <a:cubicBezTo>
                    <a:pt x="677" y="878"/>
                    <a:pt x="50" y="1955"/>
                    <a:pt x="0" y="3133"/>
                  </a:cubicBezTo>
                  <a:cubicBezTo>
                    <a:pt x="0" y="3183"/>
                    <a:pt x="0" y="3233"/>
                    <a:pt x="0" y="3258"/>
                  </a:cubicBezTo>
                  <a:cubicBezTo>
                    <a:pt x="0" y="3634"/>
                    <a:pt x="176" y="4010"/>
                    <a:pt x="476" y="4236"/>
                  </a:cubicBezTo>
                  <a:lnTo>
                    <a:pt x="1704" y="4913"/>
                  </a:lnTo>
                  <a:lnTo>
                    <a:pt x="2281" y="3935"/>
                  </a:lnTo>
                  <a:cubicBezTo>
                    <a:pt x="2907" y="3384"/>
                    <a:pt x="3333" y="2657"/>
                    <a:pt x="3509" y="1855"/>
                  </a:cubicBezTo>
                  <a:lnTo>
                    <a:pt x="4110" y="827"/>
                  </a:lnTo>
                  <a:lnTo>
                    <a:pt x="2857" y="101"/>
                  </a:lnTo>
                  <a:cubicBezTo>
                    <a:pt x="2707" y="25"/>
                    <a:pt x="2531" y="0"/>
                    <a:pt x="2381" y="0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2399900" y="3621600"/>
              <a:ext cx="83975" cy="109025"/>
            </a:xfrm>
            <a:custGeom>
              <a:avLst/>
              <a:gdLst/>
              <a:ahLst/>
              <a:cxnLst/>
              <a:rect l="l" t="t" r="r" b="b"/>
              <a:pathLst>
                <a:path w="3359" h="4361" extrusionOk="0">
                  <a:moveTo>
                    <a:pt x="2427" y="1"/>
                  </a:moveTo>
                  <a:cubicBezTo>
                    <a:pt x="2202" y="1"/>
                    <a:pt x="1948" y="73"/>
                    <a:pt x="1679" y="226"/>
                  </a:cubicBezTo>
                  <a:cubicBezTo>
                    <a:pt x="702" y="877"/>
                    <a:pt x="75" y="1955"/>
                    <a:pt x="0" y="3158"/>
                  </a:cubicBezTo>
                  <a:cubicBezTo>
                    <a:pt x="0" y="3924"/>
                    <a:pt x="380" y="4360"/>
                    <a:pt x="932" y="4360"/>
                  </a:cubicBezTo>
                  <a:cubicBezTo>
                    <a:pt x="1157" y="4360"/>
                    <a:pt x="1411" y="4288"/>
                    <a:pt x="1679" y="4135"/>
                  </a:cubicBezTo>
                  <a:cubicBezTo>
                    <a:pt x="2682" y="3459"/>
                    <a:pt x="3283" y="2381"/>
                    <a:pt x="3359" y="1203"/>
                  </a:cubicBezTo>
                  <a:cubicBezTo>
                    <a:pt x="3359" y="437"/>
                    <a:pt x="2979" y="1"/>
                    <a:pt x="242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2932475" y="4347775"/>
              <a:ext cx="1079600" cy="623475"/>
            </a:xfrm>
            <a:custGeom>
              <a:avLst/>
              <a:gdLst/>
              <a:ahLst/>
              <a:cxnLst/>
              <a:rect l="l" t="t" r="r" b="b"/>
              <a:pathLst>
                <a:path w="43184" h="24939" extrusionOk="0">
                  <a:moveTo>
                    <a:pt x="20301" y="1"/>
                  </a:moveTo>
                  <a:lnTo>
                    <a:pt x="1" y="11730"/>
                  </a:lnTo>
                  <a:lnTo>
                    <a:pt x="22883" y="24938"/>
                  </a:lnTo>
                  <a:lnTo>
                    <a:pt x="43184" y="13234"/>
                  </a:lnTo>
                  <a:lnTo>
                    <a:pt x="2030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2932475" y="3950550"/>
              <a:ext cx="507550" cy="690500"/>
            </a:xfrm>
            <a:custGeom>
              <a:avLst/>
              <a:gdLst/>
              <a:ahLst/>
              <a:cxnLst/>
              <a:rect l="l" t="t" r="r" b="b"/>
              <a:pathLst>
                <a:path w="20302" h="27620" extrusionOk="0">
                  <a:moveTo>
                    <a:pt x="20301" y="0"/>
                  </a:moveTo>
                  <a:lnTo>
                    <a:pt x="1" y="11729"/>
                  </a:lnTo>
                  <a:lnTo>
                    <a:pt x="1" y="27619"/>
                  </a:lnTo>
                  <a:lnTo>
                    <a:pt x="20301" y="15890"/>
                  </a:lnTo>
                  <a:lnTo>
                    <a:pt x="2030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3015800" y="4194275"/>
              <a:ext cx="2550" cy="3150"/>
            </a:xfrm>
            <a:custGeom>
              <a:avLst/>
              <a:gdLst/>
              <a:ahLst/>
              <a:cxnLst/>
              <a:rect l="l" t="t" r="r" b="b"/>
              <a:pathLst>
                <a:path w="102" h="126" extrusionOk="0">
                  <a:moveTo>
                    <a:pt x="101" y="0"/>
                  </a:moveTo>
                  <a:lnTo>
                    <a:pt x="1" y="51"/>
                  </a:lnTo>
                  <a:lnTo>
                    <a:pt x="101" y="12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48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3440000" y="3950550"/>
              <a:ext cx="572075" cy="728075"/>
            </a:xfrm>
            <a:custGeom>
              <a:avLst/>
              <a:gdLst/>
              <a:ahLst/>
              <a:cxnLst/>
              <a:rect l="l" t="t" r="r" b="b"/>
              <a:pathLst>
                <a:path w="22883" h="29123" extrusionOk="0">
                  <a:moveTo>
                    <a:pt x="0" y="0"/>
                  </a:moveTo>
                  <a:lnTo>
                    <a:pt x="0" y="15890"/>
                  </a:lnTo>
                  <a:lnTo>
                    <a:pt x="22883" y="29123"/>
                  </a:lnTo>
                  <a:lnTo>
                    <a:pt x="22883" y="13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3857300" y="4191775"/>
              <a:ext cx="11925" cy="13175"/>
            </a:xfrm>
            <a:custGeom>
              <a:avLst/>
              <a:gdLst/>
              <a:ahLst/>
              <a:cxnLst/>
              <a:rect l="l" t="t" r="r" b="b"/>
              <a:pathLst>
                <a:path w="477" h="527" extrusionOk="0">
                  <a:moveTo>
                    <a:pt x="0" y="0"/>
                  </a:moveTo>
                  <a:lnTo>
                    <a:pt x="25" y="527"/>
                  </a:lnTo>
                  <a:lnTo>
                    <a:pt x="47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6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3440000" y="3730625"/>
              <a:ext cx="572075" cy="550775"/>
            </a:xfrm>
            <a:custGeom>
              <a:avLst/>
              <a:gdLst/>
              <a:ahLst/>
              <a:cxnLst/>
              <a:rect l="l" t="t" r="r" b="b"/>
              <a:pathLst>
                <a:path w="22883" h="22031" extrusionOk="0">
                  <a:moveTo>
                    <a:pt x="51" y="0"/>
                  </a:moveTo>
                  <a:lnTo>
                    <a:pt x="0" y="8797"/>
                  </a:lnTo>
                  <a:lnTo>
                    <a:pt x="22883" y="22030"/>
                  </a:lnTo>
                  <a:lnTo>
                    <a:pt x="22858" y="1325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0"/>
            <p:cNvSpPr/>
            <p:nvPr/>
          </p:nvSpPr>
          <p:spPr>
            <a:xfrm>
              <a:off x="3481350" y="3753800"/>
              <a:ext cx="530100" cy="444875"/>
            </a:xfrm>
            <a:custGeom>
              <a:avLst/>
              <a:gdLst/>
              <a:ahLst/>
              <a:cxnLst/>
              <a:rect l="l" t="t" r="r" b="b"/>
              <a:pathLst>
                <a:path w="21204" h="17795" extrusionOk="0">
                  <a:moveTo>
                    <a:pt x="1" y="0"/>
                  </a:moveTo>
                  <a:lnTo>
                    <a:pt x="176" y="2908"/>
                  </a:lnTo>
                  <a:lnTo>
                    <a:pt x="2607" y="1529"/>
                  </a:lnTo>
                  <a:lnTo>
                    <a:pt x="1" y="0"/>
                  </a:lnTo>
                  <a:close/>
                  <a:moveTo>
                    <a:pt x="7244" y="4211"/>
                  </a:moveTo>
                  <a:lnTo>
                    <a:pt x="7419" y="7068"/>
                  </a:lnTo>
                  <a:lnTo>
                    <a:pt x="9800" y="5690"/>
                  </a:lnTo>
                  <a:lnTo>
                    <a:pt x="7244" y="4211"/>
                  </a:lnTo>
                  <a:close/>
                  <a:moveTo>
                    <a:pt x="14487" y="8421"/>
                  </a:moveTo>
                  <a:lnTo>
                    <a:pt x="15038" y="17519"/>
                  </a:lnTo>
                  <a:lnTo>
                    <a:pt x="15514" y="17795"/>
                  </a:lnTo>
                  <a:lnTo>
                    <a:pt x="21204" y="14512"/>
                  </a:lnTo>
                  <a:lnTo>
                    <a:pt x="21204" y="12331"/>
                  </a:lnTo>
                  <a:lnTo>
                    <a:pt x="14487" y="842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0"/>
            <p:cNvSpPr/>
            <p:nvPr/>
          </p:nvSpPr>
          <p:spPr>
            <a:xfrm>
              <a:off x="2872325" y="3751300"/>
              <a:ext cx="567700" cy="492500"/>
            </a:xfrm>
            <a:custGeom>
              <a:avLst/>
              <a:gdLst/>
              <a:ahLst/>
              <a:cxnLst/>
              <a:rect l="l" t="t" r="r" b="b"/>
              <a:pathLst>
                <a:path w="22708" h="19700" extrusionOk="0">
                  <a:moveTo>
                    <a:pt x="20301" y="0"/>
                  </a:moveTo>
                  <a:lnTo>
                    <a:pt x="1" y="11704"/>
                  </a:lnTo>
                  <a:lnTo>
                    <a:pt x="2407" y="19699"/>
                  </a:lnTo>
                  <a:lnTo>
                    <a:pt x="22707" y="7970"/>
                  </a:lnTo>
                  <a:lnTo>
                    <a:pt x="2030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2872325" y="3967450"/>
              <a:ext cx="146025" cy="228100"/>
            </a:xfrm>
            <a:custGeom>
              <a:avLst/>
              <a:gdLst/>
              <a:ahLst/>
              <a:cxnLst/>
              <a:rect l="l" t="t" r="r" b="b"/>
              <a:pathLst>
                <a:path w="5841" h="9124" extrusionOk="0">
                  <a:moveTo>
                    <a:pt x="5289" y="1"/>
                  </a:moveTo>
                  <a:lnTo>
                    <a:pt x="1" y="3058"/>
                  </a:lnTo>
                  <a:lnTo>
                    <a:pt x="151" y="3585"/>
                  </a:lnTo>
                  <a:lnTo>
                    <a:pt x="1003" y="6392"/>
                  </a:lnTo>
                  <a:lnTo>
                    <a:pt x="5740" y="9124"/>
                  </a:lnTo>
                  <a:lnTo>
                    <a:pt x="5840" y="9073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3000775" y="3639300"/>
              <a:ext cx="516950" cy="988425"/>
            </a:xfrm>
            <a:custGeom>
              <a:avLst/>
              <a:gdLst/>
              <a:ahLst/>
              <a:cxnLst/>
              <a:rect l="l" t="t" r="r" b="b"/>
              <a:pathLst>
                <a:path w="20678" h="39537" extrusionOk="0">
                  <a:moveTo>
                    <a:pt x="18158" y="0"/>
                  </a:moveTo>
                  <a:cubicBezTo>
                    <a:pt x="18027" y="0"/>
                    <a:pt x="17895" y="31"/>
                    <a:pt x="17770" y="94"/>
                  </a:cubicBezTo>
                  <a:lnTo>
                    <a:pt x="351" y="10069"/>
                  </a:lnTo>
                  <a:cubicBezTo>
                    <a:pt x="126" y="10245"/>
                    <a:pt x="0" y="10495"/>
                    <a:pt x="0" y="10771"/>
                  </a:cubicBezTo>
                  <a:lnTo>
                    <a:pt x="1705" y="38741"/>
                  </a:lnTo>
                  <a:cubicBezTo>
                    <a:pt x="1730" y="39017"/>
                    <a:pt x="1880" y="39292"/>
                    <a:pt x="2106" y="39443"/>
                  </a:cubicBezTo>
                  <a:cubicBezTo>
                    <a:pt x="2231" y="39505"/>
                    <a:pt x="2369" y="39537"/>
                    <a:pt x="2507" y="39537"/>
                  </a:cubicBezTo>
                  <a:cubicBezTo>
                    <a:pt x="2645" y="39537"/>
                    <a:pt x="2782" y="39505"/>
                    <a:pt x="2908" y="39443"/>
                  </a:cubicBezTo>
                  <a:lnTo>
                    <a:pt x="20301" y="29468"/>
                  </a:lnTo>
                  <a:cubicBezTo>
                    <a:pt x="20552" y="29317"/>
                    <a:pt x="20677" y="29042"/>
                    <a:pt x="20677" y="28766"/>
                  </a:cubicBezTo>
                  <a:lnTo>
                    <a:pt x="18973" y="796"/>
                  </a:lnTo>
                  <a:cubicBezTo>
                    <a:pt x="18948" y="495"/>
                    <a:pt x="18798" y="244"/>
                    <a:pt x="18547" y="94"/>
                  </a:cubicBezTo>
                  <a:cubicBezTo>
                    <a:pt x="18422" y="31"/>
                    <a:pt x="18290" y="0"/>
                    <a:pt x="181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3020825" y="3651575"/>
              <a:ext cx="497525" cy="975150"/>
            </a:xfrm>
            <a:custGeom>
              <a:avLst/>
              <a:gdLst/>
              <a:ahLst/>
              <a:cxnLst/>
              <a:rect l="l" t="t" r="r" b="b"/>
              <a:pathLst>
                <a:path w="19901" h="39006" extrusionOk="0">
                  <a:moveTo>
                    <a:pt x="17941" y="0"/>
                  </a:moveTo>
                  <a:cubicBezTo>
                    <a:pt x="17887" y="0"/>
                    <a:pt x="17828" y="18"/>
                    <a:pt x="17770" y="54"/>
                  </a:cubicBezTo>
                  <a:lnTo>
                    <a:pt x="351" y="10029"/>
                  </a:lnTo>
                  <a:cubicBezTo>
                    <a:pt x="126" y="10180"/>
                    <a:pt x="0" y="10455"/>
                    <a:pt x="0" y="10731"/>
                  </a:cubicBezTo>
                  <a:lnTo>
                    <a:pt x="1705" y="38701"/>
                  </a:lnTo>
                  <a:cubicBezTo>
                    <a:pt x="1705" y="38898"/>
                    <a:pt x="1794" y="39005"/>
                    <a:pt x="1927" y="39005"/>
                  </a:cubicBezTo>
                  <a:cubicBezTo>
                    <a:pt x="1980" y="39005"/>
                    <a:pt x="2041" y="38988"/>
                    <a:pt x="2106" y="38952"/>
                  </a:cubicBezTo>
                  <a:lnTo>
                    <a:pt x="19524" y="28977"/>
                  </a:lnTo>
                  <a:cubicBezTo>
                    <a:pt x="19750" y="28826"/>
                    <a:pt x="19900" y="28551"/>
                    <a:pt x="19875" y="28275"/>
                  </a:cubicBezTo>
                  <a:lnTo>
                    <a:pt x="18171" y="280"/>
                  </a:lnTo>
                  <a:cubicBezTo>
                    <a:pt x="18171" y="102"/>
                    <a:pt x="18070" y="0"/>
                    <a:pt x="179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3020200" y="3651675"/>
              <a:ext cx="498150" cy="974950"/>
            </a:xfrm>
            <a:custGeom>
              <a:avLst/>
              <a:gdLst/>
              <a:ahLst/>
              <a:cxnLst/>
              <a:rect l="l" t="t" r="r" b="b"/>
              <a:pathLst>
                <a:path w="19926" h="38998" extrusionOk="0">
                  <a:moveTo>
                    <a:pt x="17945" y="201"/>
                  </a:moveTo>
                  <a:cubicBezTo>
                    <a:pt x="17970" y="201"/>
                    <a:pt x="17995" y="276"/>
                    <a:pt x="17995" y="326"/>
                  </a:cubicBezTo>
                  <a:lnTo>
                    <a:pt x="19700" y="28296"/>
                  </a:lnTo>
                  <a:cubicBezTo>
                    <a:pt x="19700" y="28496"/>
                    <a:pt x="19599" y="28697"/>
                    <a:pt x="19424" y="28797"/>
                  </a:cubicBezTo>
                  <a:lnTo>
                    <a:pt x="2030" y="38797"/>
                  </a:lnTo>
                  <a:lnTo>
                    <a:pt x="1955" y="38822"/>
                  </a:lnTo>
                  <a:cubicBezTo>
                    <a:pt x="1930" y="38822"/>
                    <a:pt x="1905" y="38747"/>
                    <a:pt x="1905" y="38722"/>
                  </a:cubicBezTo>
                  <a:lnTo>
                    <a:pt x="201" y="10752"/>
                  </a:lnTo>
                  <a:cubicBezTo>
                    <a:pt x="201" y="10552"/>
                    <a:pt x="301" y="10351"/>
                    <a:pt x="477" y="10251"/>
                  </a:cubicBezTo>
                  <a:lnTo>
                    <a:pt x="17870" y="226"/>
                  </a:lnTo>
                  <a:lnTo>
                    <a:pt x="17945" y="201"/>
                  </a:lnTo>
                  <a:close/>
                  <a:moveTo>
                    <a:pt x="17945" y="0"/>
                  </a:moveTo>
                  <a:cubicBezTo>
                    <a:pt x="17895" y="0"/>
                    <a:pt x="17820" y="25"/>
                    <a:pt x="17770" y="50"/>
                  </a:cubicBezTo>
                  <a:lnTo>
                    <a:pt x="376" y="10050"/>
                  </a:lnTo>
                  <a:cubicBezTo>
                    <a:pt x="151" y="10201"/>
                    <a:pt x="0" y="10476"/>
                    <a:pt x="0" y="10752"/>
                  </a:cubicBezTo>
                  <a:lnTo>
                    <a:pt x="1705" y="38722"/>
                  </a:lnTo>
                  <a:cubicBezTo>
                    <a:pt x="1705" y="38898"/>
                    <a:pt x="1830" y="38998"/>
                    <a:pt x="1955" y="38998"/>
                  </a:cubicBezTo>
                  <a:cubicBezTo>
                    <a:pt x="2030" y="38998"/>
                    <a:pt x="2081" y="38998"/>
                    <a:pt x="2131" y="38948"/>
                  </a:cubicBezTo>
                  <a:lnTo>
                    <a:pt x="19549" y="28973"/>
                  </a:lnTo>
                  <a:cubicBezTo>
                    <a:pt x="19775" y="28822"/>
                    <a:pt x="19925" y="28547"/>
                    <a:pt x="19900" y="28271"/>
                  </a:cubicBezTo>
                  <a:lnTo>
                    <a:pt x="18196" y="276"/>
                  </a:lnTo>
                  <a:cubicBezTo>
                    <a:pt x="18196" y="100"/>
                    <a:pt x="18096" y="0"/>
                    <a:pt x="1794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3000775" y="3898525"/>
              <a:ext cx="71450" cy="729300"/>
            </a:xfrm>
            <a:custGeom>
              <a:avLst/>
              <a:gdLst/>
              <a:ahLst/>
              <a:cxnLst/>
              <a:rect l="l" t="t" r="r" b="b"/>
              <a:pathLst>
                <a:path w="2858" h="29172" extrusionOk="0">
                  <a:moveTo>
                    <a:pt x="101" y="1"/>
                  </a:moveTo>
                  <a:cubicBezTo>
                    <a:pt x="25" y="126"/>
                    <a:pt x="0" y="251"/>
                    <a:pt x="0" y="402"/>
                  </a:cubicBezTo>
                  <a:lnTo>
                    <a:pt x="1705" y="28372"/>
                  </a:lnTo>
                  <a:cubicBezTo>
                    <a:pt x="1730" y="28648"/>
                    <a:pt x="1880" y="28923"/>
                    <a:pt x="2106" y="29074"/>
                  </a:cubicBezTo>
                  <a:cubicBezTo>
                    <a:pt x="2238" y="29140"/>
                    <a:pt x="2370" y="29171"/>
                    <a:pt x="2503" y="29171"/>
                  </a:cubicBezTo>
                  <a:cubicBezTo>
                    <a:pt x="2621" y="29171"/>
                    <a:pt x="2739" y="29146"/>
                    <a:pt x="2858" y="29099"/>
                  </a:cubicBezTo>
                  <a:lnTo>
                    <a:pt x="2858" y="29099"/>
                  </a:lnTo>
                  <a:cubicBezTo>
                    <a:pt x="2813" y="29115"/>
                    <a:pt x="2771" y="29123"/>
                    <a:pt x="2733" y="29123"/>
                  </a:cubicBezTo>
                  <a:cubicBezTo>
                    <a:pt x="2597" y="29123"/>
                    <a:pt x="2501" y="29024"/>
                    <a:pt x="2482" y="28848"/>
                  </a:cubicBezTo>
                  <a:lnTo>
                    <a:pt x="777" y="853"/>
                  </a:lnTo>
                  <a:cubicBezTo>
                    <a:pt x="777" y="703"/>
                    <a:pt x="827" y="577"/>
                    <a:pt x="878" y="45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3240750" y="3755675"/>
              <a:ext cx="171075" cy="115650"/>
            </a:xfrm>
            <a:custGeom>
              <a:avLst/>
              <a:gdLst/>
              <a:ahLst/>
              <a:cxnLst/>
              <a:rect l="l" t="t" r="r" b="b"/>
              <a:pathLst>
                <a:path w="6843" h="4626" extrusionOk="0">
                  <a:moveTo>
                    <a:pt x="6620" y="0"/>
                  </a:moveTo>
                  <a:cubicBezTo>
                    <a:pt x="6574" y="0"/>
                    <a:pt x="6522" y="16"/>
                    <a:pt x="6467" y="51"/>
                  </a:cubicBezTo>
                  <a:lnTo>
                    <a:pt x="326" y="3610"/>
                  </a:lnTo>
                  <a:cubicBezTo>
                    <a:pt x="126" y="3735"/>
                    <a:pt x="0" y="3986"/>
                    <a:pt x="0" y="4236"/>
                  </a:cubicBezTo>
                  <a:lnTo>
                    <a:pt x="0" y="4361"/>
                  </a:lnTo>
                  <a:cubicBezTo>
                    <a:pt x="19" y="4528"/>
                    <a:pt x="119" y="4626"/>
                    <a:pt x="241" y="4626"/>
                  </a:cubicBezTo>
                  <a:cubicBezTo>
                    <a:pt x="284" y="4626"/>
                    <a:pt x="330" y="4613"/>
                    <a:pt x="376" y="4587"/>
                  </a:cubicBezTo>
                  <a:lnTo>
                    <a:pt x="6517" y="1028"/>
                  </a:lnTo>
                  <a:cubicBezTo>
                    <a:pt x="6717" y="878"/>
                    <a:pt x="6843" y="652"/>
                    <a:pt x="6843" y="402"/>
                  </a:cubicBezTo>
                  <a:lnTo>
                    <a:pt x="6843" y="251"/>
                  </a:lnTo>
                  <a:cubicBezTo>
                    <a:pt x="6824" y="106"/>
                    <a:pt x="6741" y="0"/>
                    <a:pt x="66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3244500" y="3816725"/>
              <a:ext cx="171075" cy="115675"/>
            </a:xfrm>
            <a:custGeom>
              <a:avLst/>
              <a:gdLst/>
              <a:ahLst/>
              <a:cxnLst/>
              <a:rect l="l" t="t" r="r" b="b"/>
              <a:pathLst>
                <a:path w="6843" h="4627" extrusionOk="0">
                  <a:moveTo>
                    <a:pt x="6613" y="1"/>
                  </a:moveTo>
                  <a:cubicBezTo>
                    <a:pt x="6569" y="1"/>
                    <a:pt x="6520" y="13"/>
                    <a:pt x="6467" y="40"/>
                  </a:cubicBezTo>
                  <a:lnTo>
                    <a:pt x="327" y="3599"/>
                  </a:lnTo>
                  <a:cubicBezTo>
                    <a:pt x="126" y="3749"/>
                    <a:pt x="1" y="3975"/>
                    <a:pt x="1" y="4225"/>
                  </a:cubicBezTo>
                  <a:lnTo>
                    <a:pt x="1" y="4376"/>
                  </a:lnTo>
                  <a:cubicBezTo>
                    <a:pt x="19" y="4521"/>
                    <a:pt x="116" y="4626"/>
                    <a:pt x="234" y="4626"/>
                  </a:cubicBezTo>
                  <a:cubicBezTo>
                    <a:pt x="280" y="4626"/>
                    <a:pt x="328" y="4611"/>
                    <a:pt x="377" y="4576"/>
                  </a:cubicBezTo>
                  <a:lnTo>
                    <a:pt x="6517" y="1017"/>
                  </a:lnTo>
                  <a:cubicBezTo>
                    <a:pt x="6718" y="867"/>
                    <a:pt x="6843" y="641"/>
                    <a:pt x="6843" y="391"/>
                  </a:cubicBezTo>
                  <a:lnTo>
                    <a:pt x="6843" y="265"/>
                  </a:lnTo>
                  <a:cubicBezTo>
                    <a:pt x="6825" y="99"/>
                    <a:pt x="6738" y="1"/>
                    <a:pt x="66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3248900" y="3877500"/>
              <a:ext cx="170450" cy="115675"/>
            </a:xfrm>
            <a:custGeom>
              <a:avLst/>
              <a:gdLst/>
              <a:ahLst/>
              <a:cxnLst/>
              <a:rect l="l" t="t" r="r" b="b"/>
              <a:pathLst>
                <a:path w="6818" h="4627" extrusionOk="0">
                  <a:moveTo>
                    <a:pt x="6577" y="1"/>
                  </a:moveTo>
                  <a:cubicBezTo>
                    <a:pt x="6534" y="1"/>
                    <a:pt x="6488" y="13"/>
                    <a:pt x="6441" y="40"/>
                  </a:cubicBezTo>
                  <a:lnTo>
                    <a:pt x="301" y="3599"/>
                  </a:lnTo>
                  <a:cubicBezTo>
                    <a:pt x="101" y="3749"/>
                    <a:pt x="0" y="3975"/>
                    <a:pt x="0" y="4225"/>
                  </a:cubicBezTo>
                  <a:lnTo>
                    <a:pt x="0" y="4376"/>
                  </a:lnTo>
                  <a:cubicBezTo>
                    <a:pt x="18" y="4521"/>
                    <a:pt x="102" y="4626"/>
                    <a:pt x="223" y="4626"/>
                  </a:cubicBezTo>
                  <a:cubicBezTo>
                    <a:pt x="269" y="4626"/>
                    <a:pt x="321" y="4611"/>
                    <a:pt x="376" y="4576"/>
                  </a:cubicBezTo>
                  <a:lnTo>
                    <a:pt x="6492" y="1017"/>
                  </a:lnTo>
                  <a:cubicBezTo>
                    <a:pt x="6692" y="892"/>
                    <a:pt x="6817" y="641"/>
                    <a:pt x="6817" y="416"/>
                  </a:cubicBezTo>
                  <a:lnTo>
                    <a:pt x="6817" y="265"/>
                  </a:lnTo>
                  <a:cubicBezTo>
                    <a:pt x="6799" y="99"/>
                    <a:pt x="6699" y="1"/>
                    <a:pt x="6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3093500" y="3999400"/>
              <a:ext cx="332750" cy="208050"/>
            </a:xfrm>
            <a:custGeom>
              <a:avLst/>
              <a:gdLst/>
              <a:ahLst/>
              <a:cxnLst/>
              <a:rect l="l" t="t" r="r" b="b"/>
              <a:pathLst>
                <a:path w="13310" h="8322" extrusionOk="0">
                  <a:moveTo>
                    <a:pt x="13091" y="1"/>
                  </a:moveTo>
                  <a:cubicBezTo>
                    <a:pt x="13042" y="1"/>
                    <a:pt x="12989" y="16"/>
                    <a:pt x="12933" y="51"/>
                  </a:cubicBezTo>
                  <a:lnTo>
                    <a:pt x="327" y="7294"/>
                  </a:lnTo>
                  <a:cubicBezTo>
                    <a:pt x="126" y="7445"/>
                    <a:pt x="1" y="7670"/>
                    <a:pt x="26" y="7921"/>
                  </a:cubicBezTo>
                  <a:lnTo>
                    <a:pt x="26" y="8071"/>
                  </a:lnTo>
                  <a:cubicBezTo>
                    <a:pt x="26" y="8216"/>
                    <a:pt x="118" y="8322"/>
                    <a:pt x="235" y="8322"/>
                  </a:cubicBezTo>
                  <a:cubicBezTo>
                    <a:pt x="280" y="8322"/>
                    <a:pt x="328" y="8306"/>
                    <a:pt x="377" y="8272"/>
                  </a:cubicBezTo>
                  <a:lnTo>
                    <a:pt x="12983" y="1003"/>
                  </a:lnTo>
                  <a:cubicBezTo>
                    <a:pt x="13209" y="878"/>
                    <a:pt x="13309" y="653"/>
                    <a:pt x="13309" y="402"/>
                  </a:cubicBezTo>
                  <a:lnTo>
                    <a:pt x="13309" y="252"/>
                  </a:lnTo>
                  <a:cubicBezTo>
                    <a:pt x="13309" y="107"/>
                    <a:pt x="13217" y="1"/>
                    <a:pt x="130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3089750" y="3938300"/>
              <a:ext cx="333350" cy="208100"/>
            </a:xfrm>
            <a:custGeom>
              <a:avLst/>
              <a:gdLst/>
              <a:ahLst/>
              <a:cxnLst/>
              <a:rect l="l" t="t" r="r" b="b"/>
              <a:pathLst>
                <a:path w="13334" h="8324" extrusionOk="0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307"/>
                  </a:lnTo>
                  <a:cubicBezTo>
                    <a:pt x="126" y="7458"/>
                    <a:pt x="0" y="7683"/>
                    <a:pt x="25" y="7934"/>
                  </a:cubicBezTo>
                  <a:lnTo>
                    <a:pt x="25" y="8059"/>
                  </a:lnTo>
                  <a:cubicBezTo>
                    <a:pt x="25" y="8225"/>
                    <a:pt x="121" y="8323"/>
                    <a:pt x="251" y="8323"/>
                  </a:cubicBezTo>
                  <a:cubicBezTo>
                    <a:pt x="298" y="8323"/>
                    <a:pt x="349" y="8311"/>
                    <a:pt x="401" y="8285"/>
                  </a:cubicBezTo>
                  <a:lnTo>
                    <a:pt x="13008" y="1016"/>
                  </a:lnTo>
                  <a:cubicBezTo>
                    <a:pt x="13208" y="891"/>
                    <a:pt x="13334" y="665"/>
                    <a:pt x="13334" y="415"/>
                  </a:cubicBezTo>
                  <a:lnTo>
                    <a:pt x="13334" y="264"/>
                  </a:lnTo>
                  <a:cubicBezTo>
                    <a:pt x="13315" y="98"/>
                    <a:pt x="13215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3097275" y="4060475"/>
              <a:ext cx="333350" cy="208375"/>
            </a:xfrm>
            <a:custGeom>
              <a:avLst/>
              <a:gdLst/>
              <a:ahLst/>
              <a:cxnLst/>
              <a:rect l="l" t="t" r="r" b="b"/>
              <a:pathLst>
                <a:path w="13334" h="8335" extrusionOk="0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307"/>
                  </a:lnTo>
                  <a:cubicBezTo>
                    <a:pt x="125" y="7458"/>
                    <a:pt x="0" y="7683"/>
                    <a:pt x="0" y="7934"/>
                  </a:cubicBezTo>
                  <a:lnTo>
                    <a:pt x="0" y="8059"/>
                  </a:lnTo>
                  <a:cubicBezTo>
                    <a:pt x="18" y="8223"/>
                    <a:pt x="103" y="8334"/>
                    <a:pt x="225" y="8334"/>
                  </a:cubicBezTo>
                  <a:cubicBezTo>
                    <a:pt x="271" y="8334"/>
                    <a:pt x="321" y="8319"/>
                    <a:pt x="376" y="8285"/>
                  </a:cubicBezTo>
                  <a:lnTo>
                    <a:pt x="13008" y="1017"/>
                  </a:lnTo>
                  <a:cubicBezTo>
                    <a:pt x="13208" y="891"/>
                    <a:pt x="13333" y="666"/>
                    <a:pt x="13308" y="415"/>
                  </a:cubicBezTo>
                  <a:lnTo>
                    <a:pt x="13308" y="265"/>
                  </a:lnTo>
                  <a:cubicBezTo>
                    <a:pt x="13308" y="98"/>
                    <a:pt x="13213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0"/>
            <p:cNvSpPr/>
            <p:nvPr/>
          </p:nvSpPr>
          <p:spPr>
            <a:xfrm>
              <a:off x="3101025" y="4121875"/>
              <a:ext cx="333350" cy="208100"/>
            </a:xfrm>
            <a:custGeom>
              <a:avLst/>
              <a:gdLst/>
              <a:ahLst/>
              <a:cxnLst/>
              <a:rect l="l" t="t" r="r" b="b"/>
              <a:pathLst>
                <a:path w="13334" h="8324" extrusionOk="0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282"/>
                  </a:lnTo>
                  <a:cubicBezTo>
                    <a:pt x="126" y="7433"/>
                    <a:pt x="0" y="7658"/>
                    <a:pt x="0" y="7909"/>
                  </a:cubicBezTo>
                  <a:lnTo>
                    <a:pt x="0" y="8059"/>
                  </a:lnTo>
                  <a:cubicBezTo>
                    <a:pt x="19" y="8226"/>
                    <a:pt x="105" y="8324"/>
                    <a:pt x="230" y="8324"/>
                  </a:cubicBezTo>
                  <a:cubicBezTo>
                    <a:pt x="274" y="8324"/>
                    <a:pt x="324" y="8311"/>
                    <a:pt x="376" y="8285"/>
                  </a:cubicBezTo>
                  <a:lnTo>
                    <a:pt x="13008" y="1017"/>
                  </a:lnTo>
                  <a:cubicBezTo>
                    <a:pt x="13209" y="866"/>
                    <a:pt x="13334" y="641"/>
                    <a:pt x="13309" y="390"/>
                  </a:cubicBezTo>
                  <a:lnTo>
                    <a:pt x="13309" y="265"/>
                  </a:lnTo>
                  <a:cubicBezTo>
                    <a:pt x="13309" y="99"/>
                    <a:pt x="13213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0"/>
            <p:cNvSpPr/>
            <p:nvPr/>
          </p:nvSpPr>
          <p:spPr>
            <a:xfrm>
              <a:off x="3104775" y="4182375"/>
              <a:ext cx="333375" cy="208375"/>
            </a:xfrm>
            <a:custGeom>
              <a:avLst/>
              <a:gdLst/>
              <a:ahLst/>
              <a:cxnLst/>
              <a:rect l="l" t="t" r="r" b="b"/>
              <a:pathLst>
                <a:path w="13335" h="8335" extrusionOk="0">
                  <a:moveTo>
                    <a:pt x="13091" y="0"/>
                  </a:moveTo>
                  <a:cubicBezTo>
                    <a:pt x="13042" y="0"/>
                    <a:pt x="12989" y="16"/>
                    <a:pt x="12933" y="50"/>
                  </a:cubicBezTo>
                  <a:lnTo>
                    <a:pt x="327" y="7319"/>
                  </a:lnTo>
                  <a:cubicBezTo>
                    <a:pt x="126" y="7444"/>
                    <a:pt x="1" y="7669"/>
                    <a:pt x="1" y="7920"/>
                  </a:cubicBezTo>
                  <a:lnTo>
                    <a:pt x="1" y="8070"/>
                  </a:lnTo>
                  <a:cubicBezTo>
                    <a:pt x="19" y="8237"/>
                    <a:pt x="106" y="8335"/>
                    <a:pt x="230" y="8335"/>
                  </a:cubicBezTo>
                  <a:cubicBezTo>
                    <a:pt x="275" y="8335"/>
                    <a:pt x="324" y="8322"/>
                    <a:pt x="377" y="8296"/>
                  </a:cubicBezTo>
                  <a:lnTo>
                    <a:pt x="12983" y="1028"/>
                  </a:lnTo>
                  <a:cubicBezTo>
                    <a:pt x="13209" y="877"/>
                    <a:pt x="13334" y="652"/>
                    <a:pt x="13309" y="401"/>
                  </a:cubicBezTo>
                  <a:lnTo>
                    <a:pt x="13309" y="251"/>
                  </a:lnTo>
                  <a:cubicBezTo>
                    <a:pt x="13309" y="106"/>
                    <a:pt x="13217" y="0"/>
                    <a:pt x="13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3108550" y="4243150"/>
              <a:ext cx="332725" cy="208050"/>
            </a:xfrm>
            <a:custGeom>
              <a:avLst/>
              <a:gdLst/>
              <a:ahLst/>
              <a:cxnLst/>
              <a:rect l="l" t="t" r="r" b="b"/>
              <a:pathLst>
                <a:path w="13309" h="8322" extrusionOk="0">
                  <a:moveTo>
                    <a:pt x="13090" y="0"/>
                  </a:moveTo>
                  <a:cubicBezTo>
                    <a:pt x="13042" y="0"/>
                    <a:pt x="12988" y="16"/>
                    <a:pt x="12933" y="50"/>
                  </a:cubicBezTo>
                  <a:lnTo>
                    <a:pt x="326" y="7294"/>
                  </a:lnTo>
                  <a:cubicBezTo>
                    <a:pt x="126" y="7444"/>
                    <a:pt x="0" y="7670"/>
                    <a:pt x="0" y="7920"/>
                  </a:cubicBezTo>
                  <a:lnTo>
                    <a:pt x="0" y="8071"/>
                  </a:lnTo>
                  <a:cubicBezTo>
                    <a:pt x="18" y="8216"/>
                    <a:pt x="102" y="8321"/>
                    <a:pt x="223" y="8321"/>
                  </a:cubicBezTo>
                  <a:cubicBezTo>
                    <a:pt x="269" y="8321"/>
                    <a:pt x="321" y="8306"/>
                    <a:pt x="376" y="8271"/>
                  </a:cubicBezTo>
                  <a:lnTo>
                    <a:pt x="12983" y="1028"/>
                  </a:lnTo>
                  <a:cubicBezTo>
                    <a:pt x="13208" y="878"/>
                    <a:pt x="13309" y="652"/>
                    <a:pt x="13309" y="401"/>
                  </a:cubicBezTo>
                  <a:lnTo>
                    <a:pt x="13309" y="251"/>
                  </a:lnTo>
                  <a:cubicBezTo>
                    <a:pt x="13309" y="106"/>
                    <a:pt x="13217" y="0"/>
                    <a:pt x="130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3112300" y="4304200"/>
              <a:ext cx="332725" cy="208125"/>
            </a:xfrm>
            <a:custGeom>
              <a:avLst/>
              <a:gdLst/>
              <a:ahLst/>
              <a:cxnLst/>
              <a:rect l="l" t="t" r="r" b="b"/>
              <a:pathLst>
                <a:path w="13309" h="8325" extrusionOk="0">
                  <a:moveTo>
                    <a:pt x="13083" y="1"/>
                  </a:moveTo>
                  <a:cubicBezTo>
                    <a:pt x="13037" y="1"/>
                    <a:pt x="12986" y="13"/>
                    <a:pt x="12933" y="40"/>
                  </a:cubicBezTo>
                  <a:lnTo>
                    <a:pt x="326" y="7308"/>
                  </a:lnTo>
                  <a:cubicBezTo>
                    <a:pt x="126" y="7433"/>
                    <a:pt x="1" y="7684"/>
                    <a:pt x="1" y="7909"/>
                  </a:cubicBezTo>
                  <a:lnTo>
                    <a:pt x="1" y="8060"/>
                  </a:lnTo>
                  <a:cubicBezTo>
                    <a:pt x="19" y="8226"/>
                    <a:pt x="106" y="8324"/>
                    <a:pt x="230" y="8324"/>
                  </a:cubicBezTo>
                  <a:cubicBezTo>
                    <a:pt x="275" y="8324"/>
                    <a:pt x="324" y="8312"/>
                    <a:pt x="377" y="8285"/>
                  </a:cubicBezTo>
                  <a:lnTo>
                    <a:pt x="12983" y="1017"/>
                  </a:lnTo>
                  <a:cubicBezTo>
                    <a:pt x="13209" y="892"/>
                    <a:pt x="13309" y="641"/>
                    <a:pt x="13309" y="390"/>
                  </a:cubicBezTo>
                  <a:lnTo>
                    <a:pt x="13309" y="265"/>
                  </a:lnTo>
                  <a:cubicBezTo>
                    <a:pt x="13309" y="99"/>
                    <a:pt x="13214" y="1"/>
                    <a:pt x="130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3079725" y="3860325"/>
              <a:ext cx="137250" cy="225575"/>
            </a:xfrm>
            <a:custGeom>
              <a:avLst/>
              <a:gdLst/>
              <a:ahLst/>
              <a:cxnLst/>
              <a:rect l="l" t="t" r="r" b="b"/>
              <a:pathLst>
                <a:path w="5490" h="9023" extrusionOk="0">
                  <a:moveTo>
                    <a:pt x="5113" y="0"/>
                  </a:moveTo>
                  <a:lnTo>
                    <a:pt x="0" y="2907"/>
                  </a:lnTo>
                  <a:lnTo>
                    <a:pt x="376" y="9023"/>
                  </a:lnTo>
                  <a:lnTo>
                    <a:pt x="5489" y="6115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3100400" y="3898525"/>
              <a:ext cx="92750" cy="150400"/>
            </a:xfrm>
            <a:custGeom>
              <a:avLst/>
              <a:gdLst/>
              <a:ahLst/>
              <a:cxnLst/>
              <a:rect l="l" t="t" r="r" b="b"/>
              <a:pathLst>
                <a:path w="3710" h="6016" extrusionOk="0">
                  <a:moveTo>
                    <a:pt x="3584" y="1"/>
                  </a:moveTo>
                  <a:lnTo>
                    <a:pt x="0" y="2006"/>
                  </a:lnTo>
                  <a:lnTo>
                    <a:pt x="126" y="3835"/>
                  </a:lnTo>
                  <a:lnTo>
                    <a:pt x="276" y="3760"/>
                  </a:lnTo>
                  <a:lnTo>
                    <a:pt x="251" y="3184"/>
                  </a:lnTo>
                  <a:cubicBezTo>
                    <a:pt x="251" y="2833"/>
                    <a:pt x="452" y="2507"/>
                    <a:pt x="752" y="2307"/>
                  </a:cubicBezTo>
                  <a:lnTo>
                    <a:pt x="1504" y="1906"/>
                  </a:lnTo>
                  <a:lnTo>
                    <a:pt x="1680" y="4637"/>
                  </a:lnTo>
                  <a:cubicBezTo>
                    <a:pt x="1705" y="4988"/>
                    <a:pt x="1554" y="5339"/>
                    <a:pt x="1254" y="5540"/>
                  </a:cubicBezTo>
                  <a:lnTo>
                    <a:pt x="777" y="5815"/>
                  </a:lnTo>
                  <a:lnTo>
                    <a:pt x="777" y="6016"/>
                  </a:lnTo>
                  <a:lnTo>
                    <a:pt x="3334" y="4562"/>
                  </a:lnTo>
                  <a:lnTo>
                    <a:pt x="3334" y="4362"/>
                  </a:lnTo>
                  <a:lnTo>
                    <a:pt x="2858" y="4637"/>
                  </a:lnTo>
                  <a:cubicBezTo>
                    <a:pt x="2796" y="4674"/>
                    <a:pt x="2736" y="4692"/>
                    <a:pt x="2681" y="4692"/>
                  </a:cubicBezTo>
                  <a:cubicBezTo>
                    <a:pt x="2509" y="4692"/>
                    <a:pt x="2375" y="4527"/>
                    <a:pt x="2356" y="4262"/>
                  </a:cubicBezTo>
                  <a:lnTo>
                    <a:pt x="2181" y="1530"/>
                  </a:lnTo>
                  <a:lnTo>
                    <a:pt x="2933" y="1104"/>
                  </a:lnTo>
                  <a:cubicBezTo>
                    <a:pt x="3027" y="1049"/>
                    <a:pt x="3115" y="1023"/>
                    <a:pt x="3194" y="1023"/>
                  </a:cubicBezTo>
                  <a:cubicBezTo>
                    <a:pt x="3368" y="1023"/>
                    <a:pt x="3492" y="1147"/>
                    <a:pt x="3509" y="1354"/>
                  </a:cubicBezTo>
                  <a:lnTo>
                    <a:pt x="3559" y="1931"/>
                  </a:lnTo>
                  <a:lnTo>
                    <a:pt x="3710" y="183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3181850" y="3743925"/>
              <a:ext cx="516950" cy="988450"/>
            </a:xfrm>
            <a:custGeom>
              <a:avLst/>
              <a:gdLst/>
              <a:ahLst/>
              <a:cxnLst/>
              <a:rect l="l" t="t" r="r" b="b"/>
              <a:pathLst>
                <a:path w="20678" h="39538" extrusionOk="0">
                  <a:moveTo>
                    <a:pt x="18171" y="1"/>
                  </a:moveTo>
                  <a:cubicBezTo>
                    <a:pt x="18033" y="1"/>
                    <a:pt x="17895" y="32"/>
                    <a:pt x="17770" y="95"/>
                  </a:cubicBezTo>
                  <a:lnTo>
                    <a:pt x="376" y="10070"/>
                  </a:lnTo>
                  <a:cubicBezTo>
                    <a:pt x="126" y="10220"/>
                    <a:pt x="1" y="10496"/>
                    <a:pt x="1" y="10771"/>
                  </a:cubicBezTo>
                  <a:lnTo>
                    <a:pt x="1705" y="38741"/>
                  </a:lnTo>
                  <a:cubicBezTo>
                    <a:pt x="1730" y="39017"/>
                    <a:pt x="1880" y="39293"/>
                    <a:pt x="2131" y="39443"/>
                  </a:cubicBezTo>
                  <a:cubicBezTo>
                    <a:pt x="2256" y="39506"/>
                    <a:pt x="2388" y="39537"/>
                    <a:pt x="2519" y="39537"/>
                  </a:cubicBezTo>
                  <a:cubicBezTo>
                    <a:pt x="2651" y="39537"/>
                    <a:pt x="2783" y="39506"/>
                    <a:pt x="2908" y="39443"/>
                  </a:cubicBezTo>
                  <a:lnTo>
                    <a:pt x="20326" y="29443"/>
                  </a:lnTo>
                  <a:cubicBezTo>
                    <a:pt x="20552" y="29293"/>
                    <a:pt x="20677" y="29042"/>
                    <a:pt x="20677" y="28766"/>
                  </a:cubicBezTo>
                  <a:lnTo>
                    <a:pt x="18973" y="796"/>
                  </a:lnTo>
                  <a:cubicBezTo>
                    <a:pt x="18948" y="496"/>
                    <a:pt x="18798" y="245"/>
                    <a:pt x="18572" y="95"/>
                  </a:cubicBezTo>
                  <a:cubicBezTo>
                    <a:pt x="18447" y="32"/>
                    <a:pt x="18309" y="1"/>
                    <a:pt x="1817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3201275" y="3756325"/>
              <a:ext cx="497525" cy="975050"/>
            </a:xfrm>
            <a:custGeom>
              <a:avLst/>
              <a:gdLst/>
              <a:ahLst/>
              <a:cxnLst/>
              <a:rect l="l" t="t" r="r" b="b"/>
              <a:pathLst>
                <a:path w="19901" h="39002" extrusionOk="0">
                  <a:moveTo>
                    <a:pt x="17952" y="1"/>
                  </a:moveTo>
                  <a:cubicBezTo>
                    <a:pt x="17903" y="1"/>
                    <a:pt x="17849" y="16"/>
                    <a:pt x="17795" y="50"/>
                  </a:cubicBezTo>
                  <a:lnTo>
                    <a:pt x="376" y="10075"/>
                  </a:lnTo>
                  <a:cubicBezTo>
                    <a:pt x="151" y="10225"/>
                    <a:pt x="1" y="10476"/>
                    <a:pt x="1" y="10777"/>
                  </a:cubicBezTo>
                  <a:lnTo>
                    <a:pt x="1705" y="38722"/>
                  </a:lnTo>
                  <a:cubicBezTo>
                    <a:pt x="1723" y="38899"/>
                    <a:pt x="1816" y="39001"/>
                    <a:pt x="1949" y="39001"/>
                  </a:cubicBezTo>
                  <a:cubicBezTo>
                    <a:pt x="2003" y="39001"/>
                    <a:pt x="2065" y="38984"/>
                    <a:pt x="2131" y="38947"/>
                  </a:cubicBezTo>
                  <a:lnTo>
                    <a:pt x="19549" y="28972"/>
                  </a:lnTo>
                  <a:cubicBezTo>
                    <a:pt x="19775" y="28797"/>
                    <a:pt x="19900" y="28546"/>
                    <a:pt x="19900" y="28270"/>
                  </a:cubicBezTo>
                  <a:lnTo>
                    <a:pt x="18196" y="300"/>
                  </a:lnTo>
                  <a:cubicBezTo>
                    <a:pt x="18196" y="117"/>
                    <a:pt x="18089" y="1"/>
                    <a:pt x="179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3201275" y="3756300"/>
              <a:ext cx="497525" cy="975600"/>
            </a:xfrm>
            <a:custGeom>
              <a:avLst/>
              <a:gdLst/>
              <a:ahLst/>
              <a:cxnLst/>
              <a:rect l="l" t="t" r="r" b="b"/>
              <a:pathLst>
                <a:path w="19901" h="39024" extrusionOk="0">
                  <a:moveTo>
                    <a:pt x="17945" y="201"/>
                  </a:moveTo>
                  <a:cubicBezTo>
                    <a:pt x="17971" y="201"/>
                    <a:pt x="17996" y="276"/>
                    <a:pt x="17996" y="326"/>
                  </a:cubicBezTo>
                  <a:lnTo>
                    <a:pt x="19700" y="28296"/>
                  </a:lnTo>
                  <a:cubicBezTo>
                    <a:pt x="19700" y="28497"/>
                    <a:pt x="19600" y="28697"/>
                    <a:pt x="19449" y="28798"/>
                  </a:cubicBezTo>
                  <a:lnTo>
                    <a:pt x="2031" y="38798"/>
                  </a:lnTo>
                  <a:lnTo>
                    <a:pt x="1955" y="38823"/>
                  </a:lnTo>
                  <a:cubicBezTo>
                    <a:pt x="1930" y="38823"/>
                    <a:pt x="1930" y="38748"/>
                    <a:pt x="1930" y="38723"/>
                  </a:cubicBezTo>
                  <a:lnTo>
                    <a:pt x="226" y="10727"/>
                  </a:lnTo>
                  <a:cubicBezTo>
                    <a:pt x="201" y="10527"/>
                    <a:pt x="301" y="10352"/>
                    <a:pt x="477" y="10226"/>
                  </a:cubicBezTo>
                  <a:lnTo>
                    <a:pt x="17870" y="226"/>
                  </a:lnTo>
                  <a:lnTo>
                    <a:pt x="17945" y="201"/>
                  </a:lnTo>
                  <a:close/>
                  <a:moveTo>
                    <a:pt x="17945" y="1"/>
                  </a:moveTo>
                  <a:cubicBezTo>
                    <a:pt x="17895" y="1"/>
                    <a:pt x="17845" y="26"/>
                    <a:pt x="17770" y="51"/>
                  </a:cubicBezTo>
                  <a:lnTo>
                    <a:pt x="376" y="10076"/>
                  </a:lnTo>
                  <a:cubicBezTo>
                    <a:pt x="151" y="10226"/>
                    <a:pt x="1" y="10477"/>
                    <a:pt x="1" y="10778"/>
                  </a:cubicBezTo>
                  <a:lnTo>
                    <a:pt x="1705" y="38723"/>
                  </a:lnTo>
                  <a:cubicBezTo>
                    <a:pt x="1705" y="38923"/>
                    <a:pt x="1830" y="39023"/>
                    <a:pt x="1955" y="39023"/>
                  </a:cubicBezTo>
                  <a:cubicBezTo>
                    <a:pt x="2031" y="39023"/>
                    <a:pt x="2081" y="38998"/>
                    <a:pt x="2131" y="38973"/>
                  </a:cubicBezTo>
                  <a:lnTo>
                    <a:pt x="19549" y="28973"/>
                  </a:lnTo>
                  <a:cubicBezTo>
                    <a:pt x="19775" y="28823"/>
                    <a:pt x="19900" y="28572"/>
                    <a:pt x="19900" y="28296"/>
                  </a:cubicBezTo>
                  <a:lnTo>
                    <a:pt x="18196" y="326"/>
                  </a:lnTo>
                  <a:cubicBezTo>
                    <a:pt x="18196" y="126"/>
                    <a:pt x="18096" y="26"/>
                    <a:pt x="17945" y="26"/>
                  </a:cubicBezTo>
                  <a:lnTo>
                    <a:pt x="179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3181850" y="4003175"/>
              <a:ext cx="71450" cy="729275"/>
            </a:xfrm>
            <a:custGeom>
              <a:avLst/>
              <a:gdLst/>
              <a:ahLst/>
              <a:cxnLst/>
              <a:rect l="l" t="t" r="r" b="b"/>
              <a:pathLst>
                <a:path w="2858" h="29171" extrusionOk="0">
                  <a:moveTo>
                    <a:pt x="2858" y="29098"/>
                  </a:moveTo>
                  <a:cubicBezTo>
                    <a:pt x="2838" y="29107"/>
                    <a:pt x="2819" y="29115"/>
                    <a:pt x="2799" y="29122"/>
                  </a:cubicBezTo>
                  <a:lnTo>
                    <a:pt x="2799" y="29122"/>
                  </a:lnTo>
                  <a:cubicBezTo>
                    <a:pt x="2818" y="29116"/>
                    <a:pt x="2837" y="29108"/>
                    <a:pt x="2858" y="29098"/>
                  </a:cubicBezTo>
                  <a:close/>
                  <a:moveTo>
                    <a:pt x="101" y="0"/>
                  </a:moveTo>
                  <a:cubicBezTo>
                    <a:pt x="26" y="126"/>
                    <a:pt x="1" y="251"/>
                    <a:pt x="1" y="401"/>
                  </a:cubicBezTo>
                  <a:lnTo>
                    <a:pt x="1705" y="28371"/>
                  </a:lnTo>
                  <a:cubicBezTo>
                    <a:pt x="1730" y="28647"/>
                    <a:pt x="1880" y="28923"/>
                    <a:pt x="2131" y="29073"/>
                  </a:cubicBezTo>
                  <a:cubicBezTo>
                    <a:pt x="2250" y="29139"/>
                    <a:pt x="2383" y="29171"/>
                    <a:pt x="2515" y="29171"/>
                  </a:cubicBezTo>
                  <a:cubicBezTo>
                    <a:pt x="2612" y="29171"/>
                    <a:pt x="2708" y="29154"/>
                    <a:pt x="2799" y="29122"/>
                  </a:cubicBezTo>
                  <a:lnTo>
                    <a:pt x="2799" y="29122"/>
                  </a:lnTo>
                  <a:cubicBezTo>
                    <a:pt x="2773" y="29129"/>
                    <a:pt x="2749" y="29133"/>
                    <a:pt x="2726" y="29133"/>
                  </a:cubicBezTo>
                  <a:cubicBezTo>
                    <a:pt x="2595" y="29133"/>
                    <a:pt x="2507" y="29014"/>
                    <a:pt x="2507" y="28823"/>
                  </a:cubicBezTo>
                  <a:lnTo>
                    <a:pt x="803" y="852"/>
                  </a:lnTo>
                  <a:cubicBezTo>
                    <a:pt x="778" y="702"/>
                    <a:pt x="828" y="577"/>
                    <a:pt x="878" y="451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3421825" y="3860600"/>
              <a:ext cx="171075" cy="116000"/>
            </a:xfrm>
            <a:custGeom>
              <a:avLst/>
              <a:gdLst/>
              <a:ahLst/>
              <a:cxnLst/>
              <a:rect l="l" t="t" r="r" b="b"/>
              <a:pathLst>
                <a:path w="6843" h="4640" extrusionOk="0">
                  <a:moveTo>
                    <a:pt x="6617" y="0"/>
                  </a:moveTo>
                  <a:cubicBezTo>
                    <a:pt x="6571" y="0"/>
                    <a:pt x="6520" y="13"/>
                    <a:pt x="6467" y="39"/>
                  </a:cubicBezTo>
                  <a:lnTo>
                    <a:pt x="326" y="3598"/>
                  </a:lnTo>
                  <a:cubicBezTo>
                    <a:pt x="126" y="3748"/>
                    <a:pt x="1" y="3974"/>
                    <a:pt x="26" y="4225"/>
                  </a:cubicBezTo>
                  <a:lnTo>
                    <a:pt x="26" y="4375"/>
                  </a:lnTo>
                  <a:cubicBezTo>
                    <a:pt x="26" y="4541"/>
                    <a:pt x="121" y="4639"/>
                    <a:pt x="251" y="4639"/>
                  </a:cubicBezTo>
                  <a:cubicBezTo>
                    <a:pt x="298" y="4639"/>
                    <a:pt x="349" y="4627"/>
                    <a:pt x="402" y="4601"/>
                  </a:cubicBezTo>
                  <a:lnTo>
                    <a:pt x="6517" y="1017"/>
                  </a:lnTo>
                  <a:cubicBezTo>
                    <a:pt x="6742" y="891"/>
                    <a:pt x="6843" y="666"/>
                    <a:pt x="6843" y="415"/>
                  </a:cubicBezTo>
                  <a:lnTo>
                    <a:pt x="6843" y="265"/>
                  </a:lnTo>
                  <a:cubicBezTo>
                    <a:pt x="6843" y="98"/>
                    <a:pt x="6747" y="0"/>
                    <a:pt x="66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3426225" y="3921375"/>
              <a:ext cx="170450" cy="115650"/>
            </a:xfrm>
            <a:custGeom>
              <a:avLst/>
              <a:gdLst/>
              <a:ahLst/>
              <a:cxnLst/>
              <a:rect l="l" t="t" r="r" b="b"/>
              <a:pathLst>
                <a:path w="6818" h="4626" extrusionOk="0">
                  <a:moveTo>
                    <a:pt x="6588" y="0"/>
                  </a:moveTo>
                  <a:cubicBezTo>
                    <a:pt x="6543" y="0"/>
                    <a:pt x="6494" y="13"/>
                    <a:pt x="6441" y="39"/>
                  </a:cubicBezTo>
                  <a:lnTo>
                    <a:pt x="301" y="3598"/>
                  </a:lnTo>
                  <a:cubicBezTo>
                    <a:pt x="125" y="3749"/>
                    <a:pt x="0" y="3974"/>
                    <a:pt x="0" y="4225"/>
                  </a:cubicBezTo>
                  <a:lnTo>
                    <a:pt x="0" y="4375"/>
                  </a:lnTo>
                  <a:cubicBezTo>
                    <a:pt x="18" y="4520"/>
                    <a:pt x="115" y="4626"/>
                    <a:pt x="233" y="4626"/>
                  </a:cubicBezTo>
                  <a:cubicBezTo>
                    <a:pt x="279" y="4626"/>
                    <a:pt x="327" y="4610"/>
                    <a:pt x="376" y="4576"/>
                  </a:cubicBezTo>
                  <a:lnTo>
                    <a:pt x="6491" y="1017"/>
                  </a:lnTo>
                  <a:cubicBezTo>
                    <a:pt x="6717" y="866"/>
                    <a:pt x="6817" y="641"/>
                    <a:pt x="6817" y="390"/>
                  </a:cubicBezTo>
                  <a:lnTo>
                    <a:pt x="6817" y="265"/>
                  </a:lnTo>
                  <a:cubicBezTo>
                    <a:pt x="6799" y="99"/>
                    <a:pt x="6712" y="0"/>
                    <a:pt x="65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3429350" y="3982150"/>
              <a:ext cx="171700" cy="116000"/>
            </a:xfrm>
            <a:custGeom>
              <a:avLst/>
              <a:gdLst/>
              <a:ahLst/>
              <a:cxnLst/>
              <a:rect l="l" t="t" r="r" b="b"/>
              <a:pathLst>
                <a:path w="6868" h="4640" extrusionOk="0">
                  <a:moveTo>
                    <a:pt x="6613" y="0"/>
                  </a:moveTo>
                  <a:cubicBezTo>
                    <a:pt x="6569" y="0"/>
                    <a:pt x="6519" y="13"/>
                    <a:pt x="6467" y="39"/>
                  </a:cubicBezTo>
                  <a:lnTo>
                    <a:pt x="326" y="3598"/>
                  </a:lnTo>
                  <a:cubicBezTo>
                    <a:pt x="126" y="3749"/>
                    <a:pt x="0" y="3974"/>
                    <a:pt x="25" y="4250"/>
                  </a:cubicBezTo>
                  <a:lnTo>
                    <a:pt x="25" y="4375"/>
                  </a:lnTo>
                  <a:cubicBezTo>
                    <a:pt x="25" y="4541"/>
                    <a:pt x="121" y="4640"/>
                    <a:pt x="251" y="4640"/>
                  </a:cubicBezTo>
                  <a:cubicBezTo>
                    <a:pt x="298" y="4640"/>
                    <a:pt x="349" y="4627"/>
                    <a:pt x="401" y="4601"/>
                  </a:cubicBezTo>
                  <a:lnTo>
                    <a:pt x="6517" y="1042"/>
                  </a:lnTo>
                  <a:cubicBezTo>
                    <a:pt x="6742" y="891"/>
                    <a:pt x="6868" y="666"/>
                    <a:pt x="6843" y="415"/>
                  </a:cubicBezTo>
                  <a:lnTo>
                    <a:pt x="6843" y="265"/>
                  </a:lnTo>
                  <a:cubicBezTo>
                    <a:pt x="6824" y="99"/>
                    <a:pt x="6737" y="0"/>
                    <a:pt x="66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0"/>
            <p:cNvSpPr/>
            <p:nvPr/>
          </p:nvSpPr>
          <p:spPr>
            <a:xfrm>
              <a:off x="3275200" y="4103700"/>
              <a:ext cx="332750" cy="208100"/>
            </a:xfrm>
            <a:custGeom>
              <a:avLst/>
              <a:gdLst/>
              <a:ahLst/>
              <a:cxnLst/>
              <a:rect l="l" t="t" r="r" b="b"/>
              <a:pathLst>
                <a:path w="13310" h="8324" extrusionOk="0">
                  <a:moveTo>
                    <a:pt x="13080" y="1"/>
                  </a:moveTo>
                  <a:cubicBezTo>
                    <a:pt x="13035" y="1"/>
                    <a:pt x="12986" y="13"/>
                    <a:pt x="12933" y="39"/>
                  </a:cubicBezTo>
                  <a:lnTo>
                    <a:pt x="302" y="7308"/>
                  </a:lnTo>
                  <a:cubicBezTo>
                    <a:pt x="101" y="7458"/>
                    <a:pt x="1" y="7684"/>
                    <a:pt x="1" y="7934"/>
                  </a:cubicBezTo>
                  <a:lnTo>
                    <a:pt x="1" y="8060"/>
                  </a:lnTo>
                  <a:cubicBezTo>
                    <a:pt x="1" y="8226"/>
                    <a:pt x="96" y="8324"/>
                    <a:pt x="227" y="8324"/>
                  </a:cubicBezTo>
                  <a:cubicBezTo>
                    <a:pt x="273" y="8324"/>
                    <a:pt x="324" y="8312"/>
                    <a:pt x="377" y="8285"/>
                  </a:cubicBezTo>
                  <a:lnTo>
                    <a:pt x="12983" y="1017"/>
                  </a:lnTo>
                  <a:cubicBezTo>
                    <a:pt x="13184" y="892"/>
                    <a:pt x="13309" y="666"/>
                    <a:pt x="13309" y="415"/>
                  </a:cubicBezTo>
                  <a:lnTo>
                    <a:pt x="13309" y="265"/>
                  </a:lnTo>
                  <a:cubicBezTo>
                    <a:pt x="13291" y="99"/>
                    <a:pt x="13204" y="1"/>
                    <a:pt x="130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0"/>
            <p:cNvSpPr/>
            <p:nvPr/>
          </p:nvSpPr>
          <p:spPr>
            <a:xfrm>
              <a:off x="3270825" y="4042925"/>
              <a:ext cx="333350" cy="208100"/>
            </a:xfrm>
            <a:custGeom>
              <a:avLst/>
              <a:gdLst/>
              <a:ahLst/>
              <a:cxnLst/>
              <a:rect l="l" t="t" r="r" b="b"/>
              <a:pathLst>
                <a:path w="13334" h="8324" extrusionOk="0">
                  <a:moveTo>
                    <a:pt x="13094" y="1"/>
                  </a:moveTo>
                  <a:cubicBezTo>
                    <a:pt x="13050" y="1"/>
                    <a:pt x="13004" y="13"/>
                    <a:pt x="12958" y="39"/>
                  </a:cubicBezTo>
                  <a:lnTo>
                    <a:pt x="326" y="7308"/>
                  </a:lnTo>
                  <a:cubicBezTo>
                    <a:pt x="126" y="7458"/>
                    <a:pt x="0" y="7684"/>
                    <a:pt x="26" y="7934"/>
                  </a:cubicBezTo>
                  <a:lnTo>
                    <a:pt x="26" y="8059"/>
                  </a:lnTo>
                  <a:cubicBezTo>
                    <a:pt x="26" y="8226"/>
                    <a:pt x="121" y="8324"/>
                    <a:pt x="241" y="8324"/>
                  </a:cubicBezTo>
                  <a:cubicBezTo>
                    <a:pt x="284" y="8324"/>
                    <a:pt x="330" y="8311"/>
                    <a:pt x="376" y="8285"/>
                  </a:cubicBezTo>
                  <a:lnTo>
                    <a:pt x="13008" y="1017"/>
                  </a:lnTo>
                  <a:cubicBezTo>
                    <a:pt x="13209" y="892"/>
                    <a:pt x="13334" y="641"/>
                    <a:pt x="13334" y="415"/>
                  </a:cubicBezTo>
                  <a:lnTo>
                    <a:pt x="13334" y="265"/>
                  </a:lnTo>
                  <a:cubicBezTo>
                    <a:pt x="13315" y="99"/>
                    <a:pt x="13215" y="1"/>
                    <a:pt x="130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3278350" y="4165100"/>
              <a:ext cx="333350" cy="208375"/>
            </a:xfrm>
            <a:custGeom>
              <a:avLst/>
              <a:gdLst/>
              <a:ahLst/>
              <a:cxnLst/>
              <a:rect l="l" t="t" r="r" b="b"/>
              <a:pathLst>
                <a:path w="13334" h="8335" extrusionOk="0">
                  <a:moveTo>
                    <a:pt x="13104" y="1"/>
                  </a:moveTo>
                  <a:cubicBezTo>
                    <a:pt x="13060" y="1"/>
                    <a:pt x="13010" y="13"/>
                    <a:pt x="12958" y="40"/>
                  </a:cubicBezTo>
                  <a:lnTo>
                    <a:pt x="326" y="7308"/>
                  </a:lnTo>
                  <a:cubicBezTo>
                    <a:pt x="126" y="7458"/>
                    <a:pt x="0" y="7684"/>
                    <a:pt x="25" y="7934"/>
                  </a:cubicBezTo>
                  <a:lnTo>
                    <a:pt x="25" y="8060"/>
                  </a:lnTo>
                  <a:cubicBezTo>
                    <a:pt x="25" y="8224"/>
                    <a:pt x="118" y="8335"/>
                    <a:pt x="236" y="8335"/>
                  </a:cubicBezTo>
                  <a:cubicBezTo>
                    <a:pt x="281" y="8335"/>
                    <a:pt x="328" y="8319"/>
                    <a:pt x="376" y="8285"/>
                  </a:cubicBezTo>
                  <a:lnTo>
                    <a:pt x="13008" y="1017"/>
                  </a:lnTo>
                  <a:cubicBezTo>
                    <a:pt x="13208" y="892"/>
                    <a:pt x="13334" y="666"/>
                    <a:pt x="13334" y="416"/>
                  </a:cubicBezTo>
                  <a:lnTo>
                    <a:pt x="13334" y="265"/>
                  </a:lnTo>
                  <a:cubicBezTo>
                    <a:pt x="13315" y="99"/>
                    <a:pt x="13229" y="1"/>
                    <a:pt x="131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3282100" y="4226225"/>
              <a:ext cx="333350" cy="208050"/>
            </a:xfrm>
            <a:custGeom>
              <a:avLst/>
              <a:gdLst/>
              <a:ahLst/>
              <a:cxnLst/>
              <a:rect l="l" t="t" r="r" b="b"/>
              <a:pathLst>
                <a:path w="13334" h="8322" extrusionOk="0">
                  <a:moveTo>
                    <a:pt x="13101" y="1"/>
                  </a:moveTo>
                  <a:cubicBezTo>
                    <a:pt x="13055" y="1"/>
                    <a:pt x="13007" y="16"/>
                    <a:pt x="12958" y="51"/>
                  </a:cubicBezTo>
                  <a:lnTo>
                    <a:pt x="326" y="7294"/>
                  </a:lnTo>
                  <a:cubicBezTo>
                    <a:pt x="126" y="7444"/>
                    <a:pt x="1" y="7670"/>
                    <a:pt x="1" y="7921"/>
                  </a:cubicBezTo>
                  <a:lnTo>
                    <a:pt x="1" y="8071"/>
                  </a:lnTo>
                  <a:cubicBezTo>
                    <a:pt x="19" y="8216"/>
                    <a:pt x="116" y="8322"/>
                    <a:pt x="234" y="8322"/>
                  </a:cubicBezTo>
                  <a:cubicBezTo>
                    <a:pt x="279" y="8322"/>
                    <a:pt x="328" y="8306"/>
                    <a:pt x="377" y="8271"/>
                  </a:cubicBezTo>
                  <a:lnTo>
                    <a:pt x="13008" y="1028"/>
                  </a:lnTo>
                  <a:cubicBezTo>
                    <a:pt x="13209" y="878"/>
                    <a:pt x="13334" y="652"/>
                    <a:pt x="13334" y="402"/>
                  </a:cubicBezTo>
                  <a:lnTo>
                    <a:pt x="13334" y="251"/>
                  </a:lnTo>
                  <a:cubicBezTo>
                    <a:pt x="13316" y="106"/>
                    <a:pt x="13219" y="1"/>
                    <a:pt x="131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3285850" y="4287000"/>
              <a:ext cx="333375" cy="208050"/>
            </a:xfrm>
            <a:custGeom>
              <a:avLst/>
              <a:gdLst/>
              <a:ahLst/>
              <a:cxnLst/>
              <a:rect l="l" t="t" r="r" b="b"/>
              <a:pathLst>
                <a:path w="13335" h="8322" extrusionOk="0">
                  <a:moveTo>
                    <a:pt x="13101" y="1"/>
                  </a:moveTo>
                  <a:cubicBezTo>
                    <a:pt x="13056" y="1"/>
                    <a:pt x="13007" y="16"/>
                    <a:pt x="12958" y="51"/>
                  </a:cubicBezTo>
                  <a:lnTo>
                    <a:pt x="327" y="7319"/>
                  </a:lnTo>
                  <a:cubicBezTo>
                    <a:pt x="126" y="7444"/>
                    <a:pt x="1" y="7670"/>
                    <a:pt x="1" y="7921"/>
                  </a:cubicBezTo>
                  <a:lnTo>
                    <a:pt x="1" y="8071"/>
                  </a:lnTo>
                  <a:cubicBezTo>
                    <a:pt x="19" y="8216"/>
                    <a:pt x="116" y="8322"/>
                    <a:pt x="234" y="8322"/>
                  </a:cubicBezTo>
                  <a:cubicBezTo>
                    <a:pt x="280" y="8322"/>
                    <a:pt x="328" y="8306"/>
                    <a:pt x="377" y="8271"/>
                  </a:cubicBezTo>
                  <a:lnTo>
                    <a:pt x="13009" y="1028"/>
                  </a:lnTo>
                  <a:cubicBezTo>
                    <a:pt x="13209" y="878"/>
                    <a:pt x="13334" y="652"/>
                    <a:pt x="13334" y="402"/>
                  </a:cubicBezTo>
                  <a:lnTo>
                    <a:pt x="13334" y="251"/>
                  </a:lnTo>
                  <a:cubicBezTo>
                    <a:pt x="13316" y="106"/>
                    <a:pt x="13219" y="1"/>
                    <a:pt x="131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3289625" y="4348075"/>
              <a:ext cx="333350" cy="207750"/>
            </a:xfrm>
            <a:custGeom>
              <a:avLst/>
              <a:gdLst/>
              <a:ahLst/>
              <a:cxnLst/>
              <a:rect l="l" t="t" r="r" b="b"/>
              <a:pathLst>
                <a:path w="13334" h="8310" extrusionOk="0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282"/>
                  </a:lnTo>
                  <a:cubicBezTo>
                    <a:pt x="126" y="7433"/>
                    <a:pt x="0" y="7658"/>
                    <a:pt x="0" y="7909"/>
                  </a:cubicBezTo>
                  <a:lnTo>
                    <a:pt x="0" y="8059"/>
                  </a:lnTo>
                  <a:cubicBezTo>
                    <a:pt x="18" y="8204"/>
                    <a:pt x="102" y="8310"/>
                    <a:pt x="223" y="8310"/>
                  </a:cubicBezTo>
                  <a:cubicBezTo>
                    <a:pt x="269" y="8310"/>
                    <a:pt x="321" y="8294"/>
                    <a:pt x="376" y="8260"/>
                  </a:cubicBezTo>
                  <a:lnTo>
                    <a:pt x="13008" y="1016"/>
                  </a:lnTo>
                  <a:cubicBezTo>
                    <a:pt x="13208" y="866"/>
                    <a:pt x="13334" y="640"/>
                    <a:pt x="13309" y="390"/>
                  </a:cubicBezTo>
                  <a:lnTo>
                    <a:pt x="13309" y="265"/>
                  </a:lnTo>
                  <a:cubicBezTo>
                    <a:pt x="13309" y="98"/>
                    <a:pt x="13213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3293375" y="4408850"/>
              <a:ext cx="333375" cy="208100"/>
            </a:xfrm>
            <a:custGeom>
              <a:avLst/>
              <a:gdLst/>
              <a:ahLst/>
              <a:cxnLst/>
              <a:rect l="l" t="t" r="r" b="b"/>
              <a:pathLst>
                <a:path w="13335" h="8324" extrusionOk="0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7" y="7307"/>
                  </a:lnTo>
                  <a:cubicBezTo>
                    <a:pt x="126" y="7433"/>
                    <a:pt x="1" y="7683"/>
                    <a:pt x="26" y="7909"/>
                  </a:cubicBezTo>
                  <a:lnTo>
                    <a:pt x="26" y="8059"/>
                  </a:lnTo>
                  <a:cubicBezTo>
                    <a:pt x="26" y="8225"/>
                    <a:pt x="121" y="8324"/>
                    <a:pt x="241" y="8324"/>
                  </a:cubicBezTo>
                  <a:cubicBezTo>
                    <a:pt x="284" y="8324"/>
                    <a:pt x="331" y="8311"/>
                    <a:pt x="377" y="8285"/>
                  </a:cubicBezTo>
                  <a:lnTo>
                    <a:pt x="13008" y="1017"/>
                  </a:lnTo>
                  <a:cubicBezTo>
                    <a:pt x="13209" y="866"/>
                    <a:pt x="13334" y="641"/>
                    <a:pt x="13309" y="390"/>
                  </a:cubicBezTo>
                  <a:lnTo>
                    <a:pt x="13309" y="265"/>
                  </a:lnTo>
                  <a:cubicBezTo>
                    <a:pt x="13309" y="98"/>
                    <a:pt x="13214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0"/>
            <p:cNvSpPr/>
            <p:nvPr/>
          </p:nvSpPr>
          <p:spPr>
            <a:xfrm>
              <a:off x="3261425" y="3964950"/>
              <a:ext cx="136625" cy="225600"/>
            </a:xfrm>
            <a:custGeom>
              <a:avLst/>
              <a:gdLst/>
              <a:ahLst/>
              <a:cxnLst/>
              <a:rect l="l" t="t" r="r" b="b"/>
              <a:pathLst>
                <a:path w="5465" h="9024" extrusionOk="0">
                  <a:moveTo>
                    <a:pt x="5088" y="0"/>
                  </a:moveTo>
                  <a:lnTo>
                    <a:pt x="1" y="2908"/>
                  </a:lnTo>
                  <a:lnTo>
                    <a:pt x="376" y="9023"/>
                  </a:lnTo>
                  <a:lnTo>
                    <a:pt x="5464" y="6116"/>
                  </a:lnTo>
                  <a:lnTo>
                    <a:pt x="5088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0"/>
            <p:cNvSpPr/>
            <p:nvPr/>
          </p:nvSpPr>
          <p:spPr>
            <a:xfrm>
              <a:off x="3282100" y="4003175"/>
              <a:ext cx="92125" cy="150400"/>
            </a:xfrm>
            <a:custGeom>
              <a:avLst/>
              <a:gdLst/>
              <a:ahLst/>
              <a:cxnLst/>
              <a:rect l="l" t="t" r="r" b="b"/>
              <a:pathLst>
                <a:path w="3685" h="6016" extrusionOk="0">
                  <a:moveTo>
                    <a:pt x="3585" y="0"/>
                  </a:moveTo>
                  <a:lnTo>
                    <a:pt x="1" y="2005"/>
                  </a:lnTo>
                  <a:lnTo>
                    <a:pt x="101" y="3835"/>
                  </a:lnTo>
                  <a:lnTo>
                    <a:pt x="276" y="3760"/>
                  </a:lnTo>
                  <a:lnTo>
                    <a:pt x="226" y="3183"/>
                  </a:lnTo>
                  <a:cubicBezTo>
                    <a:pt x="251" y="2832"/>
                    <a:pt x="427" y="2507"/>
                    <a:pt x="752" y="2306"/>
                  </a:cubicBezTo>
                  <a:lnTo>
                    <a:pt x="1504" y="1905"/>
                  </a:lnTo>
                  <a:lnTo>
                    <a:pt x="1655" y="4612"/>
                  </a:lnTo>
                  <a:cubicBezTo>
                    <a:pt x="1680" y="4988"/>
                    <a:pt x="1529" y="5339"/>
                    <a:pt x="1254" y="5539"/>
                  </a:cubicBezTo>
                  <a:lnTo>
                    <a:pt x="778" y="5815"/>
                  </a:lnTo>
                  <a:lnTo>
                    <a:pt x="778" y="6015"/>
                  </a:lnTo>
                  <a:lnTo>
                    <a:pt x="3309" y="4562"/>
                  </a:lnTo>
                  <a:lnTo>
                    <a:pt x="3309" y="4361"/>
                  </a:lnTo>
                  <a:lnTo>
                    <a:pt x="2858" y="4637"/>
                  </a:lnTo>
                  <a:cubicBezTo>
                    <a:pt x="2787" y="4676"/>
                    <a:pt x="2719" y="4695"/>
                    <a:pt x="2657" y="4695"/>
                  </a:cubicBezTo>
                  <a:cubicBezTo>
                    <a:pt x="2479" y="4695"/>
                    <a:pt x="2350" y="4540"/>
                    <a:pt x="2331" y="4261"/>
                  </a:cubicBezTo>
                  <a:lnTo>
                    <a:pt x="2156" y="1529"/>
                  </a:lnTo>
                  <a:lnTo>
                    <a:pt x="2908" y="1103"/>
                  </a:lnTo>
                  <a:cubicBezTo>
                    <a:pt x="3002" y="1048"/>
                    <a:pt x="3093" y="1023"/>
                    <a:pt x="3175" y="1023"/>
                  </a:cubicBezTo>
                  <a:cubicBezTo>
                    <a:pt x="3356" y="1023"/>
                    <a:pt x="3492" y="1147"/>
                    <a:pt x="3509" y="1354"/>
                  </a:cubicBezTo>
                  <a:lnTo>
                    <a:pt x="3534" y="1905"/>
                  </a:lnTo>
                  <a:lnTo>
                    <a:pt x="3685" y="1830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62300" y="3847950"/>
              <a:ext cx="517575" cy="989050"/>
            </a:xfrm>
            <a:custGeom>
              <a:avLst/>
              <a:gdLst/>
              <a:ahLst/>
              <a:cxnLst/>
              <a:rect l="l" t="t" r="r" b="b"/>
              <a:pathLst>
                <a:path w="20703" h="39562" extrusionOk="0">
                  <a:moveTo>
                    <a:pt x="18184" y="0"/>
                  </a:moveTo>
                  <a:cubicBezTo>
                    <a:pt x="18052" y="0"/>
                    <a:pt x="17921" y="31"/>
                    <a:pt x="17795" y="94"/>
                  </a:cubicBezTo>
                  <a:lnTo>
                    <a:pt x="377" y="10069"/>
                  </a:lnTo>
                  <a:cubicBezTo>
                    <a:pt x="151" y="10219"/>
                    <a:pt x="1" y="10495"/>
                    <a:pt x="26" y="10771"/>
                  </a:cubicBezTo>
                  <a:lnTo>
                    <a:pt x="1730" y="38766"/>
                  </a:lnTo>
                  <a:cubicBezTo>
                    <a:pt x="1755" y="39042"/>
                    <a:pt x="1905" y="39292"/>
                    <a:pt x="2131" y="39468"/>
                  </a:cubicBezTo>
                  <a:cubicBezTo>
                    <a:pt x="2256" y="39530"/>
                    <a:pt x="2394" y="39562"/>
                    <a:pt x="2532" y="39562"/>
                  </a:cubicBezTo>
                  <a:cubicBezTo>
                    <a:pt x="2670" y="39562"/>
                    <a:pt x="2808" y="39530"/>
                    <a:pt x="2933" y="39468"/>
                  </a:cubicBezTo>
                  <a:lnTo>
                    <a:pt x="20327" y="29443"/>
                  </a:lnTo>
                  <a:cubicBezTo>
                    <a:pt x="20552" y="29292"/>
                    <a:pt x="20703" y="29042"/>
                    <a:pt x="20703" y="28766"/>
                  </a:cubicBezTo>
                  <a:lnTo>
                    <a:pt x="18998" y="796"/>
                  </a:lnTo>
                  <a:cubicBezTo>
                    <a:pt x="18973" y="495"/>
                    <a:pt x="18823" y="244"/>
                    <a:pt x="18572" y="94"/>
                  </a:cubicBezTo>
                  <a:cubicBezTo>
                    <a:pt x="18447" y="31"/>
                    <a:pt x="18315" y="0"/>
                    <a:pt x="181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382350" y="3860975"/>
              <a:ext cx="498150" cy="975000"/>
            </a:xfrm>
            <a:custGeom>
              <a:avLst/>
              <a:gdLst/>
              <a:ahLst/>
              <a:cxnLst/>
              <a:rect l="l" t="t" r="r" b="b"/>
              <a:pathLst>
                <a:path w="19926" h="39000" extrusionOk="0">
                  <a:moveTo>
                    <a:pt x="17953" y="0"/>
                  </a:moveTo>
                  <a:cubicBezTo>
                    <a:pt x="17903" y="0"/>
                    <a:pt x="17849" y="16"/>
                    <a:pt x="17795" y="49"/>
                  </a:cubicBezTo>
                  <a:lnTo>
                    <a:pt x="377" y="10049"/>
                  </a:lnTo>
                  <a:cubicBezTo>
                    <a:pt x="126" y="10200"/>
                    <a:pt x="1" y="10475"/>
                    <a:pt x="1" y="10751"/>
                  </a:cubicBezTo>
                  <a:lnTo>
                    <a:pt x="1730" y="38696"/>
                  </a:lnTo>
                  <a:cubicBezTo>
                    <a:pt x="1730" y="38893"/>
                    <a:pt x="1819" y="39000"/>
                    <a:pt x="1952" y="39000"/>
                  </a:cubicBezTo>
                  <a:cubicBezTo>
                    <a:pt x="2006" y="39000"/>
                    <a:pt x="2066" y="38983"/>
                    <a:pt x="2131" y="38947"/>
                  </a:cubicBezTo>
                  <a:lnTo>
                    <a:pt x="19550" y="28972"/>
                  </a:lnTo>
                  <a:cubicBezTo>
                    <a:pt x="19775" y="28796"/>
                    <a:pt x="19926" y="28546"/>
                    <a:pt x="19901" y="28270"/>
                  </a:cubicBezTo>
                  <a:lnTo>
                    <a:pt x="18196" y="300"/>
                  </a:lnTo>
                  <a:cubicBezTo>
                    <a:pt x="18196" y="116"/>
                    <a:pt x="18089" y="0"/>
                    <a:pt x="1795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382350" y="3860325"/>
              <a:ext cx="498150" cy="975575"/>
            </a:xfrm>
            <a:custGeom>
              <a:avLst/>
              <a:gdLst/>
              <a:ahLst/>
              <a:cxnLst/>
              <a:rect l="l" t="t" r="r" b="b"/>
              <a:pathLst>
                <a:path w="19926" h="39023" extrusionOk="0">
                  <a:moveTo>
                    <a:pt x="17946" y="226"/>
                  </a:moveTo>
                  <a:cubicBezTo>
                    <a:pt x="17971" y="226"/>
                    <a:pt x="17971" y="301"/>
                    <a:pt x="17996" y="326"/>
                  </a:cubicBezTo>
                  <a:lnTo>
                    <a:pt x="19675" y="28296"/>
                  </a:lnTo>
                  <a:cubicBezTo>
                    <a:pt x="19675" y="28496"/>
                    <a:pt x="19600" y="28697"/>
                    <a:pt x="19424" y="28797"/>
                  </a:cubicBezTo>
                  <a:lnTo>
                    <a:pt x="2006" y="38797"/>
                  </a:lnTo>
                  <a:lnTo>
                    <a:pt x="1956" y="38822"/>
                  </a:lnTo>
                  <a:cubicBezTo>
                    <a:pt x="1930" y="38822"/>
                    <a:pt x="1905" y="38747"/>
                    <a:pt x="1905" y="38722"/>
                  </a:cubicBezTo>
                  <a:lnTo>
                    <a:pt x="201" y="10727"/>
                  </a:lnTo>
                  <a:cubicBezTo>
                    <a:pt x="201" y="10526"/>
                    <a:pt x="301" y="10351"/>
                    <a:pt x="452" y="10226"/>
                  </a:cubicBezTo>
                  <a:lnTo>
                    <a:pt x="17870" y="251"/>
                  </a:lnTo>
                  <a:lnTo>
                    <a:pt x="17946" y="226"/>
                  </a:lnTo>
                  <a:close/>
                  <a:moveTo>
                    <a:pt x="17946" y="0"/>
                  </a:moveTo>
                  <a:cubicBezTo>
                    <a:pt x="17870" y="0"/>
                    <a:pt x="17820" y="25"/>
                    <a:pt x="17770" y="50"/>
                  </a:cubicBezTo>
                  <a:lnTo>
                    <a:pt x="377" y="10075"/>
                  </a:lnTo>
                  <a:cubicBezTo>
                    <a:pt x="126" y="10226"/>
                    <a:pt x="1" y="10501"/>
                    <a:pt x="1" y="10777"/>
                  </a:cubicBezTo>
                  <a:lnTo>
                    <a:pt x="1730" y="38722"/>
                  </a:lnTo>
                  <a:cubicBezTo>
                    <a:pt x="1730" y="38923"/>
                    <a:pt x="1830" y="39023"/>
                    <a:pt x="1981" y="39023"/>
                  </a:cubicBezTo>
                  <a:cubicBezTo>
                    <a:pt x="2031" y="39023"/>
                    <a:pt x="2081" y="38998"/>
                    <a:pt x="2131" y="38973"/>
                  </a:cubicBezTo>
                  <a:lnTo>
                    <a:pt x="19550" y="28998"/>
                  </a:lnTo>
                  <a:cubicBezTo>
                    <a:pt x="19775" y="28822"/>
                    <a:pt x="19926" y="28572"/>
                    <a:pt x="19926" y="28296"/>
                  </a:cubicBezTo>
                  <a:lnTo>
                    <a:pt x="18221" y="326"/>
                  </a:lnTo>
                  <a:cubicBezTo>
                    <a:pt x="18221" y="125"/>
                    <a:pt x="18096" y="25"/>
                    <a:pt x="17971" y="25"/>
                  </a:cubicBezTo>
                  <a:lnTo>
                    <a:pt x="1794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3362300" y="4107175"/>
              <a:ext cx="72075" cy="729925"/>
            </a:xfrm>
            <a:custGeom>
              <a:avLst/>
              <a:gdLst/>
              <a:ahLst/>
              <a:cxnLst/>
              <a:rect l="l" t="t" r="r" b="b"/>
              <a:pathLst>
                <a:path w="2883" h="29197" extrusionOk="0">
                  <a:moveTo>
                    <a:pt x="101" y="1"/>
                  </a:moveTo>
                  <a:cubicBezTo>
                    <a:pt x="51" y="126"/>
                    <a:pt x="1" y="251"/>
                    <a:pt x="26" y="402"/>
                  </a:cubicBezTo>
                  <a:lnTo>
                    <a:pt x="1730" y="28397"/>
                  </a:lnTo>
                  <a:cubicBezTo>
                    <a:pt x="1755" y="28673"/>
                    <a:pt x="1905" y="28923"/>
                    <a:pt x="2131" y="29099"/>
                  </a:cubicBezTo>
                  <a:cubicBezTo>
                    <a:pt x="2250" y="29165"/>
                    <a:pt x="2383" y="29196"/>
                    <a:pt x="2519" y="29196"/>
                  </a:cubicBezTo>
                  <a:cubicBezTo>
                    <a:pt x="2641" y="29196"/>
                    <a:pt x="2765" y="29171"/>
                    <a:pt x="2883" y="29124"/>
                  </a:cubicBezTo>
                  <a:lnTo>
                    <a:pt x="2883" y="29124"/>
                  </a:lnTo>
                  <a:cubicBezTo>
                    <a:pt x="2839" y="29140"/>
                    <a:pt x="2798" y="29148"/>
                    <a:pt x="2760" y="29148"/>
                  </a:cubicBezTo>
                  <a:cubicBezTo>
                    <a:pt x="2623" y="29148"/>
                    <a:pt x="2527" y="29044"/>
                    <a:pt x="2507" y="28848"/>
                  </a:cubicBezTo>
                  <a:lnTo>
                    <a:pt x="803" y="853"/>
                  </a:lnTo>
                  <a:cubicBezTo>
                    <a:pt x="803" y="703"/>
                    <a:pt x="828" y="577"/>
                    <a:pt x="903" y="45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3602900" y="3965225"/>
              <a:ext cx="171075" cy="115675"/>
            </a:xfrm>
            <a:custGeom>
              <a:avLst/>
              <a:gdLst/>
              <a:ahLst/>
              <a:cxnLst/>
              <a:rect l="l" t="t" r="r" b="b"/>
              <a:pathLst>
                <a:path w="6843" h="4627" extrusionOk="0">
                  <a:moveTo>
                    <a:pt x="6613" y="1"/>
                  </a:moveTo>
                  <a:cubicBezTo>
                    <a:pt x="6569" y="1"/>
                    <a:pt x="6520" y="13"/>
                    <a:pt x="6467" y="40"/>
                  </a:cubicBezTo>
                  <a:lnTo>
                    <a:pt x="327" y="3599"/>
                  </a:lnTo>
                  <a:cubicBezTo>
                    <a:pt x="126" y="3724"/>
                    <a:pt x="1" y="3974"/>
                    <a:pt x="1" y="4225"/>
                  </a:cubicBezTo>
                  <a:lnTo>
                    <a:pt x="1" y="4375"/>
                  </a:lnTo>
                  <a:cubicBezTo>
                    <a:pt x="19" y="4520"/>
                    <a:pt x="116" y="4626"/>
                    <a:pt x="234" y="4626"/>
                  </a:cubicBezTo>
                  <a:cubicBezTo>
                    <a:pt x="280" y="4626"/>
                    <a:pt x="328" y="4611"/>
                    <a:pt x="377" y="4576"/>
                  </a:cubicBezTo>
                  <a:lnTo>
                    <a:pt x="6517" y="1017"/>
                  </a:lnTo>
                  <a:cubicBezTo>
                    <a:pt x="6718" y="892"/>
                    <a:pt x="6843" y="641"/>
                    <a:pt x="6843" y="416"/>
                  </a:cubicBezTo>
                  <a:lnTo>
                    <a:pt x="6843" y="265"/>
                  </a:lnTo>
                  <a:cubicBezTo>
                    <a:pt x="6824" y="99"/>
                    <a:pt x="6738" y="1"/>
                    <a:pt x="66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3606675" y="4025725"/>
              <a:ext cx="171075" cy="115650"/>
            </a:xfrm>
            <a:custGeom>
              <a:avLst/>
              <a:gdLst/>
              <a:ahLst/>
              <a:cxnLst/>
              <a:rect l="l" t="t" r="r" b="b"/>
              <a:pathLst>
                <a:path w="6843" h="4626" extrusionOk="0">
                  <a:moveTo>
                    <a:pt x="6609" y="1"/>
                  </a:moveTo>
                  <a:cubicBezTo>
                    <a:pt x="6563" y="1"/>
                    <a:pt x="6515" y="16"/>
                    <a:pt x="6466" y="51"/>
                  </a:cubicBezTo>
                  <a:lnTo>
                    <a:pt x="326" y="3610"/>
                  </a:lnTo>
                  <a:cubicBezTo>
                    <a:pt x="125" y="3735"/>
                    <a:pt x="0" y="3986"/>
                    <a:pt x="0" y="4236"/>
                  </a:cubicBezTo>
                  <a:lnTo>
                    <a:pt x="0" y="4362"/>
                  </a:lnTo>
                  <a:cubicBezTo>
                    <a:pt x="19" y="4528"/>
                    <a:pt x="105" y="4626"/>
                    <a:pt x="230" y="4626"/>
                  </a:cubicBezTo>
                  <a:cubicBezTo>
                    <a:pt x="274" y="4626"/>
                    <a:pt x="323" y="4613"/>
                    <a:pt x="376" y="4587"/>
                  </a:cubicBezTo>
                  <a:lnTo>
                    <a:pt x="6516" y="1028"/>
                  </a:lnTo>
                  <a:cubicBezTo>
                    <a:pt x="6717" y="878"/>
                    <a:pt x="6842" y="652"/>
                    <a:pt x="6842" y="402"/>
                  </a:cubicBezTo>
                  <a:lnTo>
                    <a:pt x="6842" y="251"/>
                  </a:lnTo>
                  <a:cubicBezTo>
                    <a:pt x="6824" y="106"/>
                    <a:pt x="6727" y="1"/>
                    <a:pt x="6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3610425" y="4086775"/>
              <a:ext cx="171075" cy="115675"/>
            </a:xfrm>
            <a:custGeom>
              <a:avLst/>
              <a:gdLst/>
              <a:ahLst/>
              <a:cxnLst/>
              <a:rect l="l" t="t" r="r" b="b"/>
              <a:pathLst>
                <a:path w="6843" h="4627" extrusionOk="0">
                  <a:moveTo>
                    <a:pt x="6602" y="1"/>
                  </a:moveTo>
                  <a:cubicBezTo>
                    <a:pt x="6559" y="1"/>
                    <a:pt x="6513" y="13"/>
                    <a:pt x="6467" y="40"/>
                  </a:cubicBezTo>
                  <a:lnTo>
                    <a:pt x="326" y="3599"/>
                  </a:lnTo>
                  <a:cubicBezTo>
                    <a:pt x="126" y="3749"/>
                    <a:pt x="1" y="3975"/>
                    <a:pt x="1" y="4225"/>
                  </a:cubicBezTo>
                  <a:lnTo>
                    <a:pt x="1" y="4376"/>
                  </a:lnTo>
                  <a:cubicBezTo>
                    <a:pt x="19" y="4521"/>
                    <a:pt x="102" y="4626"/>
                    <a:pt x="223" y="4626"/>
                  </a:cubicBezTo>
                  <a:cubicBezTo>
                    <a:pt x="269" y="4626"/>
                    <a:pt x="321" y="4611"/>
                    <a:pt x="376" y="4576"/>
                  </a:cubicBezTo>
                  <a:lnTo>
                    <a:pt x="6517" y="1017"/>
                  </a:lnTo>
                  <a:cubicBezTo>
                    <a:pt x="6717" y="867"/>
                    <a:pt x="6843" y="641"/>
                    <a:pt x="6843" y="391"/>
                  </a:cubicBezTo>
                  <a:lnTo>
                    <a:pt x="6843" y="265"/>
                  </a:lnTo>
                  <a:cubicBezTo>
                    <a:pt x="6824" y="99"/>
                    <a:pt x="6724" y="1"/>
                    <a:pt x="66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456300" y="4208350"/>
              <a:ext cx="332725" cy="208100"/>
            </a:xfrm>
            <a:custGeom>
              <a:avLst/>
              <a:gdLst/>
              <a:ahLst/>
              <a:cxnLst/>
              <a:rect l="l" t="t" r="r" b="b"/>
              <a:pathLst>
                <a:path w="13309" h="8324" extrusionOk="0">
                  <a:moveTo>
                    <a:pt x="13068" y="0"/>
                  </a:moveTo>
                  <a:cubicBezTo>
                    <a:pt x="13025" y="0"/>
                    <a:pt x="12979" y="13"/>
                    <a:pt x="12932" y="39"/>
                  </a:cubicBezTo>
                  <a:lnTo>
                    <a:pt x="301" y="7307"/>
                  </a:lnTo>
                  <a:cubicBezTo>
                    <a:pt x="100" y="7458"/>
                    <a:pt x="0" y="7683"/>
                    <a:pt x="0" y="7909"/>
                  </a:cubicBezTo>
                  <a:lnTo>
                    <a:pt x="0" y="8059"/>
                  </a:lnTo>
                  <a:cubicBezTo>
                    <a:pt x="0" y="8225"/>
                    <a:pt x="95" y="8323"/>
                    <a:pt x="216" y="8323"/>
                  </a:cubicBezTo>
                  <a:cubicBezTo>
                    <a:pt x="259" y="8323"/>
                    <a:pt x="305" y="8311"/>
                    <a:pt x="351" y="8285"/>
                  </a:cubicBezTo>
                  <a:lnTo>
                    <a:pt x="12983" y="1016"/>
                  </a:lnTo>
                  <a:cubicBezTo>
                    <a:pt x="13183" y="891"/>
                    <a:pt x="13308" y="666"/>
                    <a:pt x="13283" y="415"/>
                  </a:cubicBezTo>
                  <a:lnTo>
                    <a:pt x="13283" y="265"/>
                  </a:lnTo>
                  <a:cubicBezTo>
                    <a:pt x="13283" y="98"/>
                    <a:pt x="13188" y="0"/>
                    <a:pt x="13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51900" y="4147575"/>
              <a:ext cx="333375" cy="208100"/>
            </a:xfrm>
            <a:custGeom>
              <a:avLst/>
              <a:gdLst/>
              <a:ahLst/>
              <a:cxnLst/>
              <a:rect l="l" t="t" r="r" b="b"/>
              <a:pathLst>
                <a:path w="13335" h="8324" extrusionOk="0">
                  <a:moveTo>
                    <a:pt x="13094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307"/>
                  </a:lnTo>
                  <a:cubicBezTo>
                    <a:pt x="126" y="7432"/>
                    <a:pt x="1" y="7683"/>
                    <a:pt x="1" y="7934"/>
                  </a:cubicBezTo>
                  <a:lnTo>
                    <a:pt x="1" y="8059"/>
                  </a:lnTo>
                  <a:cubicBezTo>
                    <a:pt x="19" y="8225"/>
                    <a:pt x="119" y="8323"/>
                    <a:pt x="241" y="8323"/>
                  </a:cubicBezTo>
                  <a:cubicBezTo>
                    <a:pt x="284" y="8323"/>
                    <a:pt x="330" y="8311"/>
                    <a:pt x="377" y="8285"/>
                  </a:cubicBezTo>
                  <a:lnTo>
                    <a:pt x="13008" y="1016"/>
                  </a:lnTo>
                  <a:cubicBezTo>
                    <a:pt x="13209" y="891"/>
                    <a:pt x="13334" y="640"/>
                    <a:pt x="13334" y="415"/>
                  </a:cubicBezTo>
                  <a:lnTo>
                    <a:pt x="13334" y="264"/>
                  </a:lnTo>
                  <a:cubicBezTo>
                    <a:pt x="13316" y="98"/>
                    <a:pt x="13215" y="0"/>
                    <a:pt x="130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459425" y="4269750"/>
              <a:ext cx="333350" cy="208100"/>
            </a:xfrm>
            <a:custGeom>
              <a:avLst/>
              <a:gdLst/>
              <a:ahLst/>
              <a:cxnLst/>
              <a:rect l="l" t="t" r="r" b="b"/>
              <a:pathLst>
                <a:path w="13334" h="8324" extrusionOk="0">
                  <a:moveTo>
                    <a:pt x="13093" y="0"/>
                  </a:moveTo>
                  <a:cubicBezTo>
                    <a:pt x="13050" y="0"/>
                    <a:pt x="13004" y="13"/>
                    <a:pt x="12958" y="39"/>
                  </a:cubicBezTo>
                  <a:lnTo>
                    <a:pt x="326" y="7307"/>
                  </a:lnTo>
                  <a:cubicBezTo>
                    <a:pt x="126" y="7433"/>
                    <a:pt x="0" y="7683"/>
                    <a:pt x="0" y="7934"/>
                  </a:cubicBezTo>
                  <a:lnTo>
                    <a:pt x="0" y="8059"/>
                  </a:lnTo>
                  <a:cubicBezTo>
                    <a:pt x="19" y="8225"/>
                    <a:pt x="105" y="8324"/>
                    <a:pt x="230" y="8324"/>
                  </a:cubicBezTo>
                  <a:cubicBezTo>
                    <a:pt x="274" y="8324"/>
                    <a:pt x="324" y="8311"/>
                    <a:pt x="376" y="8285"/>
                  </a:cubicBezTo>
                  <a:lnTo>
                    <a:pt x="13008" y="1017"/>
                  </a:lnTo>
                  <a:cubicBezTo>
                    <a:pt x="13208" y="891"/>
                    <a:pt x="13334" y="641"/>
                    <a:pt x="13309" y="415"/>
                  </a:cubicBezTo>
                  <a:lnTo>
                    <a:pt x="13309" y="265"/>
                  </a:lnTo>
                  <a:cubicBezTo>
                    <a:pt x="13309" y="98"/>
                    <a:pt x="13213" y="0"/>
                    <a:pt x="130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3463175" y="4330525"/>
              <a:ext cx="333375" cy="208100"/>
            </a:xfrm>
            <a:custGeom>
              <a:avLst/>
              <a:gdLst/>
              <a:ahLst/>
              <a:cxnLst/>
              <a:rect l="l" t="t" r="r" b="b"/>
              <a:pathLst>
                <a:path w="13335" h="8324" extrusionOk="0">
                  <a:moveTo>
                    <a:pt x="13083" y="0"/>
                  </a:moveTo>
                  <a:cubicBezTo>
                    <a:pt x="13037" y="0"/>
                    <a:pt x="12986" y="13"/>
                    <a:pt x="12933" y="39"/>
                  </a:cubicBezTo>
                  <a:lnTo>
                    <a:pt x="327" y="7307"/>
                  </a:lnTo>
                  <a:cubicBezTo>
                    <a:pt x="126" y="7458"/>
                    <a:pt x="1" y="7683"/>
                    <a:pt x="1" y="7934"/>
                  </a:cubicBezTo>
                  <a:lnTo>
                    <a:pt x="1" y="8059"/>
                  </a:lnTo>
                  <a:cubicBezTo>
                    <a:pt x="19" y="8226"/>
                    <a:pt x="106" y="8324"/>
                    <a:pt x="230" y="8324"/>
                  </a:cubicBezTo>
                  <a:cubicBezTo>
                    <a:pt x="275" y="8324"/>
                    <a:pt x="324" y="8311"/>
                    <a:pt x="377" y="8285"/>
                  </a:cubicBezTo>
                  <a:lnTo>
                    <a:pt x="13008" y="1017"/>
                  </a:lnTo>
                  <a:cubicBezTo>
                    <a:pt x="13209" y="891"/>
                    <a:pt x="13334" y="641"/>
                    <a:pt x="13309" y="415"/>
                  </a:cubicBezTo>
                  <a:lnTo>
                    <a:pt x="13309" y="265"/>
                  </a:lnTo>
                  <a:cubicBezTo>
                    <a:pt x="13309" y="99"/>
                    <a:pt x="13214" y="0"/>
                    <a:pt x="130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3466950" y="4391650"/>
              <a:ext cx="333350" cy="208050"/>
            </a:xfrm>
            <a:custGeom>
              <a:avLst/>
              <a:gdLst/>
              <a:ahLst/>
              <a:cxnLst/>
              <a:rect l="l" t="t" r="r" b="b"/>
              <a:pathLst>
                <a:path w="13334" h="8322" extrusionOk="0">
                  <a:moveTo>
                    <a:pt x="13111" y="0"/>
                  </a:moveTo>
                  <a:cubicBezTo>
                    <a:pt x="13065" y="0"/>
                    <a:pt x="13013" y="16"/>
                    <a:pt x="12958" y="50"/>
                  </a:cubicBezTo>
                  <a:lnTo>
                    <a:pt x="326" y="7294"/>
                  </a:lnTo>
                  <a:cubicBezTo>
                    <a:pt x="125" y="7444"/>
                    <a:pt x="0" y="7669"/>
                    <a:pt x="0" y="7920"/>
                  </a:cubicBezTo>
                  <a:lnTo>
                    <a:pt x="0" y="8070"/>
                  </a:lnTo>
                  <a:cubicBezTo>
                    <a:pt x="18" y="8215"/>
                    <a:pt x="115" y="8321"/>
                    <a:pt x="234" y="8321"/>
                  </a:cubicBezTo>
                  <a:cubicBezTo>
                    <a:pt x="279" y="8321"/>
                    <a:pt x="328" y="8306"/>
                    <a:pt x="376" y="8271"/>
                  </a:cubicBezTo>
                  <a:lnTo>
                    <a:pt x="13008" y="1003"/>
                  </a:lnTo>
                  <a:cubicBezTo>
                    <a:pt x="13208" y="877"/>
                    <a:pt x="13334" y="652"/>
                    <a:pt x="13334" y="401"/>
                  </a:cubicBezTo>
                  <a:lnTo>
                    <a:pt x="13334" y="251"/>
                  </a:lnTo>
                  <a:cubicBezTo>
                    <a:pt x="13315" y="106"/>
                    <a:pt x="13232" y="0"/>
                    <a:pt x="1311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3470700" y="4452425"/>
              <a:ext cx="332725" cy="208050"/>
            </a:xfrm>
            <a:custGeom>
              <a:avLst/>
              <a:gdLst/>
              <a:ahLst/>
              <a:cxnLst/>
              <a:rect l="l" t="t" r="r" b="b"/>
              <a:pathLst>
                <a:path w="13309" h="8322" extrusionOk="0">
                  <a:moveTo>
                    <a:pt x="13090" y="0"/>
                  </a:moveTo>
                  <a:cubicBezTo>
                    <a:pt x="13042" y="0"/>
                    <a:pt x="12988" y="16"/>
                    <a:pt x="12933" y="50"/>
                  </a:cubicBezTo>
                  <a:lnTo>
                    <a:pt x="326" y="7319"/>
                  </a:lnTo>
                  <a:cubicBezTo>
                    <a:pt x="126" y="7444"/>
                    <a:pt x="1" y="7670"/>
                    <a:pt x="1" y="7920"/>
                  </a:cubicBezTo>
                  <a:lnTo>
                    <a:pt x="1" y="8071"/>
                  </a:lnTo>
                  <a:cubicBezTo>
                    <a:pt x="1" y="8216"/>
                    <a:pt x="92" y="8321"/>
                    <a:pt x="219" y="8321"/>
                  </a:cubicBezTo>
                  <a:cubicBezTo>
                    <a:pt x="267" y="8321"/>
                    <a:pt x="321" y="8306"/>
                    <a:pt x="376" y="8271"/>
                  </a:cubicBezTo>
                  <a:lnTo>
                    <a:pt x="12983" y="1003"/>
                  </a:lnTo>
                  <a:cubicBezTo>
                    <a:pt x="13184" y="878"/>
                    <a:pt x="13309" y="652"/>
                    <a:pt x="13309" y="401"/>
                  </a:cubicBezTo>
                  <a:lnTo>
                    <a:pt x="13309" y="251"/>
                  </a:lnTo>
                  <a:cubicBezTo>
                    <a:pt x="13309" y="106"/>
                    <a:pt x="13217" y="0"/>
                    <a:pt x="130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3474450" y="4513475"/>
              <a:ext cx="332750" cy="208125"/>
            </a:xfrm>
            <a:custGeom>
              <a:avLst/>
              <a:gdLst/>
              <a:ahLst/>
              <a:cxnLst/>
              <a:rect l="l" t="t" r="r" b="b"/>
              <a:pathLst>
                <a:path w="13310" h="8325" extrusionOk="0">
                  <a:moveTo>
                    <a:pt x="13084" y="1"/>
                  </a:moveTo>
                  <a:cubicBezTo>
                    <a:pt x="13037" y="1"/>
                    <a:pt x="12986" y="13"/>
                    <a:pt x="12933" y="40"/>
                  </a:cubicBezTo>
                  <a:lnTo>
                    <a:pt x="327" y="7308"/>
                  </a:lnTo>
                  <a:cubicBezTo>
                    <a:pt x="126" y="7433"/>
                    <a:pt x="1" y="7659"/>
                    <a:pt x="1" y="7909"/>
                  </a:cubicBezTo>
                  <a:lnTo>
                    <a:pt x="1" y="8060"/>
                  </a:lnTo>
                  <a:cubicBezTo>
                    <a:pt x="1" y="8226"/>
                    <a:pt x="96" y="8324"/>
                    <a:pt x="227" y="8324"/>
                  </a:cubicBezTo>
                  <a:cubicBezTo>
                    <a:pt x="273" y="8324"/>
                    <a:pt x="324" y="8312"/>
                    <a:pt x="377" y="8285"/>
                  </a:cubicBezTo>
                  <a:lnTo>
                    <a:pt x="12983" y="1017"/>
                  </a:lnTo>
                  <a:cubicBezTo>
                    <a:pt x="13209" y="867"/>
                    <a:pt x="13309" y="641"/>
                    <a:pt x="13309" y="390"/>
                  </a:cubicBezTo>
                  <a:lnTo>
                    <a:pt x="13309" y="265"/>
                  </a:lnTo>
                  <a:cubicBezTo>
                    <a:pt x="13309" y="99"/>
                    <a:pt x="13214" y="1"/>
                    <a:pt x="1308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0"/>
            <p:cNvSpPr/>
            <p:nvPr/>
          </p:nvSpPr>
          <p:spPr>
            <a:xfrm>
              <a:off x="3441875" y="4068950"/>
              <a:ext cx="137250" cy="226225"/>
            </a:xfrm>
            <a:custGeom>
              <a:avLst/>
              <a:gdLst/>
              <a:ahLst/>
              <a:cxnLst/>
              <a:rect l="l" t="t" r="r" b="b"/>
              <a:pathLst>
                <a:path w="5490" h="9049" extrusionOk="0">
                  <a:moveTo>
                    <a:pt x="5113" y="1"/>
                  </a:moveTo>
                  <a:lnTo>
                    <a:pt x="1" y="2933"/>
                  </a:lnTo>
                  <a:lnTo>
                    <a:pt x="377" y="9049"/>
                  </a:lnTo>
                  <a:lnTo>
                    <a:pt x="5489" y="6116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0"/>
            <p:cNvSpPr/>
            <p:nvPr/>
          </p:nvSpPr>
          <p:spPr>
            <a:xfrm>
              <a:off x="3462550" y="4107800"/>
              <a:ext cx="92750" cy="150400"/>
            </a:xfrm>
            <a:custGeom>
              <a:avLst/>
              <a:gdLst/>
              <a:ahLst/>
              <a:cxnLst/>
              <a:rect l="l" t="t" r="r" b="b"/>
              <a:pathLst>
                <a:path w="3710" h="6016" extrusionOk="0">
                  <a:moveTo>
                    <a:pt x="3585" y="1"/>
                  </a:moveTo>
                  <a:lnTo>
                    <a:pt x="1" y="2006"/>
                  </a:lnTo>
                  <a:lnTo>
                    <a:pt x="126" y="3835"/>
                  </a:lnTo>
                  <a:lnTo>
                    <a:pt x="276" y="3735"/>
                  </a:lnTo>
                  <a:lnTo>
                    <a:pt x="251" y="3184"/>
                  </a:lnTo>
                  <a:cubicBezTo>
                    <a:pt x="251" y="2833"/>
                    <a:pt x="452" y="2507"/>
                    <a:pt x="753" y="2307"/>
                  </a:cubicBezTo>
                  <a:lnTo>
                    <a:pt x="1504" y="1906"/>
                  </a:lnTo>
                  <a:lnTo>
                    <a:pt x="1680" y="4612"/>
                  </a:lnTo>
                  <a:cubicBezTo>
                    <a:pt x="1705" y="4963"/>
                    <a:pt x="1555" y="5314"/>
                    <a:pt x="1254" y="5540"/>
                  </a:cubicBezTo>
                  <a:lnTo>
                    <a:pt x="778" y="5815"/>
                  </a:lnTo>
                  <a:lnTo>
                    <a:pt x="778" y="6016"/>
                  </a:lnTo>
                  <a:lnTo>
                    <a:pt x="3334" y="4562"/>
                  </a:lnTo>
                  <a:lnTo>
                    <a:pt x="3334" y="4362"/>
                  </a:lnTo>
                  <a:lnTo>
                    <a:pt x="2858" y="4637"/>
                  </a:lnTo>
                  <a:cubicBezTo>
                    <a:pt x="2797" y="4674"/>
                    <a:pt x="2738" y="4691"/>
                    <a:pt x="2683" y="4691"/>
                  </a:cubicBezTo>
                  <a:cubicBezTo>
                    <a:pt x="2510" y="4691"/>
                    <a:pt x="2376" y="4521"/>
                    <a:pt x="2357" y="4236"/>
                  </a:cubicBezTo>
                  <a:lnTo>
                    <a:pt x="2181" y="1530"/>
                  </a:lnTo>
                  <a:lnTo>
                    <a:pt x="2933" y="1104"/>
                  </a:lnTo>
                  <a:cubicBezTo>
                    <a:pt x="3027" y="1049"/>
                    <a:pt x="3116" y="1023"/>
                    <a:pt x="3195" y="1023"/>
                  </a:cubicBezTo>
                  <a:cubicBezTo>
                    <a:pt x="3368" y="1023"/>
                    <a:pt x="3492" y="1147"/>
                    <a:pt x="3509" y="1354"/>
                  </a:cubicBezTo>
                  <a:lnTo>
                    <a:pt x="3560" y="1906"/>
                  </a:lnTo>
                  <a:lnTo>
                    <a:pt x="3710" y="1830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2932475" y="4243775"/>
              <a:ext cx="572075" cy="727475"/>
            </a:xfrm>
            <a:custGeom>
              <a:avLst/>
              <a:gdLst/>
              <a:ahLst/>
              <a:cxnLst/>
              <a:rect l="l" t="t" r="r" b="b"/>
              <a:pathLst>
                <a:path w="22883" h="29099" extrusionOk="0">
                  <a:moveTo>
                    <a:pt x="1" y="0"/>
                  </a:moveTo>
                  <a:lnTo>
                    <a:pt x="1" y="15890"/>
                  </a:lnTo>
                  <a:lnTo>
                    <a:pt x="22883" y="29098"/>
                  </a:lnTo>
                  <a:lnTo>
                    <a:pt x="22883" y="13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2932475" y="4243775"/>
              <a:ext cx="572075" cy="727475"/>
            </a:xfrm>
            <a:custGeom>
              <a:avLst/>
              <a:gdLst/>
              <a:ahLst/>
              <a:cxnLst/>
              <a:rect l="l" t="t" r="r" b="b"/>
              <a:pathLst>
                <a:path w="22883" h="29099" extrusionOk="0">
                  <a:moveTo>
                    <a:pt x="1" y="0"/>
                  </a:moveTo>
                  <a:lnTo>
                    <a:pt x="1" y="15890"/>
                  </a:lnTo>
                  <a:lnTo>
                    <a:pt x="22883" y="29098"/>
                  </a:lnTo>
                  <a:lnTo>
                    <a:pt x="22883" y="13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73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3504525" y="4281375"/>
              <a:ext cx="507550" cy="689875"/>
            </a:xfrm>
            <a:custGeom>
              <a:avLst/>
              <a:gdLst/>
              <a:ahLst/>
              <a:cxnLst/>
              <a:rect l="l" t="t" r="r" b="b"/>
              <a:pathLst>
                <a:path w="20302" h="27595" extrusionOk="0">
                  <a:moveTo>
                    <a:pt x="20302" y="0"/>
                  </a:moveTo>
                  <a:lnTo>
                    <a:pt x="1" y="11730"/>
                  </a:lnTo>
                  <a:lnTo>
                    <a:pt x="1" y="27594"/>
                  </a:lnTo>
                  <a:lnTo>
                    <a:pt x="20302" y="15890"/>
                  </a:lnTo>
                  <a:lnTo>
                    <a:pt x="20302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0"/>
            <p:cNvSpPr/>
            <p:nvPr/>
          </p:nvSpPr>
          <p:spPr>
            <a:xfrm>
              <a:off x="3504525" y="4281375"/>
              <a:ext cx="507550" cy="689875"/>
            </a:xfrm>
            <a:custGeom>
              <a:avLst/>
              <a:gdLst/>
              <a:ahLst/>
              <a:cxnLst/>
              <a:rect l="l" t="t" r="r" b="b"/>
              <a:pathLst>
                <a:path w="20302" h="27595" extrusionOk="0">
                  <a:moveTo>
                    <a:pt x="7094" y="19073"/>
                  </a:moveTo>
                  <a:lnTo>
                    <a:pt x="7194" y="19198"/>
                  </a:lnTo>
                  <a:cubicBezTo>
                    <a:pt x="7219" y="19198"/>
                    <a:pt x="7219" y="19223"/>
                    <a:pt x="7244" y="19248"/>
                  </a:cubicBezTo>
                  <a:lnTo>
                    <a:pt x="7570" y="19649"/>
                  </a:lnTo>
                  <a:cubicBezTo>
                    <a:pt x="7620" y="19700"/>
                    <a:pt x="7645" y="19775"/>
                    <a:pt x="7595" y="19825"/>
                  </a:cubicBezTo>
                  <a:lnTo>
                    <a:pt x="7570" y="19825"/>
                  </a:lnTo>
                  <a:cubicBezTo>
                    <a:pt x="7570" y="19850"/>
                    <a:pt x="7520" y="19875"/>
                    <a:pt x="7495" y="19875"/>
                  </a:cubicBezTo>
                  <a:cubicBezTo>
                    <a:pt x="7470" y="19875"/>
                    <a:pt x="7419" y="19850"/>
                    <a:pt x="7394" y="19825"/>
                  </a:cubicBezTo>
                  <a:lnTo>
                    <a:pt x="7244" y="19649"/>
                  </a:lnTo>
                  <a:lnTo>
                    <a:pt x="7244" y="22106"/>
                  </a:lnTo>
                  <a:cubicBezTo>
                    <a:pt x="7244" y="22156"/>
                    <a:pt x="7194" y="22231"/>
                    <a:pt x="7119" y="22231"/>
                  </a:cubicBezTo>
                  <a:cubicBezTo>
                    <a:pt x="7044" y="22231"/>
                    <a:pt x="6993" y="22156"/>
                    <a:pt x="6993" y="22106"/>
                  </a:cubicBezTo>
                  <a:lnTo>
                    <a:pt x="6993" y="19950"/>
                  </a:lnTo>
                  <a:lnTo>
                    <a:pt x="6893" y="20226"/>
                  </a:lnTo>
                  <a:cubicBezTo>
                    <a:pt x="6868" y="20251"/>
                    <a:pt x="6818" y="20276"/>
                    <a:pt x="6768" y="20276"/>
                  </a:cubicBezTo>
                  <a:lnTo>
                    <a:pt x="6718" y="20276"/>
                  </a:lnTo>
                  <a:cubicBezTo>
                    <a:pt x="6643" y="20251"/>
                    <a:pt x="6617" y="20176"/>
                    <a:pt x="6643" y="20101"/>
                  </a:cubicBezTo>
                  <a:lnTo>
                    <a:pt x="6993" y="19299"/>
                  </a:lnTo>
                  <a:cubicBezTo>
                    <a:pt x="6993" y="19273"/>
                    <a:pt x="7018" y="19248"/>
                    <a:pt x="7018" y="19223"/>
                  </a:cubicBezTo>
                  <a:lnTo>
                    <a:pt x="7094" y="19073"/>
                  </a:lnTo>
                  <a:close/>
                  <a:moveTo>
                    <a:pt x="5941" y="19750"/>
                  </a:moveTo>
                  <a:lnTo>
                    <a:pt x="6442" y="20301"/>
                  </a:lnTo>
                  <a:cubicBezTo>
                    <a:pt x="6492" y="20351"/>
                    <a:pt x="6492" y="20426"/>
                    <a:pt x="6442" y="20477"/>
                  </a:cubicBezTo>
                  <a:cubicBezTo>
                    <a:pt x="6417" y="20502"/>
                    <a:pt x="6367" y="20527"/>
                    <a:pt x="6342" y="20527"/>
                  </a:cubicBezTo>
                  <a:cubicBezTo>
                    <a:pt x="6317" y="20527"/>
                    <a:pt x="6292" y="20502"/>
                    <a:pt x="6267" y="20502"/>
                  </a:cubicBezTo>
                  <a:lnTo>
                    <a:pt x="6267" y="20477"/>
                  </a:lnTo>
                  <a:lnTo>
                    <a:pt x="6091" y="20301"/>
                  </a:lnTo>
                  <a:lnTo>
                    <a:pt x="6091" y="22782"/>
                  </a:lnTo>
                  <a:cubicBezTo>
                    <a:pt x="6091" y="22832"/>
                    <a:pt x="6041" y="22908"/>
                    <a:pt x="5966" y="22908"/>
                  </a:cubicBezTo>
                  <a:cubicBezTo>
                    <a:pt x="5891" y="22908"/>
                    <a:pt x="5841" y="22832"/>
                    <a:pt x="5841" y="22782"/>
                  </a:cubicBezTo>
                  <a:lnTo>
                    <a:pt x="5841" y="20627"/>
                  </a:lnTo>
                  <a:lnTo>
                    <a:pt x="5740" y="20878"/>
                  </a:lnTo>
                  <a:cubicBezTo>
                    <a:pt x="5715" y="20903"/>
                    <a:pt x="5665" y="20928"/>
                    <a:pt x="5640" y="20928"/>
                  </a:cubicBezTo>
                  <a:lnTo>
                    <a:pt x="5565" y="20928"/>
                  </a:lnTo>
                  <a:cubicBezTo>
                    <a:pt x="5490" y="20903"/>
                    <a:pt x="5465" y="20827"/>
                    <a:pt x="5490" y="20752"/>
                  </a:cubicBezTo>
                  <a:lnTo>
                    <a:pt x="5841" y="19925"/>
                  </a:lnTo>
                  <a:lnTo>
                    <a:pt x="5866" y="19925"/>
                  </a:lnTo>
                  <a:lnTo>
                    <a:pt x="5941" y="19750"/>
                  </a:lnTo>
                  <a:close/>
                  <a:moveTo>
                    <a:pt x="3660" y="20677"/>
                  </a:moveTo>
                  <a:cubicBezTo>
                    <a:pt x="3460" y="20677"/>
                    <a:pt x="3234" y="20752"/>
                    <a:pt x="3059" y="20852"/>
                  </a:cubicBezTo>
                  <a:cubicBezTo>
                    <a:pt x="2257" y="21379"/>
                    <a:pt x="1705" y="22231"/>
                    <a:pt x="1580" y="23183"/>
                  </a:cubicBezTo>
                  <a:lnTo>
                    <a:pt x="4387" y="21579"/>
                  </a:lnTo>
                  <a:cubicBezTo>
                    <a:pt x="4412" y="21253"/>
                    <a:pt x="4262" y="20928"/>
                    <a:pt x="4011" y="20752"/>
                  </a:cubicBezTo>
                  <a:cubicBezTo>
                    <a:pt x="3911" y="20702"/>
                    <a:pt x="3785" y="20677"/>
                    <a:pt x="3685" y="20677"/>
                  </a:cubicBezTo>
                  <a:close/>
                  <a:moveTo>
                    <a:pt x="3610" y="20401"/>
                  </a:moveTo>
                  <a:cubicBezTo>
                    <a:pt x="3911" y="20401"/>
                    <a:pt x="4211" y="20527"/>
                    <a:pt x="4412" y="20777"/>
                  </a:cubicBezTo>
                  <a:cubicBezTo>
                    <a:pt x="4612" y="21003"/>
                    <a:pt x="4713" y="21329"/>
                    <a:pt x="4638" y="21654"/>
                  </a:cubicBezTo>
                  <a:lnTo>
                    <a:pt x="4638" y="21730"/>
                  </a:lnTo>
                  <a:lnTo>
                    <a:pt x="3184" y="22557"/>
                  </a:lnTo>
                  <a:lnTo>
                    <a:pt x="3184" y="23935"/>
                  </a:lnTo>
                  <a:cubicBezTo>
                    <a:pt x="3209" y="24236"/>
                    <a:pt x="3084" y="24537"/>
                    <a:pt x="2833" y="24712"/>
                  </a:cubicBezTo>
                  <a:cubicBezTo>
                    <a:pt x="2783" y="24762"/>
                    <a:pt x="2708" y="24787"/>
                    <a:pt x="2632" y="24787"/>
                  </a:cubicBezTo>
                  <a:cubicBezTo>
                    <a:pt x="2582" y="24787"/>
                    <a:pt x="2557" y="24762"/>
                    <a:pt x="2507" y="24737"/>
                  </a:cubicBezTo>
                  <a:cubicBezTo>
                    <a:pt x="2407" y="24687"/>
                    <a:pt x="2357" y="24562"/>
                    <a:pt x="2357" y="24436"/>
                  </a:cubicBezTo>
                  <a:lnTo>
                    <a:pt x="2357" y="24111"/>
                  </a:lnTo>
                  <a:cubicBezTo>
                    <a:pt x="2357" y="24035"/>
                    <a:pt x="2407" y="23985"/>
                    <a:pt x="2482" y="23985"/>
                  </a:cubicBezTo>
                  <a:cubicBezTo>
                    <a:pt x="2557" y="23985"/>
                    <a:pt x="2607" y="24035"/>
                    <a:pt x="2607" y="24111"/>
                  </a:cubicBezTo>
                  <a:lnTo>
                    <a:pt x="2607" y="24436"/>
                  </a:lnTo>
                  <a:lnTo>
                    <a:pt x="2632" y="24537"/>
                  </a:lnTo>
                  <a:lnTo>
                    <a:pt x="2708" y="24512"/>
                  </a:lnTo>
                  <a:cubicBezTo>
                    <a:pt x="2858" y="24361"/>
                    <a:pt x="2958" y="24161"/>
                    <a:pt x="2933" y="23935"/>
                  </a:cubicBezTo>
                  <a:lnTo>
                    <a:pt x="2933" y="22707"/>
                  </a:lnTo>
                  <a:lnTo>
                    <a:pt x="1329" y="23634"/>
                  </a:lnTo>
                  <a:lnTo>
                    <a:pt x="1329" y="23409"/>
                  </a:lnTo>
                  <a:cubicBezTo>
                    <a:pt x="1379" y="22281"/>
                    <a:pt x="1981" y="21253"/>
                    <a:pt x="2933" y="20652"/>
                  </a:cubicBezTo>
                  <a:cubicBezTo>
                    <a:pt x="3134" y="20477"/>
                    <a:pt x="3359" y="20401"/>
                    <a:pt x="3610" y="20401"/>
                  </a:cubicBezTo>
                  <a:close/>
                  <a:moveTo>
                    <a:pt x="20302" y="0"/>
                  </a:moveTo>
                  <a:lnTo>
                    <a:pt x="377" y="12030"/>
                  </a:lnTo>
                  <a:lnTo>
                    <a:pt x="1" y="27594"/>
                  </a:lnTo>
                  <a:lnTo>
                    <a:pt x="20302" y="15890"/>
                  </a:lnTo>
                  <a:lnTo>
                    <a:pt x="20302" y="0"/>
                  </a:lnTo>
                  <a:close/>
                </a:path>
              </a:pathLst>
            </a:custGeom>
            <a:solidFill>
              <a:srgbClr val="C48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0"/>
            <p:cNvSpPr/>
            <p:nvPr/>
          </p:nvSpPr>
          <p:spPr>
            <a:xfrm>
              <a:off x="3504525" y="4281375"/>
              <a:ext cx="507550" cy="689875"/>
            </a:xfrm>
            <a:custGeom>
              <a:avLst/>
              <a:gdLst/>
              <a:ahLst/>
              <a:cxnLst/>
              <a:rect l="l" t="t" r="r" b="b"/>
              <a:pathLst>
                <a:path w="20302" h="27595" extrusionOk="0">
                  <a:moveTo>
                    <a:pt x="20302" y="0"/>
                  </a:moveTo>
                  <a:lnTo>
                    <a:pt x="1" y="11730"/>
                  </a:lnTo>
                  <a:lnTo>
                    <a:pt x="1" y="27594"/>
                  </a:lnTo>
                  <a:lnTo>
                    <a:pt x="377" y="12030"/>
                  </a:lnTo>
                  <a:lnTo>
                    <a:pt x="20302" y="0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0"/>
            <p:cNvSpPr/>
            <p:nvPr/>
          </p:nvSpPr>
          <p:spPr>
            <a:xfrm>
              <a:off x="3504525" y="4091525"/>
              <a:ext cx="550175" cy="483100"/>
            </a:xfrm>
            <a:custGeom>
              <a:avLst/>
              <a:gdLst/>
              <a:ahLst/>
              <a:cxnLst/>
              <a:rect l="l" t="t" r="r" b="b"/>
              <a:pathLst>
                <a:path w="22007" h="19324" extrusionOk="0">
                  <a:moveTo>
                    <a:pt x="22006" y="0"/>
                  </a:moveTo>
                  <a:lnTo>
                    <a:pt x="1906" y="11629"/>
                  </a:lnTo>
                  <a:lnTo>
                    <a:pt x="1" y="19324"/>
                  </a:lnTo>
                  <a:lnTo>
                    <a:pt x="20302" y="7594"/>
                  </a:lnTo>
                  <a:lnTo>
                    <a:pt x="2200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0"/>
            <p:cNvSpPr/>
            <p:nvPr/>
          </p:nvSpPr>
          <p:spPr>
            <a:xfrm>
              <a:off x="3504525" y="4091525"/>
              <a:ext cx="550175" cy="483100"/>
            </a:xfrm>
            <a:custGeom>
              <a:avLst/>
              <a:gdLst/>
              <a:ahLst/>
              <a:cxnLst/>
              <a:rect l="l" t="t" r="r" b="b"/>
              <a:pathLst>
                <a:path w="22007" h="19324" extrusionOk="0">
                  <a:moveTo>
                    <a:pt x="22006" y="0"/>
                  </a:moveTo>
                  <a:lnTo>
                    <a:pt x="1906" y="11629"/>
                  </a:lnTo>
                  <a:lnTo>
                    <a:pt x="1" y="19324"/>
                  </a:lnTo>
                  <a:lnTo>
                    <a:pt x="20302" y="7594"/>
                  </a:lnTo>
                  <a:lnTo>
                    <a:pt x="22006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0"/>
            <p:cNvSpPr/>
            <p:nvPr/>
          </p:nvSpPr>
          <p:spPr>
            <a:xfrm>
              <a:off x="2813425" y="4078975"/>
              <a:ext cx="691125" cy="495650"/>
            </a:xfrm>
            <a:custGeom>
              <a:avLst/>
              <a:gdLst/>
              <a:ahLst/>
              <a:cxnLst/>
              <a:rect l="l" t="t" r="r" b="b"/>
              <a:pathLst>
                <a:path w="27645" h="19826" extrusionOk="0">
                  <a:moveTo>
                    <a:pt x="1" y="1"/>
                  </a:moveTo>
                  <a:lnTo>
                    <a:pt x="4763" y="6592"/>
                  </a:lnTo>
                  <a:lnTo>
                    <a:pt x="27645" y="19826"/>
                  </a:lnTo>
                  <a:lnTo>
                    <a:pt x="27645" y="19826"/>
                  </a:lnTo>
                  <a:lnTo>
                    <a:pt x="22858" y="132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0"/>
            <p:cNvSpPr/>
            <p:nvPr/>
          </p:nvSpPr>
          <p:spPr>
            <a:xfrm>
              <a:off x="2813425" y="4078975"/>
              <a:ext cx="691125" cy="495650"/>
            </a:xfrm>
            <a:custGeom>
              <a:avLst/>
              <a:gdLst/>
              <a:ahLst/>
              <a:cxnLst/>
              <a:rect l="l" t="t" r="r" b="b"/>
              <a:pathLst>
                <a:path w="27645" h="19826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301" y="402"/>
                  </a:lnTo>
                  <a:lnTo>
                    <a:pt x="4763" y="6592"/>
                  </a:lnTo>
                  <a:lnTo>
                    <a:pt x="27645" y="19826"/>
                  </a:lnTo>
                  <a:lnTo>
                    <a:pt x="27645" y="19826"/>
                  </a:lnTo>
                  <a:lnTo>
                    <a:pt x="22607" y="13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C6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0"/>
            <p:cNvSpPr/>
            <p:nvPr/>
          </p:nvSpPr>
          <p:spPr>
            <a:xfrm>
              <a:off x="2813425" y="4078975"/>
              <a:ext cx="691125" cy="495650"/>
            </a:xfrm>
            <a:custGeom>
              <a:avLst/>
              <a:gdLst/>
              <a:ahLst/>
              <a:cxnLst/>
              <a:rect l="l" t="t" r="r" b="b"/>
              <a:pathLst>
                <a:path w="27645" h="19826" extrusionOk="0">
                  <a:moveTo>
                    <a:pt x="1" y="1"/>
                  </a:moveTo>
                  <a:lnTo>
                    <a:pt x="22607" y="13460"/>
                  </a:lnTo>
                  <a:lnTo>
                    <a:pt x="27645" y="19826"/>
                  </a:lnTo>
                  <a:lnTo>
                    <a:pt x="22858" y="132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D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0"/>
            <p:cNvSpPr/>
            <p:nvPr/>
          </p:nvSpPr>
          <p:spPr>
            <a:xfrm>
              <a:off x="3650525" y="4786375"/>
              <a:ext cx="6300" cy="67700"/>
            </a:xfrm>
            <a:custGeom>
              <a:avLst/>
              <a:gdLst/>
              <a:ahLst/>
              <a:cxnLst/>
              <a:rect l="l" t="t" r="r" b="b"/>
              <a:pathLst>
                <a:path w="252" h="2708" extrusionOk="0">
                  <a:moveTo>
                    <a:pt x="176" y="1"/>
                  </a:moveTo>
                  <a:lnTo>
                    <a:pt x="1" y="427"/>
                  </a:lnTo>
                  <a:lnTo>
                    <a:pt x="1" y="2582"/>
                  </a:lnTo>
                  <a:cubicBezTo>
                    <a:pt x="1" y="2632"/>
                    <a:pt x="51" y="2708"/>
                    <a:pt x="126" y="2708"/>
                  </a:cubicBezTo>
                  <a:cubicBezTo>
                    <a:pt x="201" y="2708"/>
                    <a:pt x="251" y="2632"/>
                    <a:pt x="251" y="2582"/>
                  </a:cubicBezTo>
                  <a:lnTo>
                    <a:pt x="251" y="10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0"/>
            <p:cNvSpPr/>
            <p:nvPr/>
          </p:nvSpPr>
          <p:spPr>
            <a:xfrm>
              <a:off x="3641125" y="4775100"/>
              <a:ext cx="25725" cy="29475"/>
            </a:xfrm>
            <a:custGeom>
              <a:avLst/>
              <a:gdLst/>
              <a:ahLst/>
              <a:cxnLst/>
              <a:rect l="l" t="t" r="r" b="b"/>
              <a:pathLst>
                <a:path w="1029" h="1179" extrusionOk="0">
                  <a:moveTo>
                    <a:pt x="477" y="1"/>
                  </a:moveTo>
                  <a:lnTo>
                    <a:pt x="402" y="176"/>
                  </a:lnTo>
                  <a:lnTo>
                    <a:pt x="377" y="176"/>
                  </a:lnTo>
                  <a:lnTo>
                    <a:pt x="26" y="1003"/>
                  </a:lnTo>
                  <a:cubicBezTo>
                    <a:pt x="1" y="1078"/>
                    <a:pt x="26" y="1154"/>
                    <a:pt x="101" y="1179"/>
                  </a:cubicBezTo>
                  <a:lnTo>
                    <a:pt x="176" y="1179"/>
                  </a:lnTo>
                  <a:cubicBezTo>
                    <a:pt x="201" y="1179"/>
                    <a:pt x="251" y="1154"/>
                    <a:pt x="276" y="1129"/>
                  </a:cubicBezTo>
                  <a:lnTo>
                    <a:pt x="377" y="878"/>
                  </a:lnTo>
                  <a:lnTo>
                    <a:pt x="552" y="452"/>
                  </a:lnTo>
                  <a:lnTo>
                    <a:pt x="627" y="552"/>
                  </a:lnTo>
                  <a:lnTo>
                    <a:pt x="803" y="728"/>
                  </a:lnTo>
                  <a:lnTo>
                    <a:pt x="803" y="753"/>
                  </a:lnTo>
                  <a:cubicBezTo>
                    <a:pt x="828" y="753"/>
                    <a:pt x="853" y="778"/>
                    <a:pt x="878" y="778"/>
                  </a:cubicBezTo>
                  <a:cubicBezTo>
                    <a:pt x="903" y="778"/>
                    <a:pt x="953" y="753"/>
                    <a:pt x="978" y="728"/>
                  </a:cubicBezTo>
                  <a:cubicBezTo>
                    <a:pt x="1028" y="677"/>
                    <a:pt x="1028" y="602"/>
                    <a:pt x="978" y="552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0"/>
            <p:cNvSpPr/>
            <p:nvPr/>
          </p:nvSpPr>
          <p:spPr>
            <a:xfrm>
              <a:off x="3679350" y="4761325"/>
              <a:ext cx="6300" cy="75825"/>
            </a:xfrm>
            <a:custGeom>
              <a:avLst/>
              <a:gdLst/>
              <a:ahLst/>
              <a:cxnLst/>
              <a:rect l="l" t="t" r="r" b="b"/>
              <a:pathLst>
                <a:path w="252" h="3033" extrusionOk="0">
                  <a:moveTo>
                    <a:pt x="201" y="0"/>
                  </a:moveTo>
                  <a:lnTo>
                    <a:pt x="251" y="50"/>
                  </a:lnTo>
                  <a:cubicBezTo>
                    <a:pt x="226" y="25"/>
                    <a:pt x="226" y="0"/>
                    <a:pt x="201" y="0"/>
                  </a:cubicBezTo>
                  <a:close/>
                  <a:moveTo>
                    <a:pt x="25" y="25"/>
                  </a:moveTo>
                  <a:lnTo>
                    <a:pt x="13" y="63"/>
                  </a:lnTo>
                  <a:cubicBezTo>
                    <a:pt x="19" y="50"/>
                    <a:pt x="25" y="38"/>
                    <a:pt x="25" y="25"/>
                  </a:cubicBezTo>
                  <a:close/>
                  <a:moveTo>
                    <a:pt x="13" y="63"/>
                  </a:moveTo>
                  <a:cubicBezTo>
                    <a:pt x="7" y="75"/>
                    <a:pt x="0" y="88"/>
                    <a:pt x="0" y="101"/>
                  </a:cubicBezTo>
                  <a:lnTo>
                    <a:pt x="13" y="63"/>
                  </a:lnTo>
                  <a:close/>
                  <a:moveTo>
                    <a:pt x="176" y="351"/>
                  </a:moveTo>
                  <a:lnTo>
                    <a:pt x="0" y="752"/>
                  </a:lnTo>
                  <a:lnTo>
                    <a:pt x="0" y="2908"/>
                  </a:lnTo>
                  <a:cubicBezTo>
                    <a:pt x="0" y="2958"/>
                    <a:pt x="51" y="3033"/>
                    <a:pt x="126" y="3033"/>
                  </a:cubicBezTo>
                  <a:cubicBezTo>
                    <a:pt x="201" y="3033"/>
                    <a:pt x="251" y="2958"/>
                    <a:pt x="251" y="2908"/>
                  </a:cubicBezTo>
                  <a:lnTo>
                    <a:pt x="251" y="451"/>
                  </a:lnTo>
                  <a:lnTo>
                    <a:pt x="176" y="35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0"/>
            <p:cNvSpPr/>
            <p:nvPr/>
          </p:nvSpPr>
          <p:spPr>
            <a:xfrm>
              <a:off x="3669950" y="4758175"/>
              <a:ext cx="25725" cy="30100"/>
            </a:xfrm>
            <a:custGeom>
              <a:avLst/>
              <a:gdLst/>
              <a:ahLst/>
              <a:cxnLst/>
              <a:rect l="l" t="t" r="r" b="b"/>
              <a:pathLst>
                <a:path w="1029" h="1204" extrusionOk="0">
                  <a:moveTo>
                    <a:pt x="477" y="1"/>
                  </a:moveTo>
                  <a:lnTo>
                    <a:pt x="401" y="151"/>
                  </a:lnTo>
                  <a:lnTo>
                    <a:pt x="376" y="227"/>
                  </a:lnTo>
                  <a:lnTo>
                    <a:pt x="26" y="1029"/>
                  </a:lnTo>
                  <a:cubicBezTo>
                    <a:pt x="0" y="1104"/>
                    <a:pt x="26" y="1179"/>
                    <a:pt x="101" y="1204"/>
                  </a:cubicBezTo>
                  <a:lnTo>
                    <a:pt x="151" y="1204"/>
                  </a:lnTo>
                  <a:cubicBezTo>
                    <a:pt x="201" y="1204"/>
                    <a:pt x="251" y="1179"/>
                    <a:pt x="276" y="1154"/>
                  </a:cubicBezTo>
                  <a:lnTo>
                    <a:pt x="376" y="878"/>
                  </a:lnTo>
                  <a:lnTo>
                    <a:pt x="552" y="477"/>
                  </a:lnTo>
                  <a:lnTo>
                    <a:pt x="627" y="577"/>
                  </a:lnTo>
                  <a:lnTo>
                    <a:pt x="777" y="753"/>
                  </a:lnTo>
                  <a:cubicBezTo>
                    <a:pt x="802" y="778"/>
                    <a:pt x="853" y="803"/>
                    <a:pt x="878" y="803"/>
                  </a:cubicBezTo>
                  <a:cubicBezTo>
                    <a:pt x="903" y="803"/>
                    <a:pt x="953" y="778"/>
                    <a:pt x="953" y="753"/>
                  </a:cubicBezTo>
                  <a:lnTo>
                    <a:pt x="978" y="753"/>
                  </a:lnTo>
                  <a:cubicBezTo>
                    <a:pt x="1028" y="703"/>
                    <a:pt x="1003" y="628"/>
                    <a:pt x="953" y="577"/>
                  </a:cubicBezTo>
                  <a:lnTo>
                    <a:pt x="627" y="176"/>
                  </a:lnTo>
                  <a:lnTo>
                    <a:pt x="577" y="12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0"/>
            <p:cNvSpPr/>
            <p:nvPr/>
          </p:nvSpPr>
          <p:spPr>
            <a:xfrm>
              <a:off x="3563425" y="4845275"/>
              <a:ext cx="21325" cy="55800"/>
            </a:xfrm>
            <a:custGeom>
              <a:avLst/>
              <a:gdLst/>
              <a:ahLst/>
              <a:cxnLst/>
              <a:rect l="l" t="t" r="r" b="b"/>
              <a:pathLst>
                <a:path w="853" h="2232" extrusionOk="0">
                  <a:moveTo>
                    <a:pt x="828" y="1"/>
                  </a:moveTo>
                  <a:lnTo>
                    <a:pt x="577" y="151"/>
                  </a:lnTo>
                  <a:lnTo>
                    <a:pt x="577" y="1379"/>
                  </a:lnTo>
                  <a:cubicBezTo>
                    <a:pt x="602" y="1605"/>
                    <a:pt x="502" y="1805"/>
                    <a:pt x="352" y="1956"/>
                  </a:cubicBezTo>
                  <a:lnTo>
                    <a:pt x="276" y="1981"/>
                  </a:lnTo>
                  <a:lnTo>
                    <a:pt x="251" y="1880"/>
                  </a:lnTo>
                  <a:lnTo>
                    <a:pt x="251" y="1555"/>
                  </a:lnTo>
                  <a:cubicBezTo>
                    <a:pt x="251" y="1479"/>
                    <a:pt x="201" y="1429"/>
                    <a:pt x="126" y="1429"/>
                  </a:cubicBezTo>
                  <a:cubicBezTo>
                    <a:pt x="51" y="1429"/>
                    <a:pt x="1" y="1479"/>
                    <a:pt x="1" y="1555"/>
                  </a:cubicBezTo>
                  <a:lnTo>
                    <a:pt x="1" y="1880"/>
                  </a:lnTo>
                  <a:cubicBezTo>
                    <a:pt x="1" y="2006"/>
                    <a:pt x="51" y="2131"/>
                    <a:pt x="151" y="2181"/>
                  </a:cubicBezTo>
                  <a:cubicBezTo>
                    <a:pt x="201" y="2206"/>
                    <a:pt x="226" y="2231"/>
                    <a:pt x="276" y="2231"/>
                  </a:cubicBezTo>
                  <a:cubicBezTo>
                    <a:pt x="352" y="2231"/>
                    <a:pt x="427" y="2206"/>
                    <a:pt x="477" y="2156"/>
                  </a:cubicBezTo>
                  <a:cubicBezTo>
                    <a:pt x="728" y="1981"/>
                    <a:pt x="853" y="1680"/>
                    <a:pt x="828" y="1379"/>
                  </a:cubicBezTo>
                  <a:lnTo>
                    <a:pt x="828" y="1"/>
                  </a:ln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0"/>
            <p:cNvSpPr/>
            <p:nvPr/>
          </p:nvSpPr>
          <p:spPr>
            <a:xfrm>
              <a:off x="3537750" y="4791400"/>
              <a:ext cx="84600" cy="80850"/>
            </a:xfrm>
            <a:custGeom>
              <a:avLst/>
              <a:gdLst/>
              <a:ahLst/>
              <a:cxnLst/>
              <a:rect l="l" t="t" r="r" b="b"/>
              <a:pathLst>
                <a:path w="3384" h="3234" extrusionOk="0">
                  <a:moveTo>
                    <a:pt x="2356" y="276"/>
                  </a:moveTo>
                  <a:cubicBezTo>
                    <a:pt x="2456" y="276"/>
                    <a:pt x="2582" y="301"/>
                    <a:pt x="2682" y="351"/>
                  </a:cubicBezTo>
                  <a:cubicBezTo>
                    <a:pt x="2933" y="527"/>
                    <a:pt x="3083" y="852"/>
                    <a:pt x="3058" y="1178"/>
                  </a:cubicBezTo>
                  <a:lnTo>
                    <a:pt x="251" y="2782"/>
                  </a:lnTo>
                  <a:cubicBezTo>
                    <a:pt x="376" y="1830"/>
                    <a:pt x="928" y="978"/>
                    <a:pt x="1730" y="451"/>
                  </a:cubicBezTo>
                  <a:cubicBezTo>
                    <a:pt x="1905" y="351"/>
                    <a:pt x="2131" y="276"/>
                    <a:pt x="2331" y="276"/>
                  </a:cubicBezTo>
                  <a:close/>
                  <a:moveTo>
                    <a:pt x="2281" y="0"/>
                  </a:moveTo>
                  <a:cubicBezTo>
                    <a:pt x="2030" y="0"/>
                    <a:pt x="1805" y="76"/>
                    <a:pt x="1604" y="251"/>
                  </a:cubicBezTo>
                  <a:cubicBezTo>
                    <a:pt x="652" y="852"/>
                    <a:pt x="50" y="1880"/>
                    <a:pt x="0" y="3008"/>
                  </a:cubicBezTo>
                  <a:lnTo>
                    <a:pt x="0" y="3233"/>
                  </a:lnTo>
                  <a:lnTo>
                    <a:pt x="1604" y="2306"/>
                  </a:lnTo>
                  <a:lnTo>
                    <a:pt x="1855" y="2156"/>
                  </a:lnTo>
                  <a:lnTo>
                    <a:pt x="3309" y="1329"/>
                  </a:lnTo>
                  <a:lnTo>
                    <a:pt x="3309" y="1253"/>
                  </a:lnTo>
                  <a:cubicBezTo>
                    <a:pt x="3384" y="928"/>
                    <a:pt x="3283" y="602"/>
                    <a:pt x="3083" y="376"/>
                  </a:cubicBezTo>
                  <a:cubicBezTo>
                    <a:pt x="2882" y="126"/>
                    <a:pt x="2582" y="0"/>
                    <a:pt x="2281" y="0"/>
                  </a:cubicBezTo>
                  <a:close/>
                </a:path>
              </a:pathLst>
            </a:custGeom>
            <a:solidFill>
              <a:srgbClr val="EDD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0"/>
            <p:cNvSpPr/>
            <p:nvPr/>
          </p:nvSpPr>
          <p:spPr>
            <a:xfrm>
              <a:off x="5217575" y="4126600"/>
              <a:ext cx="270075" cy="64250"/>
            </a:xfrm>
            <a:custGeom>
              <a:avLst/>
              <a:gdLst/>
              <a:ahLst/>
              <a:cxnLst/>
              <a:rect l="l" t="t" r="r" b="b"/>
              <a:pathLst>
                <a:path w="10803" h="2570" extrusionOk="0">
                  <a:moveTo>
                    <a:pt x="151" y="1"/>
                  </a:moveTo>
                  <a:cubicBezTo>
                    <a:pt x="1" y="1"/>
                    <a:pt x="1" y="477"/>
                    <a:pt x="51" y="677"/>
                  </a:cubicBezTo>
                  <a:cubicBezTo>
                    <a:pt x="101" y="903"/>
                    <a:pt x="752" y="1630"/>
                    <a:pt x="1955" y="1905"/>
                  </a:cubicBezTo>
                  <a:cubicBezTo>
                    <a:pt x="2499" y="2044"/>
                    <a:pt x="3150" y="2082"/>
                    <a:pt x="3761" y="2082"/>
                  </a:cubicBezTo>
                  <a:cubicBezTo>
                    <a:pt x="4475" y="2082"/>
                    <a:pt x="5137" y="2031"/>
                    <a:pt x="5514" y="2031"/>
                  </a:cubicBezTo>
                  <a:cubicBezTo>
                    <a:pt x="6241" y="2031"/>
                    <a:pt x="7444" y="2407"/>
                    <a:pt x="8171" y="2532"/>
                  </a:cubicBezTo>
                  <a:cubicBezTo>
                    <a:pt x="8311" y="2557"/>
                    <a:pt x="8475" y="2569"/>
                    <a:pt x="8650" y="2569"/>
                  </a:cubicBezTo>
                  <a:cubicBezTo>
                    <a:pt x="9350" y="2569"/>
                    <a:pt x="10236" y="2377"/>
                    <a:pt x="10577" y="2056"/>
                  </a:cubicBezTo>
                  <a:cubicBezTo>
                    <a:pt x="10727" y="1905"/>
                    <a:pt x="10803" y="1705"/>
                    <a:pt x="10778" y="1479"/>
                  </a:cubicBezTo>
                  <a:cubicBezTo>
                    <a:pt x="10778" y="1003"/>
                    <a:pt x="10753" y="903"/>
                    <a:pt x="10677" y="90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0"/>
            <p:cNvSpPr/>
            <p:nvPr/>
          </p:nvSpPr>
          <p:spPr>
            <a:xfrm>
              <a:off x="5220700" y="4052675"/>
              <a:ext cx="265075" cy="123725"/>
            </a:xfrm>
            <a:custGeom>
              <a:avLst/>
              <a:gdLst/>
              <a:ahLst/>
              <a:cxnLst/>
              <a:rect l="l" t="t" r="r" b="b"/>
              <a:pathLst>
                <a:path w="10603" h="4949" extrusionOk="0">
                  <a:moveTo>
                    <a:pt x="6743" y="0"/>
                  </a:moveTo>
                  <a:cubicBezTo>
                    <a:pt x="6542" y="0"/>
                    <a:pt x="6517" y="201"/>
                    <a:pt x="6392" y="426"/>
                  </a:cubicBezTo>
                  <a:cubicBezTo>
                    <a:pt x="6317" y="652"/>
                    <a:pt x="6166" y="827"/>
                    <a:pt x="5991" y="953"/>
                  </a:cubicBezTo>
                  <a:cubicBezTo>
                    <a:pt x="5590" y="1128"/>
                    <a:pt x="5164" y="1203"/>
                    <a:pt x="4738" y="1203"/>
                  </a:cubicBezTo>
                  <a:cubicBezTo>
                    <a:pt x="4670" y="1206"/>
                    <a:pt x="4603" y="1207"/>
                    <a:pt x="4538" y="1207"/>
                  </a:cubicBezTo>
                  <a:cubicBezTo>
                    <a:pt x="3996" y="1207"/>
                    <a:pt x="3512" y="1123"/>
                    <a:pt x="2908" y="1078"/>
                  </a:cubicBezTo>
                  <a:cubicBezTo>
                    <a:pt x="2813" y="1071"/>
                    <a:pt x="2719" y="1067"/>
                    <a:pt x="2625" y="1067"/>
                  </a:cubicBezTo>
                  <a:cubicBezTo>
                    <a:pt x="2074" y="1067"/>
                    <a:pt x="1542" y="1190"/>
                    <a:pt x="1028" y="1404"/>
                  </a:cubicBezTo>
                  <a:cubicBezTo>
                    <a:pt x="402" y="1679"/>
                    <a:pt x="1" y="2331"/>
                    <a:pt x="51" y="3033"/>
                  </a:cubicBezTo>
                  <a:cubicBezTo>
                    <a:pt x="277" y="3484"/>
                    <a:pt x="653" y="3835"/>
                    <a:pt x="1104" y="4060"/>
                  </a:cubicBezTo>
                  <a:cubicBezTo>
                    <a:pt x="1680" y="4311"/>
                    <a:pt x="2307" y="4461"/>
                    <a:pt x="2933" y="4512"/>
                  </a:cubicBezTo>
                  <a:cubicBezTo>
                    <a:pt x="3347" y="4537"/>
                    <a:pt x="3760" y="4549"/>
                    <a:pt x="4174" y="4549"/>
                  </a:cubicBezTo>
                  <a:cubicBezTo>
                    <a:pt x="4587" y="4549"/>
                    <a:pt x="5001" y="4537"/>
                    <a:pt x="5414" y="4512"/>
                  </a:cubicBezTo>
                  <a:cubicBezTo>
                    <a:pt x="6016" y="4512"/>
                    <a:pt x="6643" y="4587"/>
                    <a:pt x="7244" y="4762"/>
                  </a:cubicBezTo>
                  <a:cubicBezTo>
                    <a:pt x="7667" y="4885"/>
                    <a:pt x="8112" y="4948"/>
                    <a:pt x="8555" y="4948"/>
                  </a:cubicBezTo>
                  <a:cubicBezTo>
                    <a:pt x="8926" y="4948"/>
                    <a:pt x="9296" y="4904"/>
                    <a:pt x="9650" y="4812"/>
                  </a:cubicBezTo>
                  <a:cubicBezTo>
                    <a:pt x="10026" y="4737"/>
                    <a:pt x="10352" y="4512"/>
                    <a:pt x="10552" y="4186"/>
                  </a:cubicBezTo>
                  <a:cubicBezTo>
                    <a:pt x="10602" y="3710"/>
                    <a:pt x="10602" y="3208"/>
                    <a:pt x="10502" y="2732"/>
                  </a:cubicBezTo>
                  <a:cubicBezTo>
                    <a:pt x="10477" y="2657"/>
                    <a:pt x="10477" y="2557"/>
                    <a:pt x="10452" y="2456"/>
                  </a:cubicBezTo>
                  <a:cubicBezTo>
                    <a:pt x="10427" y="2331"/>
                    <a:pt x="10427" y="2281"/>
                    <a:pt x="10402" y="2106"/>
                  </a:cubicBezTo>
                  <a:cubicBezTo>
                    <a:pt x="10352" y="1930"/>
                    <a:pt x="10377" y="1780"/>
                    <a:pt x="10327" y="1554"/>
                  </a:cubicBezTo>
                  <a:cubicBezTo>
                    <a:pt x="10302" y="1329"/>
                    <a:pt x="10227" y="126"/>
                    <a:pt x="9951" y="101"/>
                  </a:cubicBezTo>
                  <a:cubicBezTo>
                    <a:pt x="9675" y="50"/>
                    <a:pt x="6743" y="0"/>
                    <a:pt x="6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0"/>
            <p:cNvSpPr/>
            <p:nvPr/>
          </p:nvSpPr>
          <p:spPr>
            <a:xfrm>
              <a:off x="5300275" y="4078200"/>
              <a:ext cx="28850" cy="37150"/>
            </a:xfrm>
            <a:custGeom>
              <a:avLst/>
              <a:gdLst/>
              <a:ahLst/>
              <a:cxnLst/>
              <a:rect l="l" t="t" r="r" b="b"/>
              <a:pathLst>
                <a:path w="1154" h="1486" extrusionOk="0">
                  <a:moveTo>
                    <a:pt x="812" y="1"/>
                  </a:moveTo>
                  <a:cubicBezTo>
                    <a:pt x="566" y="1"/>
                    <a:pt x="367" y="249"/>
                    <a:pt x="251" y="433"/>
                  </a:cubicBezTo>
                  <a:cubicBezTo>
                    <a:pt x="176" y="558"/>
                    <a:pt x="126" y="684"/>
                    <a:pt x="76" y="834"/>
                  </a:cubicBezTo>
                  <a:cubicBezTo>
                    <a:pt x="26" y="1009"/>
                    <a:pt x="1" y="1210"/>
                    <a:pt x="51" y="1385"/>
                  </a:cubicBezTo>
                  <a:cubicBezTo>
                    <a:pt x="51" y="1435"/>
                    <a:pt x="101" y="1486"/>
                    <a:pt x="151" y="1486"/>
                  </a:cubicBezTo>
                  <a:cubicBezTo>
                    <a:pt x="176" y="1460"/>
                    <a:pt x="201" y="1410"/>
                    <a:pt x="201" y="1385"/>
                  </a:cubicBezTo>
                  <a:cubicBezTo>
                    <a:pt x="251" y="1110"/>
                    <a:pt x="327" y="859"/>
                    <a:pt x="452" y="633"/>
                  </a:cubicBezTo>
                  <a:cubicBezTo>
                    <a:pt x="477" y="533"/>
                    <a:pt x="552" y="458"/>
                    <a:pt x="627" y="383"/>
                  </a:cubicBezTo>
                  <a:cubicBezTo>
                    <a:pt x="703" y="308"/>
                    <a:pt x="803" y="232"/>
                    <a:pt x="903" y="207"/>
                  </a:cubicBezTo>
                  <a:cubicBezTo>
                    <a:pt x="953" y="207"/>
                    <a:pt x="1154" y="207"/>
                    <a:pt x="1104" y="107"/>
                  </a:cubicBezTo>
                  <a:lnTo>
                    <a:pt x="1053" y="82"/>
                  </a:lnTo>
                  <a:lnTo>
                    <a:pt x="1028" y="57"/>
                  </a:lnTo>
                  <a:cubicBezTo>
                    <a:pt x="978" y="32"/>
                    <a:pt x="928" y="7"/>
                    <a:pt x="878" y="7"/>
                  </a:cubicBezTo>
                  <a:cubicBezTo>
                    <a:pt x="856" y="3"/>
                    <a:pt x="834" y="1"/>
                    <a:pt x="8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0"/>
            <p:cNvSpPr/>
            <p:nvPr/>
          </p:nvSpPr>
          <p:spPr>
            <a:xfrm>
              <a:off x="5326600" y="4080875"/>
              <a:ext cx="23200" cy="36500"/>
            </a:xfrm>
            <a:custGeom>
              <a:avLst/>
              <a:gdLst/>
              <a:ahLst/>
              <a:cxnLst/>
              <a:rect l="l" t="t" r="r" b="b"/>
              <a:pathLst>
                <a:path w="928" h="1460" extrusionOk="0">
                  <a:moveTo>
                    <a:pt x="777" y="0"/>
                  </a:moveTo>
                  <a:cubicBezTo>
                    <a:pt x="652" y="0"/>
                    <a:pt x="527" y="25"/>
                    <a:pt x="401" y="100"/>
                  </a:cubicBezTo>
                  <a:cubicBezTo>
                    <a:pt x="301" y="201"/>
                    <a:pt x="201" y="326"/>
                    <a:pt x="176" y="476"/>
                  </a:cubicBezTo>
                  <a:cubicBezTo>
                    <a:pt x="26" y="752"/>
                    <a:pt x="0" y="1103"/>
                    <a:pt x="101" y="1404"/>
                  </a:cubicBezTo>
                  <a:cubicBezTo>
                    <a:pt x="121" y="1444"/>
                    <a:pt x="145" y="1460"/>
                    <a:pt x="170" y="1460"/>
                  </a:cubicBezTo>
                  <a:cubicBezTo>
                    <a:pt x="207" y="1460"/>
                    <a:pt x="246" y="1424"/>
                    <a:pt x="276" y="1379"/>
                  </a:cubicBezTo>
                  <a:cubicBezTo>
                    <a:pt x="301" y="1278"/>
                    <a:pt x="301" y="1178"/>
                    <a:pt x="301" y="1078"/>
                  </a:cubicBezTo>
                  <a:cubicBezTo>
                    <a:pt x="351" y="877"/>
                    <a:pt x="427" y="677"/>
                    <a:pt x="502" y="476"/>
                  </a:cubicBezTo>
                  <a:cubicBezTo>
                    <a:pt x="552" y="376"/>
                    <a:pt x="577" y="301"/>
                    <a:pt x="627" y="251"/>
                  </a:cubicBezTo>
                  <a:cubicBezTo>
                    <a:pt x="677" y="201"/>
                    <a:pt x="727" y="150"/>
                    <a:pt x="777" y="125"/>
                  </a:cubicBezTo>
                  <a:lnTo>
                    <a:pt x="853" y="100"/>
                  </a:lnTo>
                  <a:lnTo>
                    <a:pt x="928" y="100"/>
                  </a:lnTo>
                  <a:cubicBezTo>
                    <a:pt x="928" y="75"/>
                    <a:pt x="878" y="50"/>
                    <a:pt x="828" y="25"/>
                  </a:cubicBez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0"/>
            <p:cNvSpPr/>
            <p:nvPr/>
          </p:nvSpPr>
          <p:spPr>
            <a:xfrm>
              <a:off x="5354175" y="4074600"/>
              <a:ext cx="17575" cy="39050"/>
            </a:xfrm>
            <a:custGeom>
              <a:avLst/>
              <a:gdLst/>
              <a:ahLst/>
              <a:cxnLst/>
              <a:rect l="l" t="t" r="r" b="b"/>
              <a:pathLst>
                <a:path w="703" h="1562" extrusionOk="0">
                  <a:moveTo>
                    <a:pt x="627" y="0"/>
                  </a:moveTo>
                  <a:lnTo>
                    <a:pt x="502" y="26"/>
                  </a:lnTo>
                  <a:cubicBezTo>
                    <a:pt x="426" y="51"/>
                    <a:pt x="326" y="126"/>
                    <a:pt x="251" y="201"/>
                  </a:cubicBezTo>
                  <a:cubicBezTo>
                    <a:pt x="201" y="251"/>
                    <a:pt x="176" y="351"/>
                    <a:pt x="151" y="427"/>
                  </a:cubicBezTo>
                  <a:cubicBezTo>
                    <a:pt x="75" y="627"/>
                    <a:pt x="25" y="853"/>
                    <a:pt x="0" y="1053"/>
                  </a:cubicBezTo>
                  <a:cubicBezTo>
                    <a:pt x="0" y="1203"/>
                    <a:pt x="25" y="1329"/>
                    <a:pt x="101" y="1479"/>
                  </a:cubicBezTo>
                  <a:cubicBezTo>
                    <a:pt x="121" y="1520"/>
                    <a:pt x="158" y="1561"/>
                    <a:pt x="198" y="1561"/>
                  </a:cubicBezTo>
                  <a:cubicBezTo>
                    <a:pt x="207" y="1561"/>
                    <a:pt x="217" y="1559"/>
                    <a:pt x="226" y="1554"/>
                  </a:cubicBezTo>
                  <a:cubicBezTo>
                    <a:pt x="301" y="1529"/>
                    <a:pt x="301" y="1429"/>
                    <a:pt x="301" y="1379"/>
                  </a:cubicBezTo>
                  <a:cubicBezTo>
                    <a:pt x="301" y="1329"/>
                    <a:pt x="301" y="1178"/>
                    <a:pt x="301" y="1078"/>
                  </a:cubicBezTo>
                  <a:cubicBezTo>
                    <a:pt x="326" y="702"/>
                    <a:pt x="451" y="351"/>
                    <a:pt x="677" y="76"/>
                  </a:cubicBezTo>
                  <a:lnTo>
                    <a:pt x="702" y="26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0"/>
            <p:cNvSpPr/>
            <p:nvPr/>
          </p:nvSpPr>
          <p:spPr>
            <a:xfrm>
              <a:off x="5217575" y="4074550"/>
              <a:ext cx="93375" cy="87175"/>
            </a:xfrm>
            <a:custGeom>
              <a:avLst/>
              <a:gdLst/>
              <a:ahLst/>
              <a:cxnLst/>
              <a:rect l="l" t="t" r="r" b="b"/>
              <a:pathLst>
                <a:path w="3735" h="3487" extrusionOk="0">
                  <a:moveTo>
                    <a:pt x="2410" y="1"/>
                  </a:moveTo>
                  <a:cubicBezTo>
                    <a:pt x="1668" y="1"/>
                    <a:pt x="955" y="277"/>
                    <a:pt x="427" y="830"/>
                  </a:cubicBezTo>
                  <a:cubicBezTo>
                    <a:pt x="126" y="1205"/>
                    <a:pt x="1" y="1682"/>
                    <a:pt x="76" y="2158"/>
                  </a:cubicBezTo>
                  <a:cubicBezTo>
                    <a:pt x="176" y="2333"/>
                    <a:pt x="301" y="2509"/>
                    <a:pt x="452" y="2659"/>
                  </a:cubicBezTo>
                  <a:cubicBezTo>
                    <a:pt x="878" y="3085"/>
                    <a:pt x="1429" y="3386"/>
                    <a:pt x="2031" y="3486"/>
                  </a:cubicBezTo>
                  <a:cubicBezTo>
                    <a:pt x="1955" y="2810"/>
                    <a:pt x="2031" y="2133"/>
                    <a:pt x="2231" y="1481"/>
                  </a:cubicBezTo>
                  <a:cubicBezTo>
                    <a:pt x="2557" y="629"/>
                    <a:pt x="3158" y="253"/>
                    <a:pt x="3459" y="253"/>
                  </a:cubicBezTo>
                  <a:lnTo>
                    <a:pt x="3735" y="303"/>
                  </a:lnTo>
                  <a:cubicBezTo>
                    <a:pt x="3735" y="303"/>
                    <a:pt x="3665" y="1"/>
                    <a:pt x="2631" y="1"/>
                  </a:cubicBezTo>
                  <a:cubicBezTo>
                    <a:pt x="2591" y="1"/>
                    <a:pt x="2550" y="2"/>
                    <a:pt x="2507" y="2"/>
                  </a:cubicBezTo>
                  <a:cubicBezTo>
                    <a:pt x="2474" y="1"/>
                    <a:pt x="2442" y="1"/>
                    <a:pt x="24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5388000" y="3993775"/>
              <a:ext cx="84625" cy="91600"/>
            </a:xfrm>
            <a:custGeom>
              <a:avLst/>
              <a:gdLst/>
              <a:ahLst/>
              <a:cxnLst/>
              <a:rect l="l" t="t" r="r" b="b"/>
              <a:pathLst>
                <a:path w="3385" h="3664" extrusionOk="0">
                  <a:moveTo>
                    <a:pt x="26" y="0"/>
                  </a:moveTo>
                  <a:lnTo>
                    <a:pt x="26" y="0"/>
                  </a:lnTo>
                  <a:cubicBezTo>
                    <a:pt x="1" y="903"/>
                    <a:pt x="1" y="1805"/>
                    <a:pt x="76" y="2732"/>
                  </a:cubicBezTo>
                  <a:cubicBezTo>
                    <a:pt x="288" y="3298"/>
                    <a:pt x="810" y="3664"/>
                    <a:pt x="1393" y="3664"/>
                  </a:cubicBezTo>
                  <a:cubicBezTo>
                    <a:pt x="1430" y="3664"/>
                    <a:pt x="1467" y="3663"/>
                    <a:pt x="1504" y="3660"/>
                  </a:cubicBezTo>
                  <a:cubicBezTo>
                    <a:pt x="1529" y="3660"/>
                    <a:pt x="1554" y="3660"/>
                    <a:pt x="1578" y="3660"/>
                  </a:cubicBezTo>
                  <a:cubicBezTo>
                    <a:pt x="2748" y="3660"/>
                    <a:pt x="3110" y="3075"/>
                    <a:pt x="3184" y="2682"/>
                  </a:cubicBezTo>
                  <a:cubicBezTo>
                    <a:pt x="3309" y="2005"/>
                    <a:pt x="3384" y="502"/>
                    <a:pt x="3384" y="502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5842900" y="3801425"/>
              <a:ext cx="143500" cy="148125"/>
            </a:xfrm>
            <a:custGeom>
              <a:avLst/>
              <a:gdLst/>
              <a:ahLst/>
              <a:cxnLst/>
              <a:rect l="l" t="t" r="r" b="b"/>
              <a:pathLst>
                <a:path w="5740" h="5925" extrusionOk="0">
                  <a:moveTo>
                    <a:pt x="3935" y="0"/>
                  </a:moveTo>
                  <a:lnTo>
                    <a:pt x="0" y="1353"/>
                  </a:lnTo>
                  <a:cubicBezTo>
                    <a:pt x="0" y="1353"/>
                    <a:pt x="2732" y="5338"/>
                    <a:pt x="3058" y="5765"/>
                  </a:cubicBezTo>
                  <a:cubicBezTo>
                    <a:pt x="3143" y="5877"/>
                    <a:pt x="3267" y="5925"/>
                    <a:pt x="3415" y="5925"/>
                  </a:cubicBezTo>
                  <a:cubicBezTo>
                    <a:pt x="4219" y="5925"/>
                    <a:pt x="5740" y="4511"/>
                    <a:pt x="5740" y="4511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908675" y="3896175"/>
              <a:ext cx="122850" cy="231400"/>
            </a:xfrm>
            <a:custGeom>
              <a:avLst/>
              <a:gdLst/>
              <a:ahLst/>
              <a:cxnLst/>
              <a:rect l="l" t="t" r="r" b="b"/>
              <a:pathLst>
                <a:path w="4914" h="9256" extrusionOk="0">
                  <a:moveTo>
                    <a:pt x="2686" y="1"/>
                  </a:moveTo>
                  <a:cubicBezTo>
                    <a:pt x="2632" y="1"/>
                    <a:pt x="2582" y="7"/>
                    <a:pt x="2532" y="20"/>
                  </a:cubicBezTo>
                  <a:cubicBezTo>
                    <a:pt x="2006" y="145"/>
                    <a:pt x="1530" y="396"/>
                    <a:pt x="1104" y="721"/>
                  </a:cubicBezTo>
                  <a:cubicBezTo>
                    <a:pt x="903" y="872"/>
                    <a:pt x="753" y="1047"/>
                    <a:pt x="602" y="1273"/>
                  </a:cubicBezTo>
                  <a:cubicBezTo>
                    <a:pt x="452" y="1448"/>
                    <a:pt x="352" y="1674"/>
                    <a:pt x="302" y="1924"/>
                  </a:cubicBezTo>
                  <a:cubicBezTo>
                    <a:pt x="352" y="2275"/>
                    <a:pt x="452" y="2601"/>
                    <a:pt x="627" y="2877"/>
                  </a:cubicBezTo>
                  <a:cubicBezTo>
                    <a:pt x="778" y="3203"/>
                    <a:pt x="878" y="3554"/>
                    <a:pt x="903" y="3904"/>
                  </a:cubicBezTo>
                  <a:cubicBezTo>
                    <a:pt x="978" y="4481"/>
                    <a:pt x="978" y="5057"/>
                    <a:pt x="978" y="5609"/>
                  </a:cubicBezTo>
                  <a:cubicBezTo>
                    <a:pt x="978" y="6411"/>
                    <a:pt x="878" y="6411"/>
                    <a:pt x="878" y="6411"/>
                  </a:cubicBezTo>
                  <a:cubicBezTo>
                    <a:pt x="226" y="7037"/>
                    <a:pt x="1" y="8015"/>
                    <a:pt x="327" y="8867"/>
                  </a:cubicBezTo>
                  <a:cubicBezTo>
                    <a:pt x="579" y="9119"/>
                    <a:pt x="923" y="9255"/>
                    <a:pt x="1264" y="9255"/>
                  </a:cubicBezTo>
                  <a:cubicBezTo>
                    <a:pt x="1397" y="9255"/>
                    <a:pt x="1529" y="9235"/>
                    <a:pt x="1655" y="9193"/>
                  </a:cubicBezTo>
                  <a:cubicBezTo>
                    <a:pt x="1705" y="9168"/>
                    <a:pt x="1755" y="9143"/>
                    <a:pt x="1805" y="9117"/>
                  </a:cubicBezTo>
                  <a:cubicBezTo>
                    <a:pt x="2607" y="8666"/>
                    <a:pt x="4637" y="7513"/>
                    <a:pt x="4587" y="7388"/>
                  </a:cubicBezTo>
                  <a:cubicBezTo>
                    <a:pt x="4587" y="7238"/>
                    <a:pt x="4587" y="7112"/>
                    <a:pt x="4587" y="6962"/>
                  </a:cubicBezTo>
                  <a:cubicBezTo>
                    <a:pt x="4612" y="6661"/>
                    <a:pt x="4612" y="6335"/>
                    <a:pt x="4612" y="6035"/>
                  </a:cubicBezTo>
                  <a:cubicBezTo>
                    <a:pt x="4612" y="5734"/>
                    <a:pt x="4612" y="5433"/>
                    <a:pt x="4663" y="5132"/>
                  </a:cubicBezTo>
                  <a:cubicBezTo>
                    <a:pt x="4713" y="4882"/>
                    <a:pt x="4738" y="4631"/>
                    <a:pt x="4763" y="4406"/>
                  </a:cubicBezTo>
                  <a:cubicBezTo>
                    <a:pt x="4813" y="3754"/>
                    <a:pt x="4838" y="3127"/>
                    <a:pt x="4888" y="2501"/>
                  </a:cubicBezTo>
                  <a:cubicBezTo>
                    <a:pt x="4913" y="2325"/>
                    <a:pt x="4913" y="2150"/>
                    <a:pt x="4888" y="1975"/>
                  </a:cubicBezTo>
                  <a:lnTo>
                    <a:pt x="4863" y="1874"/>
                  </a:lnTo>
                  <a:cubicBezTo>
                    <a:pt x="4738" y="1523"/>
                    <a:pt x="4462" y="1223"/>
                    <a:pt x="4111" y="1047"/>
                  </a:cubicBezTo>
                  <a:cubicBezTo>
                    <a:pt x="3785" y="872"/>
                    <a:pt x="3485" y="646"/>
                    <a:pt x="3209" y="371"/>
                  </a:cubicBezTo>
                  <a:cubicBezTo>
                    <a:pt x="3109" y="245"/>
                    <a:pt x="3008" y="70"/>
                    <a:pt x="2858" y="20"/>
                  </a:cubicBezTo>
                  <a:cubicBezTo>
                    <a:pt x="2795" y="7"/>
                    <a:pt x="2739" y="1"/>
                    <a:pt x="26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5872350" y="4055150"/>
              <a:ext cx="58925" cy="62700"/>
            </a:xfrm>
            <a:custGeom>
              <a:avLst/>
              <a:gdLst/>
              <a:ahLst/>
              <a:cxnLst/>
              <a:rect l="l" t="t" r="r" b="b"/>
              <a:pathLst>
                <a:path w="2357" h="2508" extrusionOk="0">
                  <a:moveTo>
                    <a:pt x="1894" y="1"/>
                  </a:moveTo>
                  <a:cubicBezTo>
                    <a:pt x="1601" y="1"/>
                    <a:pt x="1316" y="62"/>
                    <a:pt x="1053" y="177"/>
                  </a:cubicBezTo>
                  <a:cubicBezTo>
                    <a:pt x="953" y="227"/>
                    <a:pt x="852" y="277"/>
                    <a:pt x="752" y="352"/>
                  </a:cubicBezTo>
                  <a:cubicBezTo>
                    <a:pt x="301" y="578"/>
                    <a:pt x="0" y="1054"/>
                    <a:pt x="0" y="1555"/>
                  </a:cubicBezTo>
                  <a:cubicBezTo>
                    <a:pt x="0" y="1555"/>
                    <a:pt x="376" y="2382"/>
                    <a:pt x="1805" y="2508"/>
                  </a:cubicBezTo>
                  <a:cubicBezTo>
                    <a:pt x="1629" y="1806"/>
                    <a:pt x="1730" y="1054"/>
                    <a:pt x="2080" y="428"/>
                  </a:cubicBezTo>
                  <a:cubicBezTo>
                    <a:pt x="2156" y="277"/>
                    <a:pt x="2256" y="152"/>
                    <a:pt x="2356" y="52"/>
                  </a:cubicBezTo>
                  <a:cubicBezTo>
                    <a:pt x="2201" y="17"/>
                    <a:pt x="2046" y="1"/>
                    <a:pt x="18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5956925" y="3948500"/>
              <a:ext cx="93400" cy="186275"/>
            </a:xfrm>
            <a:custGeom>
              <a:avLst/>
              <a:gdLst/>
              <a:ahLst/>
              <a:cxnLst/>
              <a:rect l="l" t="t" r="r" b="b"/>
              <a:pathLst>
                <a:path w="3736" h="7451" extrusionOk="0">
                  <a:moveTo>
                    <a:pt x="2854" y="0"/>
                  </a:moveTo>
                  <a:cubicBezTo>
                    <a:pt x="2405" y="0"/>
                    <a:pt x="1964" y="188"/>
                    <a:pt x="1655" y="533"/>
                  </a:cubicBezTo>
                  <a:cubicBezTo>
                    <a:pt x="803" y="1360"/>
                    <a:pt x="677" y="2538"/>
                    <a:pt x="602" y="4368"/>
                  </a:cubicBezTo>
                  <a:cubicBezTo>
                    <a:pt x="577" y="5420"/>
                    <a:pt x="377" y="6448"/>
                    <a:pt x="1" y="7451"/>
                  </a:cubicBezTo>
                  <a:cubicBezTo>
                    <a:pt x="1" y="7451"/>
                    <a:pt x="2682" y="6197"/>
                    <a:pt x="3008" y="5897"/>
                  </a:cubicBezTo>
                  <a:cubicBezTo>
                    <a:pt x="3359" y="5596"/>
                    <a:pt x="3284" y="5220"/>
                    <a:pt x="3159" y="4418"/>
                  </a:cubicBezTo>
                  <a:cubicBezTo>
                    <a:pt x="3033" y="3591"/>
                    <a:pt x="3159" y="3240"/>
                    <a:pt x="3409" y="2263"/>
                  </a:cubicBezTo>
                  <a:cubicBezTo>
                    <a:pt x="3635" y="1260"/>
                    <a:pt x="3735" y="232"/>
                    <a:pt x="3359" y="82"/>
                  </a:cubicBezTo>
                  <a:cubicBezTo>
                    <a:pt x="3194" y="27"/>
                    <a:pt x="3024" y="0"/>
                    <a:pt x="2854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956925" y="3948650"/>
              <a:ext cx="90250" cy="186125"/>
            </a:xfrm>
            <a:custGeom>
              <a:avLst/>
              <a:gdLst/>
              <a:ahLst/>
              <a:cxnLst/>
              <a:rect l="l" t="t" r="r" b="b"/>
              <a:pathLst>
                <a:path w="3610" h="7445" extrusionOk="0">
                  <a:moveTo>
                    <a:pt x="2833" y="1"/>
                  </a:moveTo>
                  <a:cubicBezTo>
                    <a:pt x="2382" y="1"/>
                    <a:pt x="1956" y="176"/>
                    <a:pt x="1655" y="527"/>
                  </a:cubicBezTo>
                  <a:cubicBezTo>
                    <a:pt x="803" y="1354"/>
                    <a:pt x="677" y="2532"/>
                    <a:pt x="602" y="4362"/>
                  </a:cubicBezTo>
                  <a:cubicBezTo>
                    <a:pt x="577" y="5414"/>
                    <a:pt x="377" y="6442"/>
                    <a:pt x="1" y="7445"/>
                  </a:cubicBezTo>
                  <a:cubicBezTo>
                    <a:pt x="1" y="7445"/>
                    <a:pt x="2682" y="6191"/>
                    <a:pt x="3008" y="5891"/>
                  </a:cubicBezTo>
                  <a:cubicBezTo>
                    <a:pt x="3209" y="5715"/>
                    <a:pt x="3259" y="5540"/>
                    <a:pt x="3259" y="5264"/>
                  </a:cubicBezTo>
                  <a:cubicBezTo>
                    <a:pt x="3259" y="5064"/>
                    <a:pt x="3209" y="4763"/>
                    <a:pt x="3159" y="4412"/>
                  </a:cubicBezTo>
                  <a:cubicBezTo>
                    <a:pt x="3134" y="4186"/>
                    <a:pt x="3108" y="3986"/>
                    <a:pt x="3108" y="3835"/>
                  </a:cubicBezTo>
                  <a:cubicBezTo>
                    <a:pt x="3108" y="3359"/>
                    <a:pt x="3234" y="2958"/>
                    <a:pt x="3409" y="2257"/>
                  </a:cubicBezTo>
                  <a:cubicBezTo>
                    <a:pt x="3535" y="1730"/>
                    <a:pt x="3610" y="1204"/>
                    <a:pt x="3610" y="803"/>
                  </a:cubicBezTo>
                  <a:cubicBezTo>
                    <a:pt x="3610" y="427"/>
                    <a:pt x="3535" y="151"/>
                    <a:pt x="3359" y="76"/>
                  </a:cubicBezTo>
                  <a:cubicBezTo>
                    <a:pt x="3184" y="26"/>
                    <a:pt x="3008" y="1"/>
                    <a:pt x="2833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5867325" y="3940750"/>
              <a:ext cx="173600" cy="197150"/>
            </a:xfrm>
            <a:custGeom>
              <a:avLst/>
              <a:gdLst/>
              <a:ahLst/>
              <a:cxnLst/>
              <a:rect l="l" t="t" r="r" b="b"/>
              <a:pathLst>
                <a:path w="6944" h="7886" extrusionOk="0">
                  <a:moveTo>
                    <a:pt x="6256" y="0"/>
                  </a:moveTo>
                  <a:cubicBezTo>
                    <a:pt x="5825" y="0"/>
                    <a:pt x="5031" y="384"/>
                    <a:pt x="4537" y="1169"/>
                  </a:cubicBezTo>
                  <a:cubicBezTo>
                    <a:pt x="3986" y="2021"/>
                    <a:pt x="3936" y="3976"/>
                    <a:pt x="3810" y="5380"/>
                  </a:cubicBezTo>
                  <a:cubicBezTo>
                    <a:pt x="3698" y="6636"/>
                    <a:pt x="3626" y="7129"/>
                    <a:pt x="2768" y="7129"/>
                  </a:cubicBezTo>
                  <a:cubicBezTo>
                    <a:pt x="2667" y="7129"/>
                    <a:pt x="2556" y="7122"/>
                    <a:pt x="2432" y="7109"/>
                  </a:cubicBezTo>
                  <a:cubicBezTo>
                    <a:pt x="1630" y="6984"/>
                    <a:pt x="853" y="6633"/>
                    <a:pt x="201" y="6131"/>
                  </a:cubicBezTo>
                  <a:lnTo>
                    <a:pt x="201" y="6131"/>
                  </a:lnTo>
                  <a:cubicBezTo>
                    <a:pt x="1" y="6382"/>
                    <a:pt x="26" y="6733"/>
                    <a:pt x="251" y="6933"/>
                  </a:cubicBezTo>
                  <a:cubicBezTo>
                    <a:pt x="968" y="7541"/>
                    <a:pt x="1891" y="7886"/>
                    <a:pt x="2841" y="7886"/>
                  </a:cubicBezTo>
                  <a:cubicBezTo>
                    <a:pt x="2989" y="7886"/>
                    <a:pt x="3136" y="7878"/>
                    <a:pt x="3284" y="7861"/>
                  </a:cubicBezTo>
                  <a:cubicBezTo>
                    <a:pt x="4387" y="7685"/>
                    <a:pt x="4437" y="6081"/>
                    <a:pt x="4487" y="4678"/>
                  </a:cubicBezTo>
                  <a:cubicBezTo>
                    <a:pt x="4512" y="3299"/>
                    <a:pt x="4637" y="1745"/>
                    <a:pt x="5389" y="1019"/>
                  </a:cubicBezTo>
                  <a:cubicBezTo>
                    <a:pt x="5770" y="614"/>
                    <a:pt x="6309" y="390"/>
                    <a:pt x="6856" y="390"/>
                  </a:cubicBezTo>
                  <a:cubicBezTo>
                    <a:pt x="6885" y="390"/>
                    <a:pt x="6914" y="391"/>
                    <a:pt x="6943" y="392"/>
                  </a:cubicBezTo>
                  <a:cubicBezTo>
                    <a:pt x="6828" y="254"/>
                    <a:pt x="6523" y="10"/>
                    <a:pt x="6415" y="10"/>
                  </a:cubicBezTo>
                  <a:cubicBezTo>
                    <a:pt x="6406" y="10"/>
                    <a:pt x="6398" y="12"/>
                    <a:pt x="6392" y="16"/>
                  </a:cubicBezTo>
                  <a:cubicBezTo>
                    <a:pt x="6352" y="6"/>
                    <a:pt x="6307" y="0"/>
                    <a:pt x="625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0"/>
            <p:cNvSpPr/>
            <p:nvPr/>
          </p:nvSpPr>
          <p:spPr>
            <a:xfrm>
              <a:off x="5928725" y="4043275"/>
              <a:ext cx="15900" cy="25975"/>
            </a:xfrm>
            <a:custGeom>
              <a:avLst/>
              <a:gdLst/>
              <a:ahLst/>
              <a:cxnLst/>
              <a:rect l="l" t="t" r="r" b="b"/>
              <a:pathLst>
                <a:path w="636" h="1039" extrusionOk="0">
                  <a:moveTo>
                    <a:pt x="176" y="0"/>
                  </a:moveTo>
                  <a:cubicBezTo>
                    <a:pt x="101" y="50"/>
                    <a:pt x="26" y="151"/>
                    <a:pt x="1" y="251"/>
                  </a:cubicBezTo>
                  <a:cubicBezTo>
                    <a:pt x="1" y="552"/>
                    <a:pt x="176" y="852"/>
                    <a:pt x="427" y="1003"/>
                  </a:cubicBezTo>
                  <a:cubicBezTo>
                    <a:pt x="472" y="1025"/>
                    <a:pt x="514" y="1039"/>
                    <a:pt x="546" y="1039"/>
                  </a:cubicBezTo>
                  <a:cubicBezTo>
                    <a:pt x="621" y="1039"/>
                    <a:pt x="635" y="963"/>
                    <a:pt x="477" y="752"/>
                  </a:cubicBezTo>
                  <a:cubicBezTo>
                    <a:pt x="302" y="527"/>
                    <a:pt x="201" y="276"/>
                    <a:pt x="1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0"/>
            <p:cNvSpPr/>
            <p:nvPr/>
          </p:nvSpPr>
          <p:spPr>
            <a:xfrm>
              <a:off x="5929975" y="4018200"/>
              <a:ext cx="17750" cy="25625"/>
            </a:xfrm>
            <a:custGeom>
              <a:avLst/>
              <a:gdLst/>
              <a:ahLst/>
              <a:cxnLst/>
              <a:rect l="l" t="t" r="r" b="b"/>
              <a:pathLst>
                <a:path w="710" h="1025" extrusionOk="0">
                  <a:moveTo>
                    <a:pt x="101" y="1"/>
                  </a:moveTo>
                  <a:cubicBezTo>
                    <a:pt x="51" y="76"/>
                    <a:pt x="1" y="151"/>
                    <a:pt x="1" y="226"/>
                  </a:cubicBezTo>
                  <a:cubicBezTo>
                    <a:pt x="51" y="527"/>
                    <a:pt x="227" y="803"/>
                    <a:pt x="502" y="1003"/>
                  </a:cubicBezTo>
                  <a:cubicBezTo>
                    <a:pt x="539" y="1018"/>
                    <a:pt x="568" y="1025"/>
                    <a:pt x="589" y="1025"/>
                  </a:cubicBezTo>
                  <a:cubicBezTo>
                    <a:pt x="709" y="1025"/>
                    <a:pt x="588" y="806"/>
                    <a:pt x="502" y="678"/>
                  </a:cubicBezTo>
                  <a:cubicBezTo>
                    <a:pt x="352" y="477"/>
                    <a:pt x="227" y="25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5928100" y="3991900"/>
              <a:ext cx="22600" cy="16925"/>
            </a:xfrm>
            <a:custGeom>
              <a:avLst/>
              <a:gdLst/>
              <a:ahLst/>
              <a:cxnLst/>
              <a:rect l="l" t="t" r="r" b="b"/>
              <a:pathLst>
                <a:path w="904" h="677" extrusionOk="0">
                  <a:moveTo>
                    <a:pt x="101" y="0"/>
                  </a:moveTo>
                  <a:cubicBezTo>
                    <a:pt x="51" y="25"/>
                    <a:pt x="1" y="100"/>
                    <a:pt x="1" y="176"/>
                  </a:cubicBezTo>
                  <a:cubicBezTo>
                    <a:pt x="1" y="276"/>
                    <a:pt x="527" y="677"/>
                    <a:pt x="677" y="677"/>
                  </a:cubicBezTo>
                  <a:cubicBezTo>
                    <a:pt x="853" y="652"/>
                    <a:pt x="903" y="602"/>
                    <a:pt x="677" y="476"/>
                  </a:cubicBezTo>
                  <a:cubicBezTo>
                    <a:pt x="477" y="326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5364825" y="2893525"/>
              <a:ext cx="592125" cy="1125575"/>
            </a:xfrm>
            <a:custGeom>
              <a:avLst/>
              <a:gdLst/>
              <a:ahLst/>
              <a:cxnLst/>
              <a:rect l="l" t="t" r="r" b="b"/>
              <a:pathLst>
                <a:path w="23685" h="45023" extrusionOk="0">
                  <a:moveTo>
                    <a:pt x="15965" y="0"/>
                  </a:moveTo>
                  <a:lnTo>
                    <a:pt x="2131" y="927"/>
                  </a:lnTo>
                  <a:cubicBezTo>
                    <a:pt x="2131" y="927"/>
                    <a:pt x="1329" y="10476"/>
                    <a:pt x="928" y="14938"/>
                  </a:cubicBezTo>
                  <a:cubicBezTo>
                    <a:pt x="477" y="20050"/>
                    <a:pt x="351" y="22507"/>
                    <a:pt x="151" y="24862"/>
                  </a:cubicBezTo>
                  <a:cubicBezTo>
                    <a:pt x="0" y="26592"/>
                    <a:pt x="101" y="27770"/>
                    <a:pt x="226" y="30401"/>
                  </a:cubicBezTo>
                  <a:cubicBezTo>
                    <a:pt x="351" y="33033"/>
                    <a:pt x="827" y="44512"/>
                    <a:pt x="827" y="44512"/>
                  </a:cubicBezTo>
                  <a:cubicBezTo>
                    <a:pt x="1379" y="44812"/>
                    <a:pt x="2005" y="44988"/>
                    <a:pt x="2632" y="45013"/>
                  </a:cubicBezTo>
                  <a:cubicBezTo>
                    <a:pt x="2715" y="45019"/>
                    <a:pt x="2797" y="45022"/>
                    <a:pt x="2879" y="45022"/>
                  </a:cubicBezTo>
                  <a:cubicBezTo>
                    <a:pt x="3442" y="45022"/>
                    <a:pt x="3980" y="44874"/>
                    <a:pt x="4462" y="44612"/>
                  </a:cubicBezTo>
                  <a:cubicBezTo>
                    <a:pt x="4462" y="44612"/>
                    <a:pt x="4988" y="40552"/>
                    <a:pt x="5890" y="36291"/>
                  </a:cubicBezTo>
                  <a:cubicBezTo>
                    <a:pt x="6316" y="34311"/>
                    <a:pt x="6542" y="32281"/>
                    <a:pt x="6567" y="30226"/>
                  </a:cubicBezTo>
                  <a:cubicBezTo>
                    <a:pt x="6567" y="29073"/>
                    <a:pt x="6467" y="27920"/>
                    <a:pt x="6266" y="26767"/>
                  </a:cubicBezTo>
                  <a:lnTo>
                    <a:pt x="9624" y="14411"/>
                  </a:lnTo>
                  <a:cubicBezTo>
                    <a:pt x="9624" y="14411"/>
                    <a:pt x="11254" y="24887"/>
                    <a:pt x="11529" y="25915"/>
                  </a:cubicBezTo>
                  <a:cubicBezTo>
                    <a:pt x="11780" y="26918"/>
                    <a:pt x="20376" y="39750"/>
                    <a:pt x="20376" y="39750"/>
                  </a:cubicBezTo>
                  <a:cubicBezTo>
                    <a:pt x="20376" y="39750"/>
                    <a:pt x="21955" y="38271"/>
                    <a:pt x="23685" y="37795"/>
                  </a:cubicBezTo>
                  <a:cubicBezTo>
                    <a:pt x="23234" y="36341"/>
                    <a:pt x="21630" y="31404"/>
                    <a:pt x="21028" y="29825"/>
                  </a:cubicBezTo>
                  <a:cubicBezTo>
                    <a:pt x="20051" y="27319"/>
                    <a:pt x="19424" y="25965"/>
                    <a:pt x="17369" y="24687"/>
                  </a:cubicBezTo>
                  <a:cubicBezTo>
                    <a:pt x="17369" y="24687"/>
                    <a:pt x="17369" y="12406"/>
                    <a:pt x="17269" y="7945"/>
                  </a:cubicBezTo>
                  <a:cubicBezTo>
                    <a:pt x="17118" y="2206"/>
                    <a:pt x="15965" y="0"/>
                    <a:pt x="159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4570950" y="2893525"/>
              <a:ext cx="318325" cy="274375"/>
            </a:xfrm>
            <a:custGeom>
              <a:avLst/>
              <a:gdLst/>
              <a:ahLst/>
              <a:cxnLst/>
              <a:rect l="l" t="t" r="r" b="b"/>
              <a:pathLst>
                <a:path w="12733" h="10975" extrusionOk="0">
                  <a:moveTo>
                    <a:pt x="7595" y="0"/>
                  </a:moveTo>
                  <a:lnTo>
                    <a:pt x="1530" y="8246"/>
                  </a:lnTo>
                  <a:lnTo>
                    <a:pt x="126" y="10100"/>
                  </a:lnTo>
                  <a:cubicBezTo>
                    <a:pt x="26" y="10276"/>
                    <a:pt x="1" y="10476"/>
                    <a:pt x="101" y="10677"/>
                  </a:cubicBezTo>
                  <a:cubicBezTo>
                    <a:pt x="202" y="10858"/>
                    <a:pt x="383" y="10974"/>
                    <a:pt x="580" y="10974"/>
                  </a:cubicBezTo>
                  <a:cubicBezTo>
                    <a:pt x="629" y="10974"/>
                    <a:pt x="678" y="10967"/>
                    <a:pt x="728" y="10953"/>
                  </a:cubicBezTo>
                  <a:lnTo>
                    <a:pt x="2733" y="10376"/>
                  </a:lnTo>
                  <a:lnTo>
                    <a:pt x="12733" y="7494"/>
                  </a:lnTo>
                  <a:lnTo>
                    <a:pt x="9650" y="3008"/>
                  </a:lnTo>
                  <a:lnTo>
                    <a:pt x="759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4570950" y="2893525"/>
              <a:ext cx="241875" cy="266925"/>
            </a:xfrm>
            <a:custGeom>
              <a:avLst/>
              <a:gdLst/>
              <a:ahLst/>
              <a:cxnLst/>
              <a:rect l="l" t="t" r="r" b="b"/>
              <a:pathLst>
                <a:path w="9675" h="10677" extrusionOk="0">
                  <a:moveTo>
                    <a:pt x="7595" y="0"/>
                  </a:moveTo>
                  <a:lnTo>
                    <a:pt x="1505" y="8246"/>
                  </a:lnTo>
                  <a:lnTo>
                    <a:pt x="126" y="10100"/>
                  </a:lnTo>
                  <a:cubicBezTo>
                    <a:pt x="26" y="10276"/>
                    <a:pt x="1" y="10476"/>
                    <a:pt x="101" y="10677"/>
                  </a:cubicBezTo>
                  <a:lnTo>
                    <a:pt x="1630" y="9449"/>
                  </a:lnTo>
                  <a:lnTo>
                    <a:pt x="9675" y="3008"/>
                  </a:lnTo>
                  <a:lnTo>
                    <a:pt x="759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4570950" y="3099650"/>
              <a:ext cx="68325" cy="68250"/>
            </a:xfrm>
            <a:custGeom>
              <a:avLst/>
              <a:gdLst/>
              <a:ahLst/>
              <a:cxnLst/>
              <a:rect l="l" t="t" r="r" b="b"/>
              <a:pathLst>
                <a:path w="2733" h="2730" extrusionOk="0">
                  <a:moveTo>
                    <a:pt x="1530" y="1"/>
                  </a:moveTo>
                  <a:lnTo>
                    <a:pt x="126" y="1855"/>
                  </a:lnTo>
                  <a:cubicBezTo>
                    <a:pt x="26" y="2031"/>
                    <a:pt x="1" y="2231"/>
                    <a:pt x="101" y="2432"/>
                  </a:cubicBezTo>
                  <a:cubicBezTo>
                    <a:pt x="202" y="2613"/>
                    <a:pt x="383" y="2729"/>
                    <a:pt x="580" y="2729"/>
                  </a:cubicBezTo>
                  <a:cubicBezTo>
                    <a:pt x="629" y="2729"/>
                    <a:pt x="678" y="2722"/>
                    <a:pt x="728" y="2708"/>
                  </a:cubicBezTo>
                  <a:lnTo>
                    <a:pt x="2733" y="2131"/>
                  </a:lnTo>
                  <a:cubicBezTo>
                    <a:pt x="2256" y="2006"/>
                    <a:pt x="1830" y="1655"/>
                    <a:pt x="1630" y="1204"/>
                  </a:cubicBezTo>
                  <a:cubicBezTo>
                    <a:pt x="1479" y="828"/>
                    <a:pt x="1429" y="402"/>
                    <a:pt x="153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4753925" y="2113425"/>
              <a:ext cx="1250650" cy="967475"/>
            </a:xfrm>
            <a:custGeom>
              <a:avLst/>
              <a:gdLst/>
              <a:ahLst/>
              <a:cxnLst/>
              <a:rect l="l" t="t" r="r" b="b"/>
              <a:pathLst>
                <a:path w="50026" h="38699" extrusionOk="0">
                  <a:moveTo>
                    <a:pt x="45138" y="1"/>
                  </a:moveTo>
                  <a:cubicBezTo>
                    <a:pt x="45127" y="8"/>
                    <a:pt x="45116" y="15"/>
                    <a:pt x="45106" y="23"/>
                  </a:cubicBezTo>
                  <a:lnTo>
                    <a:pt x="45106" y="23"/>
                  </a:lnTo>
                  <a:lnTo>
                    <a:pt x="45138" y="1"/>
                  </a:lnTo>
                  <a:close/>
                  <a:moveTo>
                    <a:pt x="45106" y="23"/>
                  </a:moveTo>
                  <a:lnTo>
                    <a:pt x="44136" y="678"/>
                  </a:lnTo>
                  <a:lnTo>
                    <a:pt x="42958" y="1505"/>
                  </a:lnTo>
                  <a:lnTo>
                    <a:pt x="301" y="31179"/>
                  </a:lnTo>
                  <a:cubicBezTo>
                    <a:pt x="0" y="32633"/>
                    <a:pt x="251" y="34111"/>
                    <a:pt x="1003" y="35365"/>
                  </a:cubicBezTo>
                  <a:cubicBezTo>
                    <a:pt x="2071" y="37278"/>
                    <a:pt x="3928" y="38698"/>
                    <a:pt x="5376" y="38698"/>
                  </a:cubicBezTo>
                  <a:cubicBezTo>
                    <a:pt x="5389" y="38698"/>
                    <a:pt x="5401" y="38698"/>
                    <a:pt x="5414" y="38698"/>
                  </a:cubicBezTo>
                  <a:lnTo>
                    <a:pt x="47770" y="9224"/>
                  </a:lnTo>
                  <a:lnTo>
                    <a:pt x="50025" y="7645"/>
                  </a:lnTo>
                  <a:lnTo>
                    <a:pt x="50025" y="7645"/>
                  </a:lnTo>
                  <a:cubicBezTo>
                    <a:pt x="49939" y="7698"/>
                    <a:pt x="49842" y="7723"/>
                    <a:pt x="49736" y="7723"/>
                  </a:cubicBezTo>
                  <a:cubicBezTo>
                    <a:pt x="47995" y="7723"/>
                    <a:pt x="43763" y="1004"/>
                    <a:pt x="45106" y="23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4778975" y="2114700"/>
              <a:ext cx="1225600" cy="966175"/>
            </a:xfrm>
            <a:custGeom>
              <a:avLst/>
              <a:gdLst/>
              <a:ahLst/>
              <a:cxnLst/>
              <a:rect l="l" t="t" r="r" b="b"/>
              <a:pathLst>
                <a:path w="49024" h="38647" extrusionOk="0">
                  <a:moveTo>
                    <a:pt x="44061" y="0"/>
                  </a:moveTo>
                  <a:cubicBezTo>
                    <a:pt x="43911" y="125"/>
                    <a:pt x="43835" y="351"/>
                    <a:pt x="43835" y="627"/>
                  </a:cubicBezTo>
                  <a:cubicBezTo>
                    <a:pt x="43835" y="666"/>
                    <a:pt x="43839" y="706"/>
                    <a:pt x="43844" y="747"/>
                  </a:cubicBezTo>
                  <a:lnTo>
                    <a:pt x="43844" y="747"/>
                  </a:lnTo>
                  <a:cubicBezTo>
                    <a:pt x="43831" y="415"/>
                    <a:pt x="43894" y="146"/>
                    <a:pt x="44061" y="0"/>
                  </a:cubicBezTo>
                  <a:close/>
                  <a:moveTo>
                    <a:pt x="43844" y="747"/>
                  </a:moveTo>
                  <a:lnTo>
                    <a:pt x="43844" y="747"/>
                  </a:lnTo>
                  <a:cubicBezTo>
                    <a:pt x="43847" y="813"/>
                    <a:pt x="43852" y="882"/>
                    <a:pt x="43861" y="952"/>
                  </a:cubicBezTo>
                  <a:cubicBezTo>
                    <a:pt x="43861" y="877"/>
                    <a:pt x="43851" y="810"/>
                    <a:pt x="43844" y="747"/>
                  </a:cubicBezTo>
                  <a:close/>
                  <a:moveTo>
                    <a:pt x="49023" y="7594"/>
                  </a:moveTo>
                  <a:lnTo>
                    <a:pt x="48994" y="7615"/>
                  </a:lnTo>
                  <a:lnTo>
                    <a:pt x="48994" y="7615"/>
                  </a:lnTo>
                  <a:cubicBezTo>
                    <a:pt x="49003" y="7610"/>
                    <a:pt x="49013" y="7604"/>
                    <a:pt x="49023" y="7594"/>
                  </a:cubicBezTo>
                  <a:close/>
                  <a:moveTo>
                    <a:pt x="48994" y="7615"/>
                  </a:moveTo>
                  <a:lnTo>
                    <a:pt x="48994" y="7615"/>
                  </a:lnTo>
                  <a:cubicBezTo>
                    <a:pt x="48978" y="7623"/>
                    <a:pt x="48963" y="7629"/>
                    <a:pt x="48948" y="7644"/>
                  </a:cubicBezTo>
                  <a:lnTo>
                    <a:pt x="47394" y="8747"/>
                  </a:lnTo>
                  <a:lnTo>
                    <a:pt x="47394" y="8747"/>
                  </a:lnTo>
                  <a:lnTo>
                    <a:pt x="48994" y="7615"/>
                  </a:lnTo>
                  <a:close/>
                  <a:moveTo>
                    <a:pt x="46843" y="9123"/>
                  </a:moveTo>
                  <a:lnTo>
                    <a:pt x="46768" y="9173"/>
                  </a:lnTo>
                  <a:lnTo>
                    <a:pt x="44772" y="10560"/>
                  </a:lnTo>
                  <a:lnTo>
                    <a:pt x="44772" y="10560"/>
                  </a:lnTo>
                  <a:cubicBezTo>
                    <a:pt x="44777" y="10557"/>
                    <a:pt x="44782" y="10554"/>
                    <a:pt x="44788" y="10551"/>
                  </a:cubicBezTo>
                  <a:lnTo>
                    <a:pt x="46818" y="9148"/>
                  </a:lnTo>
                  <a:lnTo>
                    <a:pt x="46843" y="9123"/>
                  </a:lnTo>
                  <a:close/>
                  <a:moveTo>
                    <a:pt x="30251" y="14010"/>
                  </a:moveTo>
                  <a:lnTo>
                    <a:pt x="29073" y="14837"/>
                  </a:lnTo>
                  <a:lnTo>
                    <a:pt x="29073" y="14837"/>
                  </a:lnTo>
                  <a:lnTo>
                    <a:pt x="30302" y="14637"/>
                  </a:lnTo>
                  <a:lnTo>
                    <a:pt x="30251" y="14010"/>
                  </a:lnTo>
                  <a:close/>
                  <a:moveTo>
                    <a:pt x="39023" y="7820"/>
                  </a:moveTo>
                  <a:lnTo>
                    <a:pt x="33033" y="12055"/>
                  </a:lnTo>
                  <a:lnTo>
                    <a:pt x="34813" y="11729"/>
                  </a:lnTo>
                  <a:lnTo>
                    <a:pt x="34938" y="14135"/>
                  </a:lnTo>
                  <a:cubicBezTo>
                    <a:pt x="35339" y="14110"/>
                    <a:pt x="35715" y="14085"/>
                    <a:pt x="36116" y="14085"/>
                  </a:cubicBezTo>
                  <a:cubicBezTo>
                    <a:pt x="36517" y="14085"/>
                    <a:pt x="36893" y="14110"/>
                    <a:pt x="37294" y="14135"/>
                  </a:cubicBezTo>
                  <a:cubicBezTo>
                    <a:pt x="37695" y="14211"/>
                    <a:pt x="38121" y="14461"/>
                    <a:pt x="38472" y="14937"/>
                  </a:cubicBezTo>
                  <a:lnTo>
                    <a:pt x="44772" y="10560"/>
                  </a:lnTo>
                  <a:lnTo>
                    <a:pt x="44772" y="10560"/>
                  </a:lnTo>
                  <a:cubicBezTo>
                    <a:pt x="44732" y="10582"/>
                    <a:pt x="44707" y="10602"/>
                    <a:pt x="44663" y="10602"/>
                  </a:cubicBezTo>
                  <a:lnTo>
                    <a:pt x="43109" y="11704"/>
                  </a:lnTo>
                  <a:cubicBezTo>
                    <a:pt x="43008" y="11755"/>
                    <a:pt x="42908" y="11780"/>
                    <a:pt x="42808" y="11780"/>
                  </a:cubicBezTo>
                  <a:cubicBezTo>
                    <a:pt x="41830" y="11780"/>
                    <a:pt x="40151" y="9800"/>
                    <a:pt x="39023" y="7820"/>
                  </a:cubicBezTo>
                  <a:close/>
                  <a:moveTo>
                    <a:pt x="26417" y="16717"/>
                  </a:moveTo>
                  <a:lnTo>
                    <a:pt x="1" y="35314"/>
                  </a:lnTo>
                  <a:cubicBezTo>
                    <a:pt x="1078" y="37218"/>
                    <a:pt x="2933" y="38647"/>
                    <a:pt x="4387" y="38647"/>
                  </a:cubicBezTo>
                  <a:lnTo>
                    <a:pt x="4412" y="38647"/>
                  </a:lnTo>
                  <a:lnTo>
                    <a:pt x="25339" y="24085"/>
                  </a:lnTo>
                  <a:cubicBezTo>
                    <a:pt x="24813" y="23434"/>
                    <a:pt x="24512" y="22632"/>
                    <a:pt x="24512" y="21805"/>
                  </a:cubicBezTo>
                  <a:cubicBezTo>
                    <a:pt x="24512" y="21278"/>
                    <a:pt x="24637" y="20727"/>
                    <a:pt x="24888" y="20226"/>
                  </a:cubicBezTo>
                  <a:cubicBezTo>
                    <a:pt x="25464" y="18973"/>
                    <a:pt x="25840" y="17719"/>
                    <a:pt x="26417" y="16717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5881125" y="2113425"/>
              <a:ext cx="1275" cy="650"/>
            </a:xfrm>
            <a:custGeom>
              <a:avLst/>
              <a:gdLst/>
              <a:ahLst/>
              <a:cxnLst/>
              <a:rect l="l" t="t" r="r" b="b"/>
              <a:pathLst>
                <a:path w="51" h="26" extrusionOk="0">
                  <a:moveTo>
                    <a:pt x="0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4753925" y="2130350"/>
              <a:ext cx="1122825" cy="867200"/>
            </a:xfrm>
            <a:custGeom>
              <a:avLst/>
              <a:gdLst/>
              <a:ahLst/>
              <a:cxnLst/>
              <a:rect l="l" t="t" r="r" b="b"/>
              <a:pathLst>
                <a:path w="44913" h="34688" extrusionOk="0">
                  <a:moveTo>
                    <a:pt x="44136" y="1"/>
                  </a:moveTo>
                  <a:lnTo>
                    <a:pt x="42958" y="828"/>
                  </a:lnTo>
                  <a:lnTo>
                    <a:pt x="301" y="30502"/>
                  </a:lnTo>
                  <a:cubicBezTo>
                    <a:pt x="0" y="31956"/>
                    <a:pt x="251" y="33434"/>
                    <a:pt x="1003" y="34688"/>
                  </a:cubicBezTo>
                  <a:lnTo>
                    <a:pt x="44913" y="3760"/>
                  </a:lnTo>
                  <a:lnTo>
                    <a:pt x="4413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5716950" y="2177975"/>
              <a:ext cx="194275" cy="231450"/>
            </a:xfrm>
            <a:custGeom>
              <a:avLst/>
              <a:gdLst/>
              <a:ahLst/>
              <a:cxnLst/>
              <a:rect l="l" t="t" r="r" b="b"/>
              <a:pathLst>
                <a:path w="7771" h="9258" extrusionOk="0">
                  <a:moveTo>
                    <a:pt x="2858" y="0"/>
                  </a:moveTo>
                  <a:lnTo>
                    <a:pt x="2783" y="51"/>
                  </a:lnTo>
                  <a:cubicBezTo>
                    <a:pt x="2779" y="54"/>
                    <a:pt x="2776" y="57"/>
                    <a:pt x="2772" y="60"/>
                  </a:cubicBezTo>
                  <a:lnTo>
                    <a:pt x="2772" y="60"/>
                  </a:lnTo>
                  <a:lnTo>
                    <a:pt x="2858" y="0"/>
                  </a:lnTo>
                  <a:close/>
                  <a:moveTo>
                    <a:pt x="2772" y="60"/>
                  </a:moveTo>
                  <a:lnTo>
                    <a:pt x="652" y="1529"/>
                  </a:lnTo>
                  <a:cubicBezTo>
                    <a:pt x="1" y="1955"/>
                    <a:pt x="527" y="3609"/>
                    <a:pt x="1479" y="5264"/>
                  </a:cubicBezTo>
                  <a:cubicBezTo>
                    <a:pt x="2603" y="7240"/>
                    <a:pt x="4310" y="9258"/>
                    <a:pt x="5283" y="9258"/>
                  </a:cubicBezTo>
                  <a:cubicBezTo>
                    <a:pt x="5396" y="9258"/>
                    <a:pt x="5499" y="9231"/>
                    <a:pt x="5590" y="9173"/>
                  </a:cubicBezTo>
                  <a:lnTo>
                    <a:pt x="7194" y="8046"/>
                  </a:lnTo>
                  <a:lnTo>
                    <a:pt x="7770" y="7619"/>
                  </a:lnTo>
                  <a:lnTo>
                    <a:pt x="7770" y="7619"/>
                  </a:lnTo>
                  <a:cubicBezTo>
                    <a:pt x="7682" y="7677"/>
                    <a:pt x="7581" y="7704"/>
                    <a:pt x="7471" y="7704"/>
                  </a:cubicBezTo>
                  <a:cubicBezTo>
                    <a:pt x="6515" y="7704"/>
                    <a:pt x="4808" y="5687"/>
                    <a:pt x="3685" y="3710"/>
                  </a:cubicBezTo>
                  <a:cubicBezTo>
                    <a:pt x="2763" y="2116"/>
                    <a:pt x="2238" y="547"/>
                    <a:pt x="2772" y="6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5716950" y="2177975"/>
              <a:ext cx="92125" cy="131600"/>
            </a:xfrm>
            <a:custGeom>
              <a:avLst/>
              <a:gdLst/>
              <a:ahLst/>
              <a:cxnLst/>
              <a:rect l="l" t="t" r="r" b="b"/>
              <a:pathLst>
                <a:path w="3685" h="5264" extrusionOk="0">
                  <a:moveTo>
                    <a:pt x="2858" y="0"/>
                  </a:moveTo>
                  <a:lnTo>
                    <a:pt x="2783" y="51"/>
                  </a:lnTo>
                  <a:cubicBezTo>
                    <a:pt x="2780" y="53"/>
                    <a:pt x="2778" y="55"/>
                    <a:pt x="2775" y="58"/>
                  </a:cubicBezTo>
                  <a:lnTo>
                    <a:pt x="2775" y="58"/>
                  </a:lnTo>
                  <a:lnTo>
                    <a:pt x="2858" y="0"/>
                  </a:lnTo>
                  <a:close/>
                  <a:moveTo>
                    <a:pt x="2775" y="58"/>
                  </a:moveTo>
                  <a:lnTo>
                    <a:pt x="652" y="1529"/>
                  </a:lnTo>
                  <a:cubicBezTo>
                    <a:pt x="1" y="1955"/>
                    <a:pt x="527" y="3609"/>
                    <a:pt x="1479" y="5264"/>
                  </a:cubicBezTo>
                  <a:lnTo>
                    <a:pt x="3685" y="3735"/>
                  </a:lnTo>
                  <a:cubicBezTo>
                    <a:pt x="2787" y="2138"/>
                    <a:pt x="2261" y="566"/>
                    <a:pt x="2775" y="5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5739300" y="2149775"/>
              <a:ext cx="214525" cy="230875"/>
            </a:xfrm>
            <a:custGeom>
              <a:avLst/>
              <a:gdLst/>
              <a:ahLst/>
              <a:cxnLst/>
              <a:rect l="l" t="t" r="r" b="b"/>
              <a:pathLst>
                <a:path w="8581" h="9235" extrusionOk="0">
                  <a:moveTo>
                    <a:pt x="3618" y="1"/>
                  </a:moveTo>
                  <a:cubicBezTo>
                    <a:pt x="3608" y="7"/>
                    <a:pt x="3597" y="14"/>
                    <a:pt x="3588" y="22"/>
                  </a:cubicBezTo>
                  <a:lnTo>
                    <a:pt x="3588" y="22"/>
                  </a:lnTo>
                  <a:lnTo>
                    <a:pt x="3618" y="1"/>
                  </a:lnTo>
                  <a:close/>
                  <a:moveTo>
                    <a:pt x="3588" y="22"/>
                  </a:moveTo>
                  <a:lnTo>
                    <a:pt x="1437" y="1529"/>
                  </a:lnTo>
                  <a:cubicBezTo>
                    <a:pt x="0" y="2448"/>
                    <a:pt x="4276" y="9235"/>
                    <a:pt x="6065" y="9235"/>
                  </a:cubicBezTo>
                  <a:cubicBezTo>
                    <a:pt x="6179" y="9235"/>
                    <a:pt x="6283" y="9207"/>
                    <a:pt x="6375" y="9148"/>
                  </a:cubicBezTo>
                  <a:lnTo>
                    <a:pt x="8580" y="7620"/>
                  </a:lnTo>
                  <a:lnTo>
                    <a:pt x="8580" y="7620"/>
                  </a:lnTo>
                  <a:cubicBezTo>
                    <a:pt x="8489" y="7678"/>
                    <a:pt x="8384" y="7706"/>
                    <a:pt x="8270" y="7706"/>
                  </a:cubicBezTo>
                  <a:cubicBezTo>
                    <a:pt x="6495" y="7706"/>
                    <a:pt x="2267" y="1019"/>
                    <a:pt x="3588" y="22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5791775" y="2113425"/>
              <a:ext cx="212800" cy="231550"/>
            </a:xfrm>
            <a:custGeom>
              <a:avLst/>
              <a:gdLst/>
              <a:ahLst/>
              <a:cxnLst/>
              <a:rect l="l" t="t" r="r" b="b"/>
              <a:pathLst>
                <a:path w="8512" h="9262" extrusionOk="0">
                  <a:moveTo>
                    <a:pt x="3624" y="1"/>
                  </a:moveTo>
                  <a:cubicBezTo>
                    <a:pt x="3610" y="10"/>
                    <a:pt x="3596" y="19"/>
                    <a:pt x="3583" y="29"/>
                  </a:cubicBezTo>
                  <a:lnTo>
                    <a:pt x="3583" y="29"/>
                  </a:lnTo>
                  <a:lnTo>
                    <a:pt x="3624" y="1"/>
                  </a:lnTo>
                  <a:close/>
                  <a:moveTo>
                    <a:pt x="3583" y="29"/>
                  </a:moveTo>
                  <a:lnTo>
                    <a:pt x="1444" y="1505"/>
                  </a:lnTo>
                  <a:cubicBezTo>
                    <a:pt x="1" y="2418"/>
                    <a:pt x="4280" y="9262"/>
                    <a:pt x="6046" y="9262"/>
                  </a:cubicBezTo>
                  <a:cubicBezTo>
                    <a:pt x="6121" y="9262"/>
                    <a:pt x="6191" y="9249"/>
                    <a:pt x="6256" y="9224"/>
                  </a:cubicBezTo>
                  <a:lnTo>
                    <a:pt x="6356" y="9174"/>
                  </a:lnTo>
                  <a:lnTo>
                    <a:pt x="8511" y="7645"/>
                  </a:lnTo>
                  <a:lnTo>
                    <a:pt x="8511" y="7645"/>
                  </a:lnTo>
                  <a:cubicBezTo>
                    <a:pt x="8425" y="7698"/>
                    <a:pt x="8328" y="7723"/>
                    <a:pt x="8222" y="7723"/>
                  </a:cubicBezTo>
                  <a:cubicBezTo>
                    <a:pt x="6484" y="7723"/>
                    <a:pt x="2266" y="1032"/>
                    <a:pt x="3583" y="2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5866075" y="1946825"/>
              <a:ext cx="414825" cy="359675"/>
            </a:xfrm>
            <a:custGeom>
              <a:avLst/>
              <a:gdLst/>
              <a:ahLst/>
              <a:cxnLst/>
              <a:rect l="l" t="t" r="r" b="b"/>
              <a:pathLst>
                <a:path w="16593" h="14387" extrusionOk="0">
                  <a:moveTo>
                    <a:pt x="10771" y="1"/>
                  </a:moveTo>
                  <a:cubicBezTo>
                    <a:pt x="10456" y="1"/>
                    <a:pt x="10147" y="78"/>
                    <a:pt x="9850" y="249"/>
                  </a:cubicBezTo>
                  <a:lnTo>
                    <a:pt x="652" y="6665"/>
                  </a:lnTo>
                  <a:cubicBezTo>
                    <a:pt x="1" y="7066"/>
                    <a:pt x="527" y="8695"/>
                    <a:pt x="1454" y="10349"/>
                  </a:cubicBezTo>
                  <a:cubicBezTo>
                    <a:pt x="2583" y="12358"/>
                    <a:pt x="4300" y="14386"/>
                    <a:pt x="5253" y="14386"/>
                  </a:cubicBezTo>
                  <a:cubicBezTo>
                    <a:pt x="5359" y="14386"/>
                    <a:pt x="5455" y="14362"/>
                    <a:pt x="5539" y="14309"/>
                  </a:cubicBezTo>
                  <a:lnTo>
                    <a:pt x="14412" y="8144"/>
                  </a:lnTo>
                  <a:cubicBezTo>
                    <a:pt x="16592" y="6891"/>
                    <a:pt x="14788" y="2354"/>
                    <a:pt x="12457" y="650"/>
                  </a:cubicBezTo>
                  <a:cubicBezTo>
                    <a:pt x="11910" y="248"/>
                    <a:pt x="11333" y="1"/>
                    <a:pt x="1077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5866075" y="1946825"/>
              <a:ext cx="311425" cy="258750"/>
            </a:xfrm>
            <a:custGeom>
              <a:avLst/>
              <a:gdLst/>
              <a:ahLst/>
              <a:cxnLst/>
              <a:rect l="l" t="t" r="r" b="b"/>
              <a:pathLst>
                <a:path w="12457" h="10350" extrusionOk="0">
                  <a:moveTo>
                    <a:pt x="10771" y="1"/>
                  </a:moveTo>
                  <a:cubicBezTo>
                    <a:pt x="10456" y="1"/>
                    <a:pt x="10147" y="78"/>
                    <a:pt x="9850" y="249"/>
                  </a:cubicBezTo>
                  <a:lnTo>
                    <a:pt x="652" y="6665"/>
                  </a:lnTo>
                  <a:cubicBezTo>
                    <a:pt x="1" y="7066"/>
                    <a:pt x="527" y="8695"/>
                    <a:pt x="1454" y="10349"/>
                  </a:cubicBezTo>
                  <a:lnTo>
                    <a:pt x="10752" y="4209"/>
                  </a:lnTo>
                  <a:cubicBezTo>
                    <a:pt x="10752" y="4209"/>
                    <a:pt x="9575" y="1903"/>
                    <a:pt x="10051" y="976"/>
                  </a:cubicBezTo>
                  <a:cubicBezTo>
                    <a:pt x="10309" y="459"/>
                    <a:pt x="10700" y="245"/>
                    <a:pt x="11164" y="245"/>
                  </a:cubicBezTo>
                  <a:cubicBezTo>
                    <a:pt x="11555" y="245"/>
                    <a:pt x="11998" y="398"/>
                    <a:pt x="12457" y="650"/>
                  </a:cubicBezTo>
                  <a:cubicBezTo>
                    <a:pt x="11910" y="248"/>
                    <a:pt x="11333" y="1"/>
                    <a:pt x="1077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5785875" y="2149775"/>
              <a:ext cx="43250" cy="30725"/>
            </a:xfrm>
            <a:custGeom>
              <a:avLst/>
              <a:gdLst/>
              <a:ahLst/>
              <a:cxnLst/>
              <a:rect l="l" t="t" r="r" b="b"/>
              <a:pathLst>
                <a:path w="1730" h="1229" extrusionOk="0">
                  <a:moveTo>
                    <a:pt x="1730" y="1"/>
                  </a:moveTo>
                  <a:lnTo>
                    <a:pt x="1700" y="22"/>
                  </a:lnTo>
                  <a:lnTo>
                    <a:pt x="1700" y="22"/>
                  </a:lnTo>
                  <a:cubicBezTo>
                    <a:pt x="1710" y="17"/>
                    <a:pt x="1720" y="11"/>
                    <a:pt x="1730" y="1"/>
                  </a:cubicBezTo>
                  <a:close/>
                  <a:moveTo>
                    <a:pt x="1700" y="22"/>
                  </a:moveTo>
                  <a:lnTo>
                    <a:pt x="1700" y="22"/>
                  </a:lnTo>
                  <a:cubicBezTo>
                    <a:pt x="1685" y="30"/>
                    <a:pt x="1670" y="36"/>
                    <a:pt x="1655" y="51"/>
                  </a:cubicBezTo>
                  <a:cubicBezTo>
                    <a:pt x="1651" y="54"/>
                    <a:pt x="1648" y="57"/>
                    <a:pt x="1645" y="61"/>
                  </a:cubicBezTo>
                  <a:lnTo>
                    <a:pt x="1645" y="61"/>
                  </a:lnTo>
                  <a:lnTo>
                    <a:pt x="1700" y="22"/>
                  </a:lnTo>
                  <a:close/>
                  <a:moveTo>
                    <a:pt x="1645" y="61"/>
                  </a:moveTo>
                  <a:lnTo>
                    <a:pt x="26" y="1204"/>
                  </a:lnTo>
                  <a:cubicBezTo>
                    <a:pt x="1" y="1204"/>
                    <a:pt x="1" y="1204"/>
                    <a:pt x="1" y="1229"/>
                  </a:cubicBezTo>
                  <a:lnTo>
                    <a:pt x="1579" y="126"/>
                  </a:lnTo>
                  <a:cubicBezTo>
                    <a:pt x="1601" y="104"/>
                    <a:pt x="1623" y="82"/>
                    <a:pt x="1645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5775225" y="2179850"/>
              <a:ext cx="11300" cy="8175"/>
            </a:xfrm>
            <a:custGeom>
              <a:avLst/>
              <a:gdLst/>
              <a:ahLst/>
              <a:cxnLst/>
              <a:rect l="l" t="t" r="r" b="b"/>
              <a:pathLst>
                <a:path w="452" h="327" extrusionOk="0">
                  <a:moveTo>
                    <a:pt x="452" y="1"/>
                  </a:moveTo>
                  <a:cubicBezTo>
                    <a:pt x="429" y="1"/>
                    <a:pt x="427" y="1"/>
                    <a:pt x="427" y="19"/>
                  </a:cubicBezTo>
                  <a:lnTo>
                    <a:pt x="427" y="19"/>
                  </a:lnTo>
                  <a:lnTo>
                    <a:pt x="452" y="1"/>
                  </a:lnTo>
                  <a:close/>
                  <a:moveTo>
                    <a:pt x="427" y="19"/>
                  </a:moveTo>
                  <a:lnTo>
                    <a:pt x="0" y="326"/>
                  </a:lnTo>
                  <a:lnTo>
                    <a:pt x="427" y="26"/>
                  </a:lnTo>
                  <a:cubicBezTo>
                    <a:pt x="427" y="23"/>
                    <a:pt x="427" y="21"/>
                    <a:pt x="427" y="19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5763325" y="2152900"/>
              <a:ext cx="84600" cy="127850"/>
            </a:xfrm>
            <a:custGeom>
              <a:avLst/>
              <a:gdLst/>
              <a:ahLst/>
              <a:cxnLst/>
              <a:rect l="l" t="t" r="r" b="b"/>
              <a:pathLst>
                <a:path w="3384" h="5114" extrusionOk="0">
                  <a:moveTo>
                    <a:pt x="2481" y="1"/>
                  </a:moveTo>
                  <a:lnTo>
                    <a:pt x="903" y="1104"/>
                  </a:lnTo>
                  <a:lnTo>
                    <a:pt x="476" y="1404"/>
                  </a:lnTo>
                  <a:cubicBezTo>
                    <a:pt x="376" y="1455"/>
                    <a:pt x="301" y="1555"/>
                    <a:pt x="251" y="1680"/>
                  </a:cubicBezTo>
                  <a:cubicBezTo>
                    <a:pt x="0" y="2332"/>
                    <a:pt x="502" y="3710"/>
                    <a:pt x="1304" y="5114"/>
                  </a:cubicBezTo>
                  <a:lnTo>
                    <a:pt x="3384" y="3635"/>
                  </a:lnTo>
                  <a:cubicBezTo>
                    <a:pt x="2507" y="2056"/>
                    <a:pt x="1980" y="502"/>
                    <a:pt x="2481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5812825" y="2151025"/>
              <a:ext cx="37600" cy="92750"/>
            </a:xfrm>
            <a:custGeom>
              <a:avLst/>
              <a:gdLst/>
              <a:ahLst/>
              <a:cxnLst/>
              <a:rect l="l" t="t" r="r" b="b"/>
              <a:pathLst>
                <a:path w="1504" h="3710" extrusionOk="0">
                  <a:moveTo>
                    <a:pt x="577" y="1"/>
                  </a:moveTo>
                  <a:cubicBezTo>
                    <a:pt x="552" y="26"/>
                    <a:pt x="527" y="51"/>
                    <a:pt x="501" y="76"/>
                  </a:cubicBezTo>
                  <a:cubicBezTo>
                    <a:pt x="0" y="577"/>
                    <a:pt x="527" y="2131"/>
                    <a:pt x="1404" y="3710"/>
                  </a:cubicBezTo>
                  <a:lnTo>
                    <a:pt x="1504" y="3635"/>
                  </a:lnTo>
                  <a:cubicBezTo>
                    <a:pt x="627" y="2081"/>
                    <a:pt x="100" y="527"/>
                    <a:pt x="577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5829100" y="2149150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cubicBezTo>
                    <a:pt x="1" y="26"/>
                    <a:pt x="26" y="1"/>
                    <a:pt x="26" y="1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5811575" y="2113425"/>
              <a:ext cx="90875" cy="130350"/>
            </a:xfrm>
            <a:custGeom>
              <a:avLst/>
              <a:gdLst/>
              <a:ahLst/>
              <a:cxnLst/>
              <a:rect l="l" t="t" r="r" b="b"/>
              <a:pathLst>
                <a:path w="3635" h="5214" extrusionOk="0">
                  <a:moveTo>
                    <a:pt x="2832" y="1"/>
                  </a:moveTo>
                  <a:cubicBezTo>
                    <a:pt x="2817" y="11"/>
                    <a:pt x="2802" y="21"/>
                    <a:pt x="2788" y="32"/>
                  </a:cubicBezTo>
                  <a:lnTo>
                    <a:pt x="2788" y="32"/>
                  </a:lnTo>
                  <a:lnTo>
                    <a:pt x="2832" y="1"/>
                  </a:lnTo>
                  <a:close/>
                  <a:moveTo>
                    <a:pt x="2788" y="32"/>
                  </a:moveTo>
                  <a:lnTo>
                    <a:pt x="652" y="1505"/>
                  </a:lnTo>
                  <a:cubicBezTo>
                    <a:pt x="0" y="1906"/>
                    <a:pt x="526" y="3560"/>
                    <a:pt x="1454" y="5214"/>
                  </a:cubicBezTo>
                  <a:lnTo>
                    <a:pt x="3634" y="3685"/>
                  </a:lnTo>
                  <a:cubicBezTo>
                    <a:pt x="2729" y="2071"/>
                    <a:pt x="2206" y="480"/>
                    <a:pt x="2788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5532125" y="2407925"/>
              <a:ext cx="125325" cy="147900"/>
            </a:xfrm>
            <a:custGeom>
              <a:avLst/>
              <a:gdLst/>
              <a:ahLst/>
              <a:cxnLst/>
              <a:rect l="l" t="t" r="r" b="b"/>
              <a:pathLst>
                <a:path w="5013" h="5916" extrusionOk="0">
                  <a:moveTo>
                    <a:pt x="4687" y="0"/>
                  </a:moveTo>
                  <a:lnTo>
                    <a:pt x="0" y="828"/>
                  </a:lnTo>
                  <a:lnTo>
                    <a:pt x="451" y="5915"/>
                  </a:lnTo>
                  <a:lnTo>
                    <a:pt x="5013" y="5665"/>
                  </a:lnTo>
                  <a:lnTo>
                    <a:pt x="468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5422475" y="2288250"/>
              <a:ext cx="25700" cy="50150"/>
            </a:xfrm>
            <a:custGeom>
              <a:avLst/>
              <a:gdLst/>
              <a:ahLst/>
              <a:cxnLst/>
              <a:rect l="l" t="t" r="r" b="b"/>
              <a:pathLst>
                <a:path w="1028" h="2006" extrusionOk="0">
                  <a:moveTo>
                    <a:pt x="1028" y="0"/>
                  </a:moveTo>
                  <a:cubicBezTo>
                    <a:pt x="1027" y="1"/>
                    <a:pt x="0" y="1504"/>
                    <a:pt x="150" y="1680"/>
                  </a:cubicBezTo>
                  <a:cubicBezTo>
                    <a:pt x="376" y="1830"/>
                    <a:pt x="652" y="1955"/>
                    <a:pt x="902" y="2005"/>
                  </a:cubicBezTo>
                  <a:lnTo>
                    <a:pt x="1028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0"/>
            <p:cNvSpPr/>
            <p:nvPr/>
          </p:nvSpPr>
          <p:spPr>
            <a:xfrm>
              <a:off x="5438125" y="2104550"/>
              <a:ext cx="329600" cy="334400"/>
            </a:xfrm>
            <a:custGeom>
              <a:avLst/>
              <a:gdLst/>
              <a:ahLst/>
              <a:cxnLst/>
              <a:rect l="l" t="t" r="r" b="b"/>
              <a:pathLst>
                <a:path w="13184" h="13376" extrusionOk="0">
                  <a:moveTo>
                    <a:pt x="1664" y="0"/>
                  </a:moveTo>
                  <a:cubicBezTo>
                    <a:pt x="1394" y="0"/>
                    <a:pt x="1123" y="45"/>
                    <a:pt x="853" y="130"/>
                  </a:cubicBezTo>
                  <a:cubicBezTo>
                    <a:pt x="326" y="381"/>
                    <a:pt x="1" y="957"/>
                    <a:pt x="51" y="1534"/>
                  </a:cubicBezTo>
                  <a:cubicBezTo>
                    <a:pt x="101" y="2135"/>
                    <a:pt x="377" y="2662"/>
                    <a:pt x="778" y="3088"/>
                  </a:cubicBezTo>
                  <a:cubicBezTo>
                    <a:pt x="326" y="3213"/>
                    <a:pt x="51" y="3639"/>
                    <a:pt x="101" y="4090"/>
                  </a:cubicBezTo>
                  <a:cubicBezTo>
                    <a:pt x="151" y="4541"/>
                    <a:pt x="352" y="4942"/>
                    <a:pt x="652" y="5268"/>
                  </a:cubicBezTo>
                  <a:cubicBezTo>
                    <a:pt x="1154" y="5870"/>
                    <a:pt x="1530" y="6271"/>
                    <a:pt x="1680" y="7048"/>
                  </a:cubicBezTo>
                  <a:cubicBezTo>
                    <a:pt x="1880" y="8100"/>
                    <a:pt x="3008" y="8677"/>
                    <a:pt x="3735" y="9429"/>
                  </a:cubicBezTo>
                  <a:cubicBezTo>
                    <a:pt x="4011" y="9679"/>
                    <a:pt x="4286" y="9955"/>
                    <a:pt x="4512" y="10256"/>
                  </a:cubicBezTo>
                  <a:lnTo>
                    <a:pt x="4562" y="10306"/>
                  </a:lnTo>
                  <a:cubicBezTo>
                    <a:pt x="4491" y="10324"/>
                    <a:pt x="4417" y="10332"/>
                    <a:pt x="4341" y="10332"/>
                  </a:cubicBezTo>
                  <a:cubicBezTo>
                    <a:pt x="4202" y="10332"/>
                    <a:pt x="4056" y="10304"/>
                    <a:pt x="3910" y="10256"/>
                  </a:cubicBezTo>
                  <a:lnTo>
                    <a:pt x="3910" y="10256"/>
                  </a:lnTo>
                  <a:cubicBezTo>
                    <a:pt x="3910" y="10256"/>
                    <a:pt x="3785" y="12511"/>
                    <a:pt x="5389" y="13263"/>
                  </a:cubicBezTo>
                  <a:cubicBezTo>
                    <a:pt x="5786" y="13339"/>
                    <a:pt x="6185" y="13375"/>
                    <a:pt x="6584" y="13375"/>
                  </a:cubicBezTo>
                  <a:cubicBezTo>
                    <a:pt x="7243" y="13375"/>
                    <a:pt x="7897" y="13275"/>
                    <a:pt x="8522" y="13088"/>
                  </a:cubicBezTo>
                  <a:cubicBezTo>
                    <a:pt x="9650" y="12211"/>
                    <a:pt x="10602" y="11108"/>
                    <a:pt x="11329" y="9855"/>
                  </a:cubicBezTo>
                  <a:cubicBezTo>
                    <a:pt x="12382" y="8125"/>
                    <a:pt x="13184" y="5243"/>
                    <a:pt x="11429" y="3589"/>
                  </a:cubicBezTo>
                  <a:cubicBezTo>
                    <a:pt x="11304" y="3464"/>
                    <a:pt x="11154" y="3338"/>
                    <a:pt x="11028" y="3188"/>
                  </a:cubicBezTo>
                  <a:cubicBezTo>
                    <a:pt x="10953" y="3113"/>
                    <a:pt x="10903" y="3038"/>
                    <a:pt x="10853" y="2988"/>
                  </a:cubicBezTo>
                  <a:cubicBezTo>
                    <a:pt x="10527" y="2486"/>
                    <a:pt x="10402" y="1935"/>
                    <a:pt x="10026" y="1484"/>
                  </a:cubicBezTo>
                  <a:cubicBezTo>
                    <a:pt x="9625" y="1058"/>
                    <a:pt x="9124" y="707"/>
                    <a:pt x="8572" y="481"/>
                  </a:cubicBezTo>
                  <a:cubicBezTo>
                    <a:pt x="7774" y="202"/>
                    <a:pt x="6945" y="50"/>
                    <a:pt x="6096" y="50"/>
                  </a:cubicBezTo>
                  <a:cubicBezTo>
                    <a:pt x="5878" y="50"/>
                    <a:pt x="5659" y="60"/>
                    <a:pt x="5439" y="80"/>
                  </a:cubicBezTo>
                  <a:cubicBezTo>
                    <a:pt x="4913" y="105"/>
                    <a:pt x="4387" y="118"/>
                    <a:pt x="3860" y="118"/>
                  </a:cubicBezTo>
                  <a:cubicBezTo>
                    <a:pt x="3334" y="118"/>
                    <a:pt x="2808" y="105"/>
                    <a:pt x="2281" y="80"/>
                  </a:cubicBezTo>
                  <a:cubicBezTo>
                    <a:pt x="2076" y="26"/>
                    <a:pt x="1870" y="0"/>
                    <a:pt x="16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0"/>
            <p:cNvSpPr/>
            <p:nvPr/>
          </p:nvSpPr>
          <p:spPr>
            <a:xfrm>
              <a:off x="5435000" y="2213050"/>
              <a:ext cx="154150" cy="223750"/>
            </a:xfrm>
            <a:custGeom>
              <a:avLst/>
              <a:gdLst/>
              <a:ahLst/>
              <a:cxnLst/>
              <a:rect l="l" t="t" r="r" b="b"/>
              <a:pathLst>
                <a:path w="6166" h="8950" extrusionOk="0">
                  <a:moveTo>
                    <a:pt x="1554" y="1"/>
                  </a:moveTo>
                  <a:cubicBezTo>
                    <a:pt x="953" y="978"/>
                    <a:pt x="577" y="2081"/>
                    <a:pt x="477" y="3234"/>
                  </a:cubicBezTo>
                  <a:cubicBezTo>
                    <a:pt x="0" y="6893"/>
                    <a:pt x="827" y="8146"/>
                    <a:pt x="1329" y="8623"/>
                  </a:cubicBezTo>
                  <a:cubicBezTo>
                    <a:pt x="1546" y="8825"/>
                    <a:pt x="2304" y="8950"/>
                    <a:pt x="3069" y="8950"/>
                  </a:cubicBezTo>
                  <a:cubicBezTo>
                    <a:pt x="3538" y="8950"/>
                    <a:pt x="4009" y="8903"/>
                    <a:pt x="4361" y="8798"/>
                  </a:cubicBezTo>
                  <a:cubicBezTo>
                    <a:pt x="4512" y="8748"/>
                    <a:pt x="4712" y="8698"/>
                    <a:pt x="4913" y="8597"/>
                  </a:cubicBezTo>
                  <a:cubicBezTo>
                    <a:pt x="3885" y="7670"/>
                    <a:pt x="3985" y="5966"/>
                    <a:pt x="3985" y="5966"/>
                  </a:cubicBezTo>
                  <a:lnTo>
                    <a:pt x="3985" y="5966"/>
                  </a:lnTo>
                  <a:cubicBezTo>
                    <a:pt x="4131" y="6014"/>
                    <a:pt x="4277" y="6042"/>
                    <a:pt x="4416" y="6042"/>
                  </a:cubicBezTo>
                  <a:cubicBezTo>
                    <a:pt x="4492" y="6042"/>
                    <a:pt x="4566" y="6034"/>
                    <a:pt x="4637" y="6016"/>
                  </a:cubicBezTo>
                  <a:cubicBezTo>
                    <a:pt x="4988" y="5991"/>
                    <a:pt x="5289" y="5790"/>
                    <a:pt x="5464" y="5515"/>
                  </a:cubicBezTo>
                  <a:cubicBezTo>
                    <a:pt x="6116" y="4612"/>
                    <a:pt x="6166" y="3384"/>
                    <a:pt x="5138" y="3034"/>
                  </a:cubicBezTo>
                  <a:cubicBezTo>
                    <a:pt x="4965" y="2974"/>
                    <a:pt x="4808" y="2948"/>
                    <a:pt x="4665" y="2948"/>
                  </a:cubicBezTo>
                  <a:cubicBezTo>
                    <a:pt x="4088" y="2948"/>
                    <a:pt x="3745" y="3378"/>
                    <a:pt x="3484" y="3760"/>
                  </a:cubicBezTo>
                  <a:cubicBezTo>
                    <a:pt x="3466" y="3797"/>
                    <a:pt x="3340" y="3820"/>
                    <a:pt x="3254" y="3820"/>
                  </a:cubicBezTo>
                  <a:cubicBezTo>
                    <a:pt x="3223" y="3820"/>
                    <a:pt x="3197" y="3817"/>
                    <a:pt x="3183" y="3810"/>
                  </a:cubicBezTo>
                  <a:lnTo>
                    <a:pt x="3083" y="3760"/>
                  </a:lnTo>
                  <a:cubicBezTo>
                    <a:pt x="2682" y="3409"/>
                    <a:pt x="2381" y="2958"/>
                    <a:pt x="2206" y="2457"/>
                  </a:cubicBezTo>
                  <a:cubicBezTo>
                    <a:pt x="2106" y="2006"/>
                    <a:pt x="2181" y="1555"/>
                    <a:pt x="2457" y="1204"/>
                  </a:cubicBezTo>
                  <a:cubicBezTo>
                    <a:pt x="1980" y="978"/>
                    <a:pt x="1629" y="527"/>
                    <a:pt x="155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0"/>
            <p:cNvSpPr/>
            <p:nvPr/>
          </p:nvSpPr>
          <p:spPr>
            <a:xfrm>
              <a:off x="5471325" y="2419200"/>
              <a:ext cx="61450" cy="17675"/>
            </a:xfrm>
            <a:custGeom>
              <a:avLst/>
              <a:gdLst/>
              <a:ahLst/>
              <a:cxnLst/>
              <a:rect l="l" t="t" r="r" b="b"/>
              <a:pathLst>
                <a:path w="2458" h="707" extrusionOk="0">
                  <a:moveTo>
                    <a:pt x="2432" y="1"/>
                  </a:moveTo>
                  <a:cubicBezTo>
                    <a:pt x="2056" y="151"/>
                    <a:pt x="1655" y="276"/>
                    <a:pt x="1254" y="377"/>
                  </a:cubicBezTo>
                  <a:cubicBezTo>
                    <a:pt x="953" y="433"/>
                    <a:pt x="639" y="461"/>
                    <a:pt x="320" y="461"/>
                  </a:cubicBezTo>
                  <a:cubicBezTo>
                    <a:pt x="214" y="461"/>
                    <a:pt x="108" y="458"/>
                    <a:pt x="1" y="452"/>
                  </a:cubicBezTo>
                  <a:lnTo>
                    <a:pt x="1" y="452"/>
                  </a:lnTo>
                  <a:cubicBezTo>
                    <a:pt x="283" y="610"/>
                    <a:pt x="948" y="707"/>
                    <a:pt x="1623" y="707"/>
                  </a:cubicBezTo>
                  <a:cubicBezTo>
                    <a:pt x="1909" y="707"/>
                    <a:pt x="2196" y="689"/>
                    <a:pt x="2457" y="652"/>
                  </a:cubicBezTo>
                  <a:lnTo>
                    <a:pt x="2432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0"/>
            <p:cNvSpPr/>
            <p:nvPr/>
          </p:nvSpPr>
          <p:spPr>
            <a:xfrm>
              <a:off x="5493900" y="2298050"/>
              <a:ext cx="31975" cy="40975"/>
            </a:xfrm>
            <a:custGeom>
              <a:avLst/>
              <a:gdLst/>
              <a:ahLst/>
              <a:cxnLst/>
              <a:rect l="l" t="t" r="r" b="b"/>
              <a:pathLst>
                <a:path w="1279" h="1639" extrusionOk="0">
                  <a:moveTo>
                    <a:pt x="964" y="0"/>
                  </a:moveTo>
                  <a:cubicBezTo>
                    <a:pt x="615" y="0"/>
                    <a:pt x="291" y="214"/>
                    <a:pt x="176" y="561"/>
                  </a:cubicBezTo>
                  <a:lnTo>
                    <a:pt x="151" y="586"/>
                  </a:lnTo>
                  <a:cubicBezTo>
                    <a:pt x="0" y="1037"/>
                    <a:pt x="251" y="1488"/>
                    <a:pt x="677" y="1639"/>
                  </a:cubicBezTo>
                  <a:lnTo>
                    <a:pt x="1278" y="60"/>
                  </a:lnTo>
                  <a:cubicBezTo>
                    <a:pt x="1175" y="19"/>
                    <a:pt x="1068" y="0"/>
                    <a:pt x="9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0"/>
            <p:cNvSpPr/>
            <p:nvPr/>
          </p:nvSpPr>
          <p:spPr>
            <a:xfrm>
              <a:off x="5605425" y="3084625"/>
              <a:ext cx="139750" cy="339000"/>
            </a:xfrm>
            <a:custGeom>
              <a:avLst/>
              <a:gdLst/>
              <a:ahLst/>
              <a:cxnLst/>
              <a:rect l="l" t="t" r="r" b="b"/>
              <a:pathLst>
                <a:path w="5590" h="13560" extrusionOk="0">
                  <a:moveTo>
                    <a:pt x="5589" y="0"/>
                  </a:moveTo>
                  <a:lnTo>
                    <a:pt x="5589" y="0"/>
                  </a:lnTo>
                  <a:cubicBezTo>
                    <a:pt x="3482" y="1695"/>
                    <a:pt x="1696" y="1807"/>
                    <a:pt x="1257" y="1807"/>
                  </a:cubicBezTo>
                  <a:cubicBezTo>
                    <a:pt x="1189" y="1807"/>
                    <a:pt x="1153" y="1805"/>
                    <a:pt x="1153" y="1805"/>
                  </a:cubicBezTo>
                  <a:lnTo>
                    <a:pt x="0" y="6817"/>
                  </a:lnTo>
                  <a:cubicBezTo>
                    <a:pt x="0" y="6943"/>
                    <a:pt x="1078" y="13559"/>
                    <a:pt x="1078" y="13559"/>
                  </a:cubicBezTo>
                  <a:lnTo>
                    <a:pt x="727" y="7469"/>
                  </a:lnTo>
                  <a:lnTo>
                    <a:pt x="1855" y="2557"/>
                  </a:lnTo>
                  <a:cubicBezTo>
                    <a:pt x="5314" y="1730"/>
                    <a:pt x="5589" y="0"/>
                    <a:pt x="55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0"/>
            <p:cNvSpPr/>
            <p:nvPr/>
          </p:nvSpPr>
          <p:spPr>
            <a:xfrm>
              <a:off x="5382375" y="2467125"/>
              <a:ext cx="406650" cy="589750"/>
            </a:xfrm>
            <a:custGeom>
              <a:avLst/>
              <a:gdLst/>
              <a:ahLst/>
              <a:cxnLst/>
              <a:rect l="l" t="t" r="r" b="b"/>
              <a:pathLst>
                <a:path w="16266" h="23590" extrusionOk="0">
                  <a:moveTo>
                    <a:pt x="11980" y="1"/>
                  </a:moveTo>
                  <a:cubicBezTo>
                    <a:pt x="11585" y="1"/>
                    <a:pt x="11191" y="13"/>
                    <a:pt x="10802" y="38"/>
                  </a:cubicBezTo>
                  <a:cubicBezTo>
                    <a:pt x="10704" y="528"/>
                    <a:pt x="9670" y="912"/>
                    <a:pt x="8380" y="912"/>
                  </a:cubicBezTo>
                  <a:cubicBezTo>
                    <a:pt x="7689" y="912"/>
                    <a:pt x="6925" y="802"/>
                    <a:pt x="6191" y="540"/>
                  </a:cubicBezTo>
                  <a:lnTo>
                    <a:pt x="4060" y="891"/>
                  </a:lnTo>
                  <a:cubicBezTo>
                    <a:pt x="2181" y="1743"/>
                    <a:pt x="1754" y="3923"/>
                    <a:pt x="752" y="6129"/>
                  </a:cubicBezTo>
                  <a:cubicBezTo>
                    <a:pt x="0" y="7658"/>
                    <a:pt x="426" y="9487"/>
                    <a:pt x="1754" y="10540"/>
                  </a:cubicBezTo>
                  <a:cubicBezTo>
                    <a:pt x="1754" y="10540"/>
                    <a:pt x="1579" y="13222"/>
                    <a:pt x="1479" y="14725"/>
                  </a:cubicBezTo>
                  <a:cubicBezTo>
                    <a:pt x="1328" y="16956"/>
                    <a:pt x="1178" y="19186"/>
                    <a:pt x="1028" y="21417"/>
                  </a:cubicBezTo>
                  <a:cubicBezTo>
                    <a:pt x="898" y="23138"/>
                    <a:pt x="1457" y="23589"/>
                    <a:pt x="2917" y="23589"/>
                  </a:cubicBezTo>
                  <a:cubicBezTo>
                    <a:pt x="4285" y="23589"/>
                    <a:pt x="6446" y="23192"/>
                    <a:pt x="9574" y="23071"/>
                  </a:cubicBezTo>
                  <a:cubicBezTo>
                    <a:pt x="14311" y="22896"/>
                    <a:pt x="15990" y="21317"/>
                    <a:pt x="16266" y="20590"/>
                  </a:cubicBezTo>
                  <a:cubicBezTo>
                    <a:pt x="15990" y="17633"/>
                    <a:pt x="14511" y="14826"/>
                    <a:pt x="14211" y="13923"/>
                  </a:cubicBezTo>
                  <a:cubicBezTo>
                    <a:pt x="13885" y="12996"/>
                    <a:pt x="13785" y="12018"/>
                    <a:pt x="13935" y="11066"/>
                  </a:cubicBezTo>
                  <a:cubicBezTo>
                    <a:pt x="15088" y="6555"/>
                    <a:pt x="15489" y="3798"/>
                    <a:pt x="14887" y="1968"/>
                  </a:cubicBezTo>
                  <a:cubicBezTo>
                    <a:pt x="14461" y="665"/>
                    <a:pt x="13785" y="164"/>
                    <a:pt x="13158" y="38"/>
                  </a:cubicBezTo>
                  <a:cubicBezTo>
                    <a:pt x="12770" y="13"/>
                    <a:pt x="12375" y="1"/>
                    <a:pt x="1198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0"/>
            <p:cNvSpPr/>
            <p:nvPr/>
          </p:nvSpPr>
          <p:spPr>
            <a:xfrm>
              <a:off x="5391775" y="2466825"/>
              <a:ext cx="397250" cy="589625"/>
            </a:xfrm>
            <a:custGeom>
              <a:avLst/>
              <a:gdLst/>
              <a:ahLst/>
              <a:cxnLst/>
              <a:rect l="l" t="t" r="r" b="b"/>
              <a:pathLst>
                <a:path w="15890" h="23585" extrusionOk="0">
                  <a:moveTo>
                    <a:pt x="11604" y="0"/>
                  </a:moveTo>
                  <a:cubicBezTo>
                    <a:pt x="11203" y="0"/>
                    <a:pt x="10827" y="25"/>
                    <a:pt x="10426" y="50"/>
                  </a:cubicBezTo>
                  <a:cubicBezTo>
                    <a:pt x="10326" y="527"/>
                    <a:pt x="9298" y="928"/>
                    <a:pt x="7995" y="928"/>
                  </a:cubicBezTo>
                  <a:cubicBezTo>
                    <a:pt x="7293" y="928"/>
                    <a:pt x="6541" y="827"/>
                    <a:pt x="5815" y="552"/>
                  </a:cubicBezTo>
                  <a:lnTo>
                    <a:pt x="3684" y="903"/>
                  </a:lnTo>
                  <a:cubicBezTo>
                    <a:pt x="1805" y="1755"/>
                    <a:pt x="1378" y="3935"/>
                    <a:pt x="376" y="6141"/>
                  </a:cubicBezTo>
                  <a:cubicBezTo>
                    <a:pt x="125" y="6642"/>
                    <a:pt x="0" y="7193"/>
                    <a:pt x="0" y="7720"/>
                  </a:cubicBezTo>
                  <a:cubicBezTo>
                    <a:pt x="0" y="8547"/>
                    <a:pt x="301" y="9349"/>
                    <a:pt x="827" y="10000"/>
                  </a:cubicBezTo>
                  <a:cubicBezTo>
                    <a:pt x="1003" y="10201"/>
                    <a:pt x="1178" y="10401"/>
                    <a:pt x="1378" y="10552"/>
                  </a:cubicBezTo>
                  <a:cubicBezTo>
                    <a:pt x="1378" y="10552"/>
                    <a:pt x="1203" y="13234"/>
                    <a:pt x="1103" y="14737"/>
                  </a:cubicBezTo>
                  <a:cubicBezTo>
                    <a:pt x="952" y="16968"/>
                    <a:pt x="802" y="19198"/>
                    <a:pt x="652" y="21429"/>
                  </a:cubicBezTo>
                  <a:cubicBezTo>
                    <a:pt x="627" y="21579"/>
                    <a:pt x="627" y="21730"/>
                    <a:pt x="627" y="21855"/>
                  </a:cubicBezTo>
                  <a:cubicBezTo>
                    <a:pt x="627" y="23234"/>
                    <a:pt x="1203" y="23584"/>
                    <a:pt x="2556" y="23584"/>
                  </a:cubicBezTo>
                  <a:cubicBezTo>
                    <a:pt x="3910" y="23584"/>
                    <a:pt x="6065" y="23208"/>
                    <a:pt x="9198" y="23083"/>
                  </a:cubicBezTo>
                  <a:cubicBezTo>
                    <a:pt x="13935" y="22908"/>
                    <a:pt x="15614" y="21329"/>
                    <a:pt x="15890" y="20602"/>
                  </a:cubicBezTo>
                  <a:cubicBezTo>
                    <a:pt x="15614" y="17645"/>
                    <a:pt x="14135" y="14838"/>
                    <a:pt x="13835" y="13935"/>
                  </a:cubicBezTo>
                  <a:cubicBezTo>
                    <a:pt x="13609" y="13284"/>
                    <a:pt x="13484" y="12632"/>
                    <a:pt x="13484" y="11955"/>
                  </a:cubicBezTo>
                  <a:cubicBezTo>
                    <a:pt x="13484" y="11655"/>
                    <a:pt x="13509" y="11354"/>
                    <a:pt x="13559" y="11078"/>
                  </a:cubicBezTo>
                  <a:cubicBezTo>
                    <a:pt x="14361" y="7970"/>
                    <a:pt x="14787" y="5715"/>
                    <a:pt x="14787" y="3985"/>
                  </a:cubicBezTo>
                  <a:cubicBezTo>
                    <a:pt x="14787" y="3208"/>
                    <a:pt x="14712" y="2557"/>
                    <a:pt x="14511" y="1980"/>
                  </a:cubicBezTo>
                  <a:cubicBezTo>
                    <a:pt x="14085" y="677"/>
                    <a:pt x="13409" y="176"/>
                    <a:pt x="12782" y="50"/>
                  </a:cubicBezTo>
                  <a:cubicBezTo>
                    <a:pt x="12381" y="25"/>
                    <a:pt x="12005" y="0"/>
                    <a:pt x="11604" y="0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0"/>
            <p:cNvSpPr/>
            <p:nvPr/>
          </p:nvSpPr>
          <p:spPr>
            <a:xfrm>
              <a:off x="4914575" y="2486875"/>
              <a:ext cx="600650" cy="404275"/>
            </a:xfrm>
            <a:custGeom>
              <a:avLst/>
              <a:gdLst/>
              <a:ahLst/>
              <a:cxnLst/>
              <a:rect l="l" t="t" r="r" b="b"/>
              <a:pathLst>
                <a:path w="24026" h="16171" extrusionOk="0">
                  <a:moveTo>
                    <a:pt x="23549" y="0"/>
                  </a:moveTo>
                  <a:lnTo>
                    <a:pt x="23549" y="0"/>
                  </a:lnTo>
                  <a:cubicBezTo>
                    <a:pt x="19890" y="201"/>
                    <a:pt x="19664" y="1003"/>
                    <a:pt x="17985" y="4411"/>
                  </a:cubicBezTo>
                  <a:cubicBezTo>
                    <a:pt x="17083" y="6216"/>
                    <a:pt x="15679" y="9850"/>
                    <a:pt x="14852" y="11604"/>
                  </a:cubicBezTo>
                  <a:cubicBezTo>
                    <a:pt x="13342" y="12278"/>
                    <a:pt x="10234" y="12852"/>
                    <a:pt x="8226" y="12852"/>
                  </a:cubicBezTo>
                  <a:cubicBezTo>
                    <a:pt x="7769" y="12852"/>
                    <a:pt x="7369" y="12822"/>
                    <a:pt x="7058" y="12757"/>
                  </a:cubicBezTo>
                  <a:cubicBezTo>
                    <a:pt x="6732" y="12682"/>
                    <a:pt x="6431" y="12507"/>
                    <a:pt x="6231" y="12231"/>
                  </a:cubicBezTo>
                  <a:cubicBezTo>
                    <a:pt x="5704" y="11479"/>
                    <a:pt x="5178" y="11379"/>
                    <a:pt x="4527" y="10827"/>
                  </a:cubicBezTo>
                  <a:cubicBezTo>
                    <a:pt x="4069" y="10438"/>
                    <a:pt x="3904" y="10091"/>
                    <a:pt x="3764" y="10091"/>
                  </a:cubicBezTo>
                  <a:cubicBezTo>
                    <a:pt x="3751" y="10091"/>
                    <a:pt x="3738" y="10094"/>
                    <a:pt x="3725" y="10101"/>
                  </a:cubicBezTo>
                  <a:cubicBezTo>
                    <a:pt x="3399" y="10301"/>
                    <a:pt x="3273" y="10727"/>
                    <a:pt x="3449" y="11078"/>
                  </a:cubicBezTo>
                  <a:cubicBezTo>
                    <a:pt x="3599" y="11404"/>
                    <a:pt x="3800" y="11705"/>
                    <a:pt x="4025" y="11980"/>
                  </a:cubicBezTo>
                  <a:cubicBezTo>
                    <a:pt x="3349" y="11730"/>
                    <a:pt x="2722" y="11379"/>
                    <a:pt x="2146" y="10978"/>
                  </a:cubicBezTo>
                  <a:cubicBezTo>
                    <a:pt x="1591" y="10585"/>
                    <a:pt x="1125" y="10349"/>
                    <a:pt x="777" y="10349"/>
                  </a:cubicBezTo>
                  <a:cubicBezTo>
                    <a:pt x="260" y="10349"/>
                    <a:pt x="1" y="10868"/>
                    <a:pt x="90" y="12156"/>
                  </a:cubicBezTo>
                  <a:cubicBezTo>
                    <a:pt x="166" y="13509"/>
                    <a:pt x="1068" y="14537"/>
                    <a:pt x="4126" y="15364"/>
                  </a:cubicBezTo>
                  <a:cubicBezTo>
                    <a:pt x="5253" y="15690"/>
                    <a:pt x="6381" y="15940"/>
                    <a:pt x="7534" y="16091"/>
                  </a:cubicBezTo>
                  <a:cubicBezTo>
                    <a:pt x="8309" y="16144"/>
                    <a:pt x="9086" y="16170"/>
                    <a:pt x="9862" y="16170"/>
                  </a:cubicBezTo>
                  <a:cubicBezTo>
                    <a:pt x="12023" y="16170"/>
                    <a:pt x="14179" y="15963"/>
                    <a:pt x="16281" y="15539"/>
                  </a:cubicBezTo>
                  <a:cubicBezTo>
                    <a:pt x="16933" y="15364"/>
                    <a:pt x="17484" y="15013"/>
                    <a:pt x="17910" y="14512"/>
                  </a:cubicBezTo>
                  <a:cubicBezTo>
                    <a:pt x="19088" y="13309"/>
                    <a:pt x="21795" y="7995"/>
                    <a:pt x="21795" y="7995"/>
                  </a:cubicBezTo>
                  <a:cubicBezTo>
                    <a:pt x="23850" y="4762"/>
                    <a:pt x="24025" y="1830"/>
                    <a:pt x="2354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0"/>
            <p:cNvSpPr/>
            <p:nvPr/>
          </p:nvSpPr>
          <p:spPr>
            <a:xfrm>
              <a:off x="5514575" y="1711800"/>
              <a:ext cx="157300" cy="181500"/>
            </a:xfrm>
            <a:custGeom>
              <a:avLst/>
              <a:gdLst/>
              <a:ahLst/>
              <a:cxnLst/>
              <a:rect l="l" t="t" r="r" b="b"/>
              <a:pathLst>
                <a:path w="6292" h="7260" extrusionOk="0">
                  <a:moveTo>
                    <a:pt x="4161" y="1"/>
                  </a:moveTo>
                  <a:lnTo>
                    <a:pt x="0" y="1630"/>
                  </a:lnTo>
                  <a:lnTo>
                    <a:pt x="0" y="2983"/>
                  </a:lnTo>
                  <a:lnTo>
                    <a:pt x="1404" y="5439"/>
                  </a:lnTo>
                  <a:cubicBezTo>
                    <a:pt x="1429" y="5464"/>
                    <a:pt x="1479" y="5515"/>
                    <a:pt x="1529" y="5540"/>
                  </a:cubicBezTo>
                  <a:lnTo>
                    <a:pt x="4361" y="7219"/>
                  </a:lnTo>
                  <a:lnTo>
                    <a:pt x="4411" y="7244"/>
                  </a:lnTo>
                  <a:cubicBezTo>
                    <a:pt x="4447" y="7254"/>
                    <a:pt x="4483" y="7259"/>
                    <a:pt x="4518" y="7259"/>
                  </a:cubicBezTo>
                  <a:cubicBezTo>
                    <a:pt x="4653" y="7259"/>
                    <a:pt x="4772" y="7183"/>
                    <a:pt x="4812" y="7043"/>
                  </a:cubicBezTo>
                  <a:lnTo>
                    <a:pt x="6291" y="2206"/>
                  </a:lnTo>
                  <a:lnTo>
                    <a:pt x="6141" y="1379"/>
                  </a:lnTo>
                  <a:lnTo>
                    <a:pt x="3659" y="2808"/>
                  </a:lnTo>
                  <a:lnTo>
                    <a:pt x="3659" y="2808"/>
                  </a:lnTo>
                  <a:lnTo>
                    <a:pt x="4161" y="1354"/>
                  </a:lnTo>
                  <a:lnTo>
                    <a:pt x="416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0"/>
            <p:cNvSpPr/>
            <p:nvPr/>
          </p:nvSpPr>
          <p:spPr>
            <a:xfrm>
              <a:off x="5545900" y="1820825"/>
              <a:ext cx="85200" cy="72700"/>
            </a:xfrm>
            <a:custGeom>
              <a:avLst/>
              <a:gdLst/>
              <a:ahLst/>
              <a:cxnLst/>
              <a:rect l="l" t="t" r="r" b="b"/>
              <a:pathLst>
                <a:path w="3408" h="2908" extrusionOk="0">
                  <a:moveTo>
                    <a:pt x="1404" y="1"/>
                  </a:moveTo>
                  <a:lnTo>
                    <a:pt x="0" y="803"/>
                  </a:lnTo>
                  <a:lnTo>
                    <a:pt x="151" y="1078"/>
                  </a:lnTo>
                  <a:cubicBezTo>
                    <a:pt x="176" y="1103"/>
                    <a:pt x="226" y="1154"/>
                    <a:pt x="276" y="1179"/>
                  </a:cubicBezTo>
                  <a:lnTo>
                    <a:pt x="3108" y="2858"/>
                  </a:lnTo>
                  <a:lnTo>
                    <a:pt x="3158" y="2883"/>
                  </a:lnTo>
                  <a:cubicBezTo>
                    <a:pt x="3108" y="2858"/>
                    <a:pt x="3033" y="2808"/>
                    <a:pt x="3008" y="2758"/>
                  </a:cubicBezTo>
                  <a:lnTo>
                    <a:pt x="1404" y="1"/>
                  </a:lnTo>
                  <a:close/>
                  <a:moveTo>
                    <a:pt x="3408" y="2858"/>
                  </a:moveTo>
                  <a:lnTo>
                    <a:pt x="3408" y="2858"/>
                  </a:lnTo>
                  <a:cubicBezTo>
                    <a:pt x="3362" y="2881"/>
                    <a:pt x="3317" y="2904"/>
                    <a:pt x="3271" y="2907"/>
                  </a:cubicBezTo>
                  <a:lnTo>
                    <a:pt x="3271" y="2907"/>
                  </a:lnTo>
                  <a:cubicBezTo>
                    <a:pt x="3230" y="2904"/>
                    <a:pt x="3205" y="2883"/>
                    <a:pt x="3160" y="2883"/>
                  </a:cubicBezTo>
                  <a:lnTo>
                    <a:pt x="3160" y="2883"/>
                  </a:lnTo>
                  <a:cubicBezTo>
                    <a:pt x="3209" y="2883"/>
                    <a:pt x="3234" y="2908"/>
                    <a:pt x="3259" y="2908"/>
                  </a:cubicBezTo>
                  <a:cubicBezTo>
                    <a:pt x="3263" y="2908"/>
                    <a:pt x="3267" y="2908"/>
                    <a:pt x="3271" y="2907"/>
                  </a:cubicBezTo>
                  <a:lnTo>
                    <a:pt x="3271" y="2907"/>
                  </a:lnTo>
                  <a:cubicBezTo>
                    <a:pt x="3275" y="2908"/>
                    <a:pt x="3279" y="2908"/>
                    <a:pt x="3284" y="2908"/>
                  </a:cubicBezTo>
                  <a:cubicBezTo>
                    <a:pt x="3309" y="2908"/>
                    <a:pt x="3358" y="2883"/>
                    <a:pt x="3408" y="2858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0"/>
            <p:cNvSpPr/>
            <p:nvPr/>
          </p:nvSpPr>
          <p:spPr>
            <a:xfrm>
              <a:off x="5580975" y="1746275"/>
              <a:ext cx="90900" cy="147025"/>
            </a:xfrm>
            <a:custGeom>
              <a:avLst/>
              <a:gdLst/>
              <a:ahLst/>
              <a:cxnLst/>
              <a:rect l="l" t="t" r="r" b="b"/>
              <a:pathLst>
                <a:path w="3636" h="5881" extrusionOk="0">
                  <a:moveTo>
                    <a:pt x="3485" y="0"/>
                  </a:moveTo>
                  <a:lnTo>
                    <a:pt x="176" y="1930"/>
                  </a:lnTo>
                  <a:lnTo>
                    <a:pt x="1" y="2958"/>
                  </a:lnTo>
                  <a:lnTo>
                    <a:pt x="1605" y="5740"/>
                  </a:lnTo>
                  <a:cubicBezTo>
                    <a:pt x="1630" y="5790"/>
                    <a:pt x="1705" y="5840"/>
                    <a:pt x="1755" y="5865"/>
                  </a:cubicBezTo>
                  <a:cubicBezTo>
                    <a:pt x="1791" y="5875"/>
                    <a:pt x="1827" y="5880"/>
                    <a:pt x="1862" y="5880"/>
                  </a:cubicBezTo>
                  <a:cubicBezTo>
                    <a:pt x="1997" y="5880"/>
                    <a:pt x="2116" y="5804"/>
                    <a:pt x="2156" y="5664"/>
                  </a:cubicBezTo>
                  <a:lnTo>
                    <a:pt x="3635" y="827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0"/>
            <p:cNvSpPr/>
            <p:nvPr/>
          </p:nvSpPr>
          <p:spPr>
            <a:xfrm>
              <a:off x="5580975" y="1768825"/>
              <a:ext cx="90275" cy="124700"/>
            </a:xfrm>
            <a:custGeom>
              <a:avLst/>
              <a:gdLst/>
              <a:ahLst/>
              <a:cxnLst/>
              <a:rect l="l" t="t" r="r" b="b"/>
              <a:pathLst>
                <a:path w="3611" h="4988" extrusionOk="0">
                  <a:moveTo>
                    <a:pt x="3610" y="0"/>
                  </a:moveTo>
                  <a:lnTo>
                    <a:pt x="1" y="2081"/>
                  </a:lnTo>
                  <a:lnTo>
                    <a:pt x="1605" y="4838"/>
                  </a:lnTo>
                  <a:cubicBezTo>
                    <a:pt x="1630" y="4888"/>
                    <a:pt x="1705" y="4938"/>
                    <a:pt x="1755" y="4963"/>
                  </a:cubicBezTo>
                  <a:cubicBezTo>
                    <a:pt x="1806" y="4963"/>
                    <a:pt x="1831" y="4988"/>
                    <a:pt x="1881" y="4988"/>
                  </a:cubicBezTo>
                  <a:cubicBezTo>
                    <a:pt x="2006" y="4988"/>
                    <a:pt x="2106" y="4888"/>
                    <a:pt x="2156" y="4762"/>
                  </a:cubicBezTo>
                  <a:lnTo>
                    <a:pt x="3610" y="0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0"/>
            <p:cNvSpPr/>
            <p:nvPr/>
          </p:nvSpPr>
          <p:spPr>
            <a:xfrm>
              <a:off x="5345400" y="1329750"/>
              <a:ext cx="452400" cy="576150"/>
            </a:xfrm>
            <a:custGeom>
              <a:avLst/>
              <a:gdLst/>
              <a:ahLst/>
              <a:cxnLst/>
              <a:rect l="l" t="t" r="r" b="b"/>
              <a:pathLst>
                <a:path w="18096" h="23046" extrusionOk="0">
                  <a:moveTo>
                    <a:pt x="15389" y="1"/>
                  </a:moveTo>
                  <a:cubicBezTo>
                    <a:pt x="14925" y="1"/>
                    <a:pt x="14462" y="107"/>
                    <a:pt x="14036" y="320"/>
                  </a:cubicBezTo>
                  <a:lnTo>
                    <a:pt x="1354" y="7588"/>
                  </a:lnTo>
                  <a:cubicBezTo>
                    <a:pt x="577" y="8115"/>
                    <a:pt x="76" y="8992"/>
                    <a:pt x="0" y="9944"/>
                  </a:cubicBezTo>
                  <a:lnTo>
                    <a:pt x="0" y="20370"/>
                  </a:lnTo>
                  <a:cubicBezTo>
                    <a:pt x="76" y="21323"/>
                    <a:pt x="577" y="22200"/>
                    <a:pt x="1354" y="22726"/>
                  </a:cubicBezTo>
                  <a:cubicBezTo>
                    <a:pt x="1780" y="22939"/>
                    <a:pt x="2243" y="23046"/>
                    <a:pt x="2707" y="23046"/>
                  </a:cubicBezTo>
                  <a:cubicBezTo>
                    <a:pt x="3171" y="23046"/>
                    <a:pt x="3634" y="22939"/>
                    <a:pt x="4061" y="22726"/>
                  </a:cubicBezTo>
                  <a:lnTo>
                    <a:pt x="16868" y="15358"/>
                  </a:lnTo>
                  <a:cubicBezTo>
                    <a:pt x="18071" y="14681"/>
                    <a:pt x="18096" y="13979"/>
                    <a:pt x="18096" y="13127"/>
                  </a:cubicBezTo>
                  <a:lnTo>
                    <a:pt x="18096" y="2676"/>
                  </a:lnTo>
                  <a:cubicBezTo>
                    <a:pt x="18046" y="1724"/>
                    <a:pt x="17544" y="847"/>
                    <a:pt x="16742" y="320"/>
                  </a:cubicBezTo>
                  <a:cubicBezTo>
                    <a:pt x="16316" y="107"/>
                    <a:pt x="15853" y="1"/>
                    <a:pt x="1538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0"/>
            <p:cNvSpPr/>
            <p:nvPr/>
          </p:nvSpPr>
          <p:spPr>
            <a:xfrm>
              <a:off x="5345400" y="1329600"/>
              <a:ext cx="452400" cy="576475"/>
            </a:xfrm>
            <a:custGeom>
              <a:avLst/>
              <a:gdLst/>
              <a:ahLst/>
              <a:cxnLst/>
              <a:rect l="l" t="t" r="r" b="b"/>
              <a:pathLst>
                <a:path w="18096" h="23059" extrusionOk="0">
                  <a:moveTo>
                    <a:pt x="15389" y="0"/>
                  </a:moveTo>
                  <a:cubicBezTo>
                    <a:pt x="14913" y="0"/>
                    <a:pt x="14462" y="126"/>
                    <a:pt x="14036" y="326"/>
                  </a:cubicBezTo>
                  <a:lnTo>
                    <a:pt x="1354" y="7594"/>
                  </a:lnTo>
                  <a:cubicBezTo>
                    <a:pt x="978" y="7845"/>
                    <a:pt x="652" y="8196"/>
                    <a:pt x="401" y="8597"/>
                  </a:cubicBezTo>
                  <a:lnTo>
                    <a:pt x="3108" y="10151"/>
                  </a:lnTo>
                  <a:cubicBezTo>
                    <a:pt x="2858" y="10552"/>
                    <a:pt x="2732" y="11028"/>
                    <a:pt x="2707" y="11504"/>
                  </a:cubicBezTo>
                  <a:lnTo>
                    <a:pt x="2707" y="21930"/>
                  </a:lnTo>
                  <a:cubicBezTo>
                    <a:pt x="2707" y="22557"/>
                    <a:pt x="3033" y="22908"/>
                    <a:pt x="3459" y="22908"/>
                  </a:cubicBezTo>
                  <a:cubicBezTo>
                    <a:pt x="3546" y="22908"/>
                    <a:pt x="3633" y="22896"/>
                    <a:pt x="3720" y="22872"/>
                  </a:cubicBezTo>
                  <a:lnTo>
                    <a:pt x="3720" y="22872"/>
                  </a:lnTo>
                  <a:cubicBezTo>
                    <a:pt x="3403" y="22973"/>
                    <a:pt x="3067" y="23033"/>
                    <a:pt x="2732" y="23033"/>
                  </a:cubicBezTo>
                  <a:cubicBezTo>
                    <a:pt x="2256" y="23033"/>
                    <a:pt x="1805" y="22933"/>
                    <a:pt x="1354" y="22707"/>
                  </a:cubicBezTo>
                  <a:cubicBezTo>
                    <a:pt x="578" y="22182"/>
                    <a:pt x="77" y="21332"/>
                    <a:pt x="1" y="20382"/>
                  </a:cubicBezTo>
                  <a:lnTo>
                    <a:pt x="1" y="20382"/>
                  </a:lnTo>
                  <a:cubicBezTo>
                    <a:pt x="77" y="21332"/>
                    <a:pt x="578" y="22207"/>
                    <a:pt x="1354" y="22732"/>
                  </a:cubicBezTo>
                  <a:cubicBezTo>
                    <a:pt x="1780" y="22933"/>
                    <a:pt x="2256" y="23058"/>
                    <a:pt x="2707" y="23058"/>
                  </a:cubicBezTo>
                  <a:cubicBezTo>
                    <a:pt x="3070" y="23058"/>
                    <a:pt x="3418" y="22986"/>
                    <a:pt x="3751" y="22862"/>
                  </a:cubicBezTo>
                  <a:lnTo>
                    <a:pt x="3751" y="22862"/>
                  </a:lnTo>
                  <a:cubicBezTo>
                    <a:pt x="3779" y="22854"/>
                    <a:pt x="3807" y="22844"/>
                    <a:pt x="3835" y="22833"/>
                  </a:cubicBezTo>
                  <a:lnTo>
                    <a:pt x="3835" y="22833"/>
                  </a:lnTo>
                  <a:cubicBezTo>
                    <a:pt x="3815" y="22840"/>
                    <a:pt x="3796" y="22846"/>
                    <a:pt x="3776" y="22853"/>
                  </a:cubicBezTo>
                  <a:lnTo>
                    <a:pt x="3776" y="22853"/>
                  </a:lnTo>
                  <a:cubicBezTo>
                    <a:pt x="3872" y="22817"/>
                    <a:pt x="3967" y="22776"/>
                    <a:pt x="4061" y="22732"/>
                  </a:cubicBezTo>
                  <a:lnTo>
                    <a:pt x="8020" y="20452"/>
                  </a:lnTo>
                  <a:lnTo>
                    <a:pt x="9424" y="19650"/>
                  </a:lnTo>
                  <a:lnTo>
                    <a:pt x="13033" y="17569"/>
                  </a:lnTo>
                  <a:lnTo>
                    <a:pt x="16868" y="15364"/>
                  </a:lnTo>
                  <a:cubicBezTo>
                    <a:pt x="18071" y="14687"/>
                    <a:pt x="18096" y="13985"/>
                    <a:pt x="18096" y="13133"/>
                  </a:cubicBezTo>
                  <a:lnTo>
                    <a:pt x="18096" y="2682"/>
                  </a:lnTo>
                  <a:cubicBezTo>
                    <a:pt x="18046" y="1730"/>
                    <a:pt x="17544" y="853"/>
                    <a:pt x="16742" y="326"/>
                  </a:cubicBezTo>
                  <a:cubicBezTo>
                    <a:pt x="16316" y="126"/>
                    <a:pt x="15840" y="0"/>
                    <a:pt x="15389" y="0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0"/>
            <p:cNvSpPr/>
            <p:nvPr/>
          </p:nvSpPr>
          <p:spPr>
            <a:xfrm>
              <a:off x="5345400" y="1544525"/>
              <a:ext cx="10050" cy="33850"/>
            </a:xfrm>
            <a:custGeom>
              <a:avLst/>
              <a:gdLst/>
              <a:ahLst/>
              <a:cxnLst/>
              <a:rect l="l" t="t" r="r" b="b"/>
              <a:pathLst>
                <a:path w="402" h="1354" extrusionOk="0">
                  <a:moveTo>
                    <a:pt x="401" y="1"/>
                  </a:moveTo>
                  <a:lnTo>
                    <a:pt x="401" y="1"/>
                  </a:lnTo>
                  <a:cubicBezTo>
                    <a:pt x="176" y="401"/>
                    <a:pt x="25" y="852"/>
                    <a:pt x="0" y="1328"/>
                  </a:cubicBezTo>
                  <a:lnTo>
                    <a:pt x="0" y="1353"/>
                  </a:lnTo>
                  <a:cubicBezTo>
                    <a:pt x="50" y="852"/>
                    <a:pt x="176" y="401"/>
                    <a:pt x="40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0"/>
            <p:cNvSpPr/>
            <p:nvPr/>
          </p:nvSpPr>
          <p:spPr>
            <a:xfrm>
              <a:off x="5345400" y="1544500"/>
              <a:ext cx="95875" cy="360950"/>
            </a:xfrm>
            <a:custGeom>
              <a:avLst/>
              <a:gdLst/>
              <a:ahLst/>
              <a:cxnLst/>
              <a:rect l="l" t="t" r="r" b="b"/>
              <a:pathLst>
                <a:path w="3835" h="14438" extrusionOk="0">
                  <a:moveTo>
                    <a:pt x="3835" y="14237"/>
                  </a:moveTo>
                  <a:cubicBezTo>
                    <a:pt x="3797" y="14250"/>
                    <a:pt x="3759" y="14263"/>
                    <a:pt x="3720" y="14276"/>
                  </a:cubicBezTo>
                  <a:lnTo>
                    <a:pt x="3720" y="14276"/>
                  </a:lnTo>
                  <a:cubicBezTo>
                    <a:pt x="3758" y="14265"/>
                    <a:pt x="3797" y="14252"/>
                    <a:pt x="3835" y="14237"/>
                  </a:cubicBezTo>
                  <a:close/>
                  <a:moveTo>
                    <a:pt x="401" y="1"/>
                  </a:moveTo>
                  <a:cubicBezTo>
                    <a:pt x="176" y="402"/>
                    <a:pt x="51" y="853"/>
                    <a:pt x="0" y="1354"/>
                  </a:cubicBezTo>
                  <a:lnTo>
                    <a:pt x="0" y="11780"/>
                  </a:lnTo>
                  <a:cubicBezTo>
                    <a:pt x="76" y="12733"/>
                    <a:pt x="577" y="13585"/>
                    <a:pt x="1354" y="14111"/>
                  </a:cubicBezTo>
                  <a:cubicBezTo>
                    <a:pt x="1805" y="14337"/>
                    <a:pt x="2256" y="14437"/>
                    <a:pt x="2732" y="14437"/>
                  </a:cubicBezTo>
                  <a:cubicBezTo>
                    <a:pt x="3067" y="14437"/>
                    <a:pt x="3403" y="14377"/>
                    <a:pt x="3720" y="14276"/>
                  </a:cubicBezTo>
                  <a:lnTo>
                    <a:pt x="3720" y="14276"/>
                  </a:lnTo>
                  <a:cubicBezTo>
                    <a:pt x="3633" y="14300"/>
                    <a:pt x="3546" y="14312"/>
                    <a:pt x="3459" y="14312"/>
                  </a:cubicBezTo>
                  <a:cubicBezTo>
                    <a:pt x="3033" y="14312"/>
                    <a:pt x="2707" y="13961"/>
                    <a:pt x="2707" y="13334"/>
                  </a:cubicBezTo>
                  <a:lnTo>
                    <a:pt x="2707" y="2908"/>
                  </a:lnTo>
                  <a:cubicBezTo>
                    <a:pt x="2732" y="2432"/>
                    <a:pt x="2858" y="1956"/>
                    <a:pt x="3108" y="155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A37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0"/>
            <p:cNvSpPr/>
            <p:nvPr/>
          </p:nvSpPr>
          <p:spPr>
            <a:xfrm>
              <a:off x="5355425" y="1329750"/>
              <a:ext cx="441125" cy="254250"/>
            </a:xfrm>
            <a:custGeom>
              <a:avLst/>
              <a:gdLst/>
              <a:ahLst/>
              <a:cxnLst/>
              <a:rect l="l" t="t" r="r" b="b"/>
              <a:pathLst>
                <a:path w="17645" h="10170" extrusionOk="0">
                  <a:moveTo>
                    <a:pt x="14988" y="1"/>
                  </a:moveTo>
                  <a:cubicBezTo>
                    <a:pt x="14524" y="1"/>
                    <a:pt x="14061" y="107"/>
                    <a:pt x="13635" y="320"/>
                  </a:cubicBezTo>
                  <a:lnTo>
                    <a:pt x="953" y="7588"/>
                  </a:lnTo>
                  <a:cubicBezTo>
                    <a:pt x="577" y="7839"/>
                    <a:pt x="251" y="8190"/>
                    <a:pt x="0" y="8616"/>
                  </a:cubicBezTo>
                  <a:lnTo>
                    <a:pt x="2707" y="10170"/>
                  </a:lnTo>
                  <a:cubicBezTo>
                    <a:pt x="2933" y="9744"/>
                    <a:pt x="3259" y="9393"/>
                    <a:pt x="3660" y="9142"/>
                  </a:cubicBezTo>
                  <a:lnTo>
                    <a:pt x="16341" y="1874"/>
                  </a:lnTo>
                  <a:cubicBezTo>
                    <a:pt x="16554" y="1755"/>
                    <a:pt x="16755" y="1700"/>
                    <a:pt x="16933" y="1700"/>
                  </a:cubicBezTo>
                  <a:cubicBezTo>
                    <a:pt x="17282" y="1700"/>
                    <a:pt x="17545" y="1911"/>
                    <a:pt x="17645" y="2275"/>
                  </a:cubicBezTo>
                  <a:cubicBezTo>
                    <a:pt x="17494" y="1473"/>
                    <a:pt x="17018" y="771"/>
                    <a:pt x="16341" y="320"/>
                  </a:cubicBezTo>
                  <a:cubicBezTo>
                    <a:pt x="15915" y="107"/>
                    <a:pt x="15452" y="1"/>
                    <a:pt x="1498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0"/>
            <p:cNvSpPr/>
            <p:nvPr/>
          </p:nvSpPr>
          <p:spPr>
            <a:xfrm>
              <a:off x="5673100" y="1557975"/>
              <a:ext cx="50150" cy="64675"/>
            </a:xfrm>
            <a:custGeom>
              <a:avLst/>
              <a:gdLst/>
              <a:ahLst/>
              <a:cxnLst/>
              <a:rect l="l" t="t" r="r" b="b"/>
              <a:pathLst>
                <a:path w="2006" h="2587" extrusionOk="0">
                  <a:moveTo>
                    <a:pt x="1446" y="1"/>
                  </a:moveTo>
                  <a:cubicBezTo>
                    <a:pt x="1312" y="1"/>
                    <a:pt x="1162" y="45"/>
                    <a:pt x="1003" y="139"/>
                  </a:cubicBezTo>
                  <a:cubicBezTo>
                    <a:pt x="401" y="515"/>
                    <a:pt x="50" y="1166"/>
                    <a:pt x="0" y="1868"/>
                  </a:cubicBezTo>
                  <a:cubicBezTo>
                    <a:pt x="0" y="2327"/>
                    <a:pt x="224" y="2587"/>
                    <a:pt x="549" y="2587"/>
                  </a:cubicBezTo>
                  <a:cubicBezTo>
                    <a:pt x="685" y="2587"/>
                    <a:pt x="840" y="2541"/>
                    <a:pt x="1003" y="2444"/>
                  </a:cubicBezTo>
                  <a:cubicBezTo>
                    <a:pt x="1604" y="2068"/>
                    <a:pt x="1955" y="1417"/>
                    <a:pt x="2005" y="715"/>
                  </a:cubicBezTo>
                  <a:cubicBezTo>
                    <a:pt x="2005" y="269"/>
                    <a:pt x="1777" y="1"/>
                    <a:pt x="14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0"/>
            <p:cNvSpPr/>
            <p:nvPr/>
          </p:nvSpPr>
          <p:spPr>
            <a:xfrm>
              <a:off x="5580350" y="1611750"/>
              <a:ext cx="50150" cy="64675"/>
            </a:xfrm>
            <a:custGeom>
              <a:avLst/>
              <a:gdLst/>
              <a:ahLst/>
              <a:cxnLst/>
              <a:rect l="l" t="t" r="r" b="b"/>
              <a:pathLst>
                <a:path w="2006" h="2587" extrusionOk="0">
                  <a:moveTo>
                    <a:pt x="1458" y="1"/>
                  </a:moveTo>
                  <a:cubicBezTo>
                    <a:pt x="1321" y="1"/>
                    <a:pt x="1167" y="47"/>
                    <a:pt x="1003" y="143"/>
                  </a:cubicBezTo>
                  <a:cubicBezTo>
                    <a:pt x="427" y="519"/>
                    <a:pt x="51" y="1171"/>
                    <a:pt x="1" y="1872"/>
                  </a:cubicBezTo>
                  <a:cubicBezTo>
                    <a:pt x="1" y="2318"/>
                    <a:pt x="230" y="2587"/>
                    <a:pt x="560" y="2587"/>
                  </a:cubicBezTo>
                  <a:cubicBezTo>
                    <a:pt x="694" y="2587"/>
                    <a:pt x="845" y="2543"/>
                    <a:pt x="1003" y="2449"/>
                  </a:cubicBezTo>
                  <a:cubicBezTo>
                    <a:pt x="1605" y="2048"/>
                    <a:pt x="1956" y="1421"/>
                    <a:pt x="2006" y="719"/>
                  </a:cubicBezTo>
                  <a:cubicBezTo>
                    <a:pt x="2006" y="261"/>
                    <a:pt x="1782" y="1"/>
                    <a:pt x="145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0"/>
            <p:cNvSpPr/>
            <p:nvPr/>
          </p:nvSpPr>
          <p:spPr>
            <a:xfrm>
              <a:off x="5487625" y="1665000"/>
              <a:ext cx="50150" cy="64800"/>
            </a:xfrm>
            <a:custGeom>
              <a:avLst/>
              <a:gdLst/>
              <a:ahLst/>
              <a:cxnLst/>
              <a:rect l="l" t="t" r="r" b="b"/>
              <a:pathLst>
                <a:path w="2006" h="2592" extrusionOk="0">
                  <a:moveTo>
                    <a:pt x="1457" y="1"/>
                  </a:moveTo>
                  <a:cubicBezTo>
                    <a:pt x="1321" y="1"/>
                    <a:pt x="1166" y="47"/>
                    <a:pt x="1003" y="143"/>
                  </a:cubicBezTo>
                  <a:cubicBezTo>
                    <a:pt x="427" y="519"/>
                    <a:pt x="51" y="1171"/>
                    <a:pt x="1" y="1873"/>
                  </a:cubicBezTo>
                  <a:cubicBezTo>
                    <a:pt x="1" y="2331"/>
                    <a:pt x="224" y="2591"/>
                    <a:pt x="549" y="2591"/>
                  </a:cubicBezTo>
                  <a:cubicBezTo>
                    <a:pt x="686" y="2591"/>
                    <a:pt x="840" y="2546"/>
                    <a:pt x="1003" y="2449"/>
                  </a:cubicBezTo>
                  <a:cubicBezTo>
                    <a:pt x="1605" y="2073"/>
                    <a:pt x="1981" y="1422"/>
                    <a:pt x="2006" y="720"/>
                  </a:cubicBezTo>
                  <a:cubicBezTo>
                    <a:pt x="2006" y="261"/>
                    <a:pt x="1782" y="1"/>
                    <a:pt x="14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1"/>
          <p:cNvSpPr txBox="1"/>
          <p:nvPr/>
        </p:nvSpPr>
        <p:spPr>
          <a:xfrm>
            <a:off x="1663875" y="114900"/>
            <a:ext cx="13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1826" name="Google Shape;1826;p51"/>
          <p:cNvSpPr txBox="1"/>
          <p:nvPr/>
        </p:nvSpPr>
        <p:spPr>
          <a:xfrm>
            <a:off x="6009050" y="114900"/>
            <a:ext cx="13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sp>
        <p:nvSpPr>
          <p:cNvPr id="1827" name="Google Shape;1827;p51"/>
          <p:cNvSpPr txBox="1"/>
          <p:nvPr/>
        </p:nvSpPr>
        <p:spPr>
          <a:xfrm>
            <a:off x="3794750" y="2603175"/>
            <a:ext cx="13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pic>
        <p:nvPicPr>
          <p:cNvPr id="1828" name="Google Shape;18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87" y="2899950"/>
            <a:ext cx="3428328" cy="21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388" y="447700"/>
            <a:ext cx="3217315" cy="208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00" y="447700"/>
            <a:ext cx="3294340" cy="20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52"/>
          <p:cNvSpPr txBox="1">
            <a:spLocks noGrp="1"/>
          </p:cNvSpPr>
          <p:nvPr>
            <p:ph type="title"/>
          </p:nvPr>
        </p:nvSpPr>
        <p:spPr>
          <a:xfrm>
            <a:off x="311713" y="1874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Randomization Check </a:t>
            </a:r>
            <a:endParaRPr/>
          </a:p>
        </p:txBody>
      </p:sp>
      <p:pic>
        <p:nvPicPr>
          <p:cNvPr id="1836" name="Google Shape;18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075" y="869399"/>
            <a:ext cx="3951833" cy="41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3"/>
          <p:cNvSpPr txBox="1">
            <a:spLocks noGrp="1"/>
          </p:cNvSpPr>
          <p:nvPr>
            <p:ph type="title"/>
          </p:nvPr>
        </p:nvSpPr>
        <p:spPr>
          <a:xfrm>
            <a:off x="447975" y="2327275"/>
            <a:ext cx="37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Analysis</a:t>
            </a:r>
            <a:endParaRPr/>
          </a:p>
        </p:txBody>
      </p:sp>
      <p:sp>
        <p:nvSpPr>
          <p:cNvPr id="1842" name="Google Shape;1842;p53"/>
          <p:cNvSpPr txBox="1">
            <a:spLocks noGrp="1"/>
          </p:cNvSpPr>
          <p:nvPr>
            <p:ph type="title" idx="2"/>
          </p:nvPr>
        </p:nvSpPr>
        <p:spPr>
          <a:xfrm>
            <a:off x="2779275" y="1038981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843" name="Google Shape;1843;p53"/>
          <p:cNvGrpSpPr/>
          <p:nvPr/>
        </p:nvGrpSpPr>
        <p:grpSpPr>
          <a:xfrm>
            <a:off x="4591199" y="1303764"/>
            <a:ext cx="3027003" cy="2888679"/>
            <a:chOff x="1463175" y="750650"/>
            <a:chExt cx="4743775" cy="4527000"/>
          </a:xfrm>
        </p:grpSpPr>
        <p:sp>
          <p:nvSpPr>
            <p:cNvPr id="1844" name="Google Shape;1844;p53"/>
            <p:cNvSpPr/>
            <p:nvPr/>
          </p:nvSpPr>
          <p:spPr>
            <a:xfrm>
              <a:off x="1463175" y="2416700"/>
              <a:ext cx="4676100" cy="2860950"/>
            </a:xfrm>
            <a:custGeom>
              <a:avLst/>
              <a:gdLst/>
              <a:ahLst/>
              <a:cxnLst/>
              <a:rect l="l" t="t" r="r" b="b"/>
              <a:pathLst>
                <a:path w="187044" h="114438" extrusionOk="0">
                  <a:moveTo>
                    <a:pt x="93535" y="0"/>
                  </a:moveTo>
                  <a:cubicBezTo>
                    <a:pt x="41880" y="0"/>
                    <a:pt x="0" y="25615"/>
                    <a:pt x="0" y="57219"/>
                  </a:cubicBezTo>
                  <a:cubicBezTo>
                    <a:pt x="0" y="88823"/>
                    <a:pt x="41880" y="114437"/>
                    <a:pt x="93535" y="114437"/>
                  </a:cubicBezTo>
                  <a:cubicBezTo>
                    <a:pt x="145164" y="114437"/>
                    <a:pt x="187044" y="88823"/>
                    <a:pt x="187044" y="57219"/>
                  </a:cubicBezTo>
                  <a:cubicBezTo>
                    <a:pt x="187044" y="25615"/>
                    <a:pt x="145164" y="0"/>
                    <a:pt x="9353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3"/>
            <p:cNvSpPr/>
            <p:nvPr/>
          </p:nvSpPr>
          <p:spPr>
            <a:xfrm>
              <a:off x="1607275" y="2351425"/>
              <a:ext cx="387250" cy="788975"/>
            </a:xfrm>
            <a:custGeom>
              <a:avLst/>
              <a:gdLst/>
              <a:ahLst/>
              <a:cxnLst/>
              <a:rect l="l" t="t" r="r" b="b"/>
              <a:pathLst>
                <a:path w="15490" h="31559" extrusionOk="0">
                  <a:moveTo>
                    <a:pt x="4243" y="1"/>
                  </a:moveTo>
                  <a:cubicBezTo>
                    <a:pt x="3893" y="1"/>
                    <a:pt x="3578" y="53"/>
                    <a:pt x="3309" y="155"/>
                  </a:cubicBezTo>
                  <a:cubicBezTo>
                    <a:pt x="677" y="1158"/>
                    <a:pt x="1" y="4265"/>
                    <a:pt x="4562" y="10456"/>
                  </a:cubicBezTo>
                  <a:cubicBezTo>
                    <a:pt x="7269" y="14115"/>
                    <a:pt x="10703" y="21784"/>
                    <a:pt x="10402" y="31559"/>
                  </a:cubicBezTo>
                  <a:lnTo>
                    <a:pt x="13735" y="29754"/>
                  </a:lnTo>
                  <a:cubicBezTo>
                    <a:pt x="13735" y="29754"/>
                    <a:pt x="15490" y="21058"/>
                    <a:pt x="14487" y="13539"/>
                  </a:cubicBezTo>
                  <a:cubicBezTo>
                    <a:pt x="13182" y="4042"/>
                    <a:pt x="7330" y="1"/>
                    <a:pt x="424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3"/>
            <p:cNvSpPr/>
            <p:nvPr/>
          </p:nvSpPr>
          <p:spPr>
            <a:xfrm>
              <a:off x="1637975" y="2351525"/>
              <a:ext cx="339000" cy="788875"/>
            </a:xfrm>
            <a:custGeom>
              <a:avLst/>
              <a:gdLst/>
              <a:ahLst/>
              <a:cxnLst/>
              <a:rect l="l" t="t" r="r" b="b"/>
              <a:pathLst>
                <a:path w="13560" h="31555" extrusionOk="0">
                  <a:moveTo>
                    <a:pt x="3008" y="1"/>
                  </a:moveTo>
                  <a:cubicBezTo>
                    <a:pt x="2657" y="1"/>
                    <a:pt x="2357" y="51"/>
                    <a:pt x="2081" y="151"/>
                  </a:cubicBezTo>
                  <a:cubicBezTo>
                    <a:pt x="803" y="627"/>
                    <a:pt x="1" y="1605"/>
                    <a:pt x="1" y="3159"/>
                  </a:cubicBezTo>
                  <a:cubicBezTo>
                    <a:pt x="1" y="4838"/>
                    <a:pt x="953" y="7219"/>
                    <a:pt x="3334" y="10452"/>
                  </a:cubicBezTo>
                  <a:cubicBezTo>
                    <a:pt x="5941" y="13961"/>
                    <a:pt x="9174" y="21154"/>
                    <a:pt x="9174" y="30352"/>
                  </a:cubicBezTo>
                  <a:cubicBezTo>
                    <a:pt x="9174" y="30753"/>
                    <a:pt x="9174" y="31154"/>
                    <a:pt x="9174" y="31555"/>
                  </a:cubicBezTo>
                  <a:lnTo>
                    <a:pt x="12507" y="29750"/>
                  </a:lnTo>
                  <a:cubicBezTo>
                    <a:pt x="12507" y="29750"/>
                    <a:pt x="13560" y="24512"/>
                    <a:pt x="13560" y="18648"/>
                  </a:cubicBezTo>
                  <a:cubicBezTo>
                    <a:pt x="13560" y="16968"/>
                    <a:pt x="13485" y="15214"/>
                    <a:pt x="13259" y="13535"/>
                  </a:cubicBezTo>
                  <a:cubicBezTo>
                    <a:pt x="11956" y="4036"/>
                    <a:pt x="6091" y="1"/>
                    <a:pt x="3008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3"/>
            <p:cNvSpPr/>
            <p:nvPr/>
          </p:nvSpPr>
          <p:spPr>
            <a:xfrm>
              <a:off x="1711925" y="2394775"/>
              <a:ext cx="236225" cy="637225"/>
            </a:xfrm>
            <a:custGeom>
              <a:avLst/>
              <a:gdLst/>
              <a:ahLst/>
              <a:cxnLst/>
              <a:rect l="l" t="t" r="r" b="b"/>
              <a:pathLst>
                <a:path w="9449" h="25489" extrusionOk="0">
                  <a:moveTo>
                    <a:pt x="251" y="0"/>
                  </a:moveTo>
                  <a:cubicBezTo>
                    <a:pt x="188" y="0"/>
                    <a:pt x="126" y="25"/>
                    <a:pt x="75" y="75"/>
                  </a:cubicBezTo>
                  <a:cubicBezTo>
                    <a:pt x="0" y="151"/>
                    <a:pt x="0" y="301"/>
                    <a:pt x="75" y="401"/>
                  </a:cubicBezTo>
                  <a:cubicBezTo>
                    <a:pt x="4687" y="4612"/>
                    <a:pt x="8973" y="15313"/>
                    <a:pt x="7920" y="25213"/>
                  </a:cubicBezTo>
                  <a:cubicBezTo>
                    <a:pt x="7895" y="25364"/>
                    <a:pt x="7995" y="25464"/>
                    <a:pt x="8121" y="25489"/>
                  </a:cubicBezTo>
                  <a:lnTo>
                    <a:pt x="8171" y="25489"/>
                  </a:lnTo>
                  <a:cubicBezTo>
                    <a:pt x="8271" y="25489"/>
                    <a:pt x="8371" y="25389"/>
                    <a:pt x="8396" y="25263"/>
                  </a:cubicBezTo>
                  <a:cubicBezTo>
                    <a:pt x="9449" y="15213"/>
                    <a:pt x="5088" y="4361"/>
                    <a:pt x="426" y="75"/>
                  </a:cubicBezTo>
                  <a:cubicBezTo>
                    <a:pt x="376" y="25"/>
                    <a:pt x="314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3"/>
            <p:cNvSpPr/>
            <p:nvPr/>
          </p:nvSpPr>
          <p:spPr>
            <a:xfrm>
              <a:off x="1478200" y="2641000"/>
              <a:ext cx="464325" cy="687000"/>
            </a:xfrm>
            <a:custGeom>
              <a:avLst/>
              <a:gdLst/>
              <a:ahLst/>
              <a:cxnLst/>
              <a:rect l="l" t="t" r="r" b="b"/>
              <a:pathLst>
                <a:path w="18573" h="27480" extrusionOk="0">
                  <a:moveTo>
                    <a:pt x="3209" y="1"/>
                  </a:moveTo>
                  <a:cubicBezTo>
                    <a:pt x="2482" y="26"/>
                    <a:pt x="1705" y="151"/>
                    <a:pt x="1204" y="678"/>
                  </a:cubicBezTo>
                  <a:cubicBezTo>
                    <a:pt x="602" y="1329"/>
                    <a:pt x="627" y="2357"/>
                    <a:pt x="1003" y="3184"/>
                  </a:cubicBezTo>
                  <a:cubicBezTo>
                    <a:pt x="1354" y="3986"/>
                    <a:pt x="1956" y="4662"/>
                    <a:pt x="2432" y="5389"/>
                  </a:cubicBezTo>
                  <a:cubicBezTo>
                    <a:pt x="2657" y="5715"/>
                    <a:pt x="2833" y="6091"/>
                    <a:pt x="2908" y="6492"/>
                  </a:cubicBezTo>
                  <a:cubicBezTo>
                    <a:pt x="2983" y="7169"/>
                    <a:pt x="2808" y="7820"/>
                    <a:pt x="2457" y="8397"/>
                  </a:cubicBezTo>
                  <a:cubicBezTo>
                    <a:pt x="2006" y="9199"/>
                    <a:pt x="1379" y="9876"/>
                    <a:pt x="853" y="10652"/>
                  </a:cubicBezTo>
                  <a:cubicBezTo>
                    <a:pt x="302" y="11379"/>
                    <a:pt x="1" y="12282"/>
                    <a:pt x="26" y="13209"/>
                  </a:cubicBezTo>
                  <a:cubicBezTo>
                    <a:pt x="126" y="14387"/>
                    <a:pt x="1104" y="15189"/>
                    <a:pt x="2031" y="15790"/>
                  </a:cubicBezTo>
                  <a:cubicBezTo>
                    <a:pt x="2883" y="16317"/>
                    <a:pt x="3810" y="16943"/>
                    <a:pt x="3986" y="17921"/>
                  </a:cubicBezTo>
                  <a:cubicBezTo>
                    <a:pt x="4061" y="18397"/>
                    <a:pt x="4036" y="18898"/>
                    <a:pt x="3911" y="19399"/>
                  </a:cubicBezTo>
                  <a:cubicBezTo>
                    <a:pt x="3810" y="19876"/>
                    <a:pt x="3710" y="20377"/>
                    <a:pt x="3585" y="20853"/>
                  </a:cubicBezTo>
                  <a:cubicBezTo>
                    <a:pt x="3485" y="21354"/>
                    <a:pt x="3409" y="21856"/>
                    <a:pt x="3359" y="22382"/>
                  </a:cubicBezTo>
                  <a:cubicBezTo>
                    <a:pt x="3284" y="23334"/>
                    <a:pt x="3510" y="24312"/>
                    <a:pt x="3986" y="25139"/>
                  </a:cubicBezTo>
                  <a:cubicBezTo>
                    <a:pt x="4437" y="25866"/>
                    <a:pt x="5038" y="26492"/>
                    <a:pt x="5790" y="26918"/>
                  </a:cubicBezTo>
                  <a:cubicBezTo>
                    <a:pt x="6121" y="27093"/>
                    <a:pt x="6875" y="27480"/>
                    <a:pt x="7430" y="27480"/>
                  </a:cubicBezTo>
                  <a:cubicBezTo>
                    <a:pt x="7590" y="27480"/>
                    <a:pt x="7733" y="27448"/>
                    <a:pt x="7845" y="27369"/>
                  </a:cubicBezTo>
                  <a:cubicBezTo>
                    <a:pt x="7921" y="27319"/>
                    <a:pt x="16868" y="21079"/>
                    <a:pt x="16893" y="21054"/>
                  </a:cubicBezTo>
                  <a:cubicBezTo>
                    <a:pt x="17319" y="20226"/>
                    <a:pt x="17695" y="19374"/>
                    <a:pt x="18021" y="18522"/>
                  </a:cubicBezTo>
                  <a:cubicBezTo>
                    <a:pt x="18372" y="17520"/>
                    <a:pt x="18572" y="16467"/>
                    <a:pt x="18547" y="15414"/>
                  </a:cubicBezTo>
                  <a:cubicBezTo>
                    <a:pt x="18572" y="14788"/>
                    <a:pt x="18397" y="14161"/>
                    <a:pt x="18046" y="13660"/>
                  </a:cubicBezTo>
                  <a:cubicBezTo>
                    <a:pt x="17194" y="12457"/>
                    <a:pt x="15815" y="12056"/>
                    <a:pt x="15264" y="10703"/>
                  </a:cubicBezTo>
                  <a:cubicBezTo>
                    <a:pt x="14612" y="9174"/>
                    <a:pt x="15841" y="7269"/>
                    <a:pt x="14988" y="5866"/>
                  </a:cubicBezTo>
                  <a:cubicBezTo>
                    <a:pt x="14587" y="5139"/>
                    <a:pt x="13735" y="4813"/>
                    <a:pt x="12908" y="4662"/>
                  </a:cubicBezTo>
                  <a:cubicBezTo>
                    <a:pt x="12081" y="4562"/>
                    <a:pt x="11254" y="4412"/>
                    <a:pt x="10427" y="4236"/>
                  </a:cubicBezTo>
                  <a:cubicBezTo>
                    <a:pt x="8372" y="3585"/>
                    <a:pt x="7119" y="1429"/>
                    <a:pt x="5164" y="527"/>
                  </a:cubicBezTo>
                  <a:cubicBezTo>
                    <a:pt x="4562" y="201"/>
                    <a:pt x="3886" y="26"/>
                    <a:pt x="320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3"/>
            <p:cNvSpPr/>
            <p:nvPr/>
          </p:nvSpPr>
          <p:spPr>
            <a:xfrm>
              <a:off x="1569675" y="2676875"/>
              <a:ext cx="238125" cy="567025"/>
            </a:xfrm>
            <a:custGeom>
              <a:avLst/>
              <a:gdLst/>
              <a:ahLst/>
              <a:cxnLst/>
              <a:rect l="l" t="t" r="r" b="b"/>
              <a:pathLst>
                <a:path w="9525" h="22681" extrusionOk="0">
                  <a:moveTo>
                    <a:pt x="268" y="1"/>
                  </a:moveTo>
                  <a:cubicBezTo>
                    <a:pt x="195" y="1"/>
                    <a:pt x="122" y="34"/>
                    <a:pt x="76" y="95"/>
                  </a:cubicBezTo>
                  <a:cubicBezTo>
                    <a:pt x="1" y="195"/>
                    <a:pt x="26" y="345"/>
                    <a:pt x="126" y="420"/>
                  </a:cubicBezTo>
                  <a:cubicBezTo>
                    <a:pt x="3535" y="3177"/>
                    <a:pt x="8723" y="13102"/>
                    <a:pt x="9049" y="22451"/>
                  </a:cubicBezTo>
                  <a:lnTo>
                    <a:pt x="9049" y="22476"/>
                  </a:lnTo>
                  <a:cubicBezTo>
                    <a:pt x="9071" y="22588"/>
                    <a:pt x="9154" y="22680"/>
                    <a:pt x="9261" y="22680"/>
                  </a:cubicBezTo>
                  <a:cubicBezTo>
                    <a:pt x="9273" y="22680"/>
                    <a:pt x="9286" y="22679"/>
                    <a:pt x="9299" y="22676"/>
                  </a:cubicBezTo>
                  <a:cubicBezTo>
                    <a:pt x="9425" y="22676"/>
                    <a:pt x="9525" y="22576"/>
                    <a:pt x="9525" y="22451"/>
                  </a:cubicBezTo>
                  <a:cubicBezTo>
                    <a:pt x="9174" y="12977"/>
                    <a:pt x="3911" y="2852"/>
                    <a:pt x="402" y="45"/>
                  </a:cubicBezTo>
                  <a:cubicBezTo>
                    <a:pt x="362" y="15"/>
                    <a:pt x="315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3"/>
            <p:cNvSpPr/>
            <p:nvPr/>
          </p:nvSpPr>
          <p:spPr>
            <a:xfrm>
              <a:off x="1566550" y="2945125"/>
              <a:ext cx="185500" cy="26100"/>
            </a:xfrm>
            <a:custGeom>
              <a:avLst/>
              <a:gdLst/>
              <a:ahLst/>
              <a:cxnLst/>
              <a:rect l="l" t="t" r="r" b="b"/>
              <a:pathLst>
                <a:path w="7420" h="1044" extrusionOk="0">
                  <a:moveTo>
                    <a:pt x="1211" y="1"/>
                  </a:moveTo>
                  <a:cubicBezTo>
                    <a:pt x="891" y="1"/>
                    <a:pt x="571" y="6"/>
                    <a:pt x="251" y="16"/>
                  </a:cubicBezTo>
                  <a:lnTo>
                    <a:pt x="226" y="16"/>
                  </a:lnTo>
                  <a:cubicBezTo>
                    <a:pt x="101" y="16"/>
                    <a:pt x="1" y="142"/>
                    <a:pt x="26" y="267"/>
                  </a:cubicBezTo>
                  <a:cubicBezTo>
                    <a:pt x="26" y="392"/>
                    <a:pt x="126" y="493"/>
                    <a:pt x="276" y="493"/>
                  </a:cubicBezTo>
                  <a:cubicBezTo>
                    <a:pt x="591" y="482"/>
                    <a:pt x="907" y="477"/>
                    <a:pt x="1222" y="477"/>
                  </a:cubicBezTo>
                  <a:cubicBezTo>
                    <a:pt x="3193" y="477"/>
                    <a:pt x="5174" y="677"/>
                    <a:pt x="7119" y="1044"/>
                  </a:cubicBezTo>
                  <a:lnTo>
                    <a:pt x="7169" y="1044"/>
                  </a:lnTo>
                  <a:cubicBezTo>
                    <a:pt x="7294" y="1044"/>
                    <a:pt x="7369" y="969"/>
                    <a:pt x="7394" y="868"/>
                  </a:cubicBezTo>
                  <a:cubicBezTo>
                    <a:pt x="7419" y="743"/>
                    <a:pt x="7344" y="618"/>
                    <a:pt x="7219" y="593"/>
                  </a:cubicBezTo>
                  <a:cubicBezTo>
                    <a:pt x="5229" y="204"/>
                    <a:pt x="3221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3"/>
            <p:cNvSpPr/>
            <p:nvPr/>
          </p:nvSpPr>
          <p:spPr>
            <a:xfrm>
              <a:off x="5712050" y="2375225"/>
              <a:ext cx="456675" cy="899900"/>
            </a:xfrm>
            <a:custGeom>
              <a:avLst/>
              <a:gdLst/>
              <a:ahLst/>
              <a:cxnLst/>
              <a:rect l="l" t="t" r="r" b="b"/>
              <a:pathLst>
                <a:path w="18267" h="35996" extrusionOk="0">
                  <a:moveTo>
                    <a:pt x="9621" y="0"/>
                  </a:moveTo>
                  <a:cubicBezTo>
                    <a:pt x="3106" y="0"/>
                    <a:pt x="0" y="10994"/>
                    <a:pt x="472" y="19654"/>
                  </a:cubicBezTo>
                  <a:cubicBezTo>
                    <a:pt x="823" y="26196"/>
                    <a:pt x="2728" y="33539"/>
                    <a:pt x="2728" y="33539"/>
                  </a:cubicBezTo>
                  <a:lnTo>
                    <a:pt x="6613" y="35995"/>
                  </a:lnTo>
                  <a:cubicBezTo>
                    <a:pt x="6613" y="35995"/>
                    <a:pt x="7289" y="28477"/>
                    <a:pt x="8367" y="20431"/>
                  </a:cubicBezTo>
                  <a:cubicBezTo>
                    <a:pt x="9470" y="12411"/>
                    <a:pt x="18267" y="1634"/>
                    <a:pt x="10873" y="130"/>
                  </a:cubicBezTo>
                  <a:cubicBezTo>
                    <a:pt x="10443" y="43"/>
                    <a:pt x="10025" y="0"/>
                    <a:pt x="962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3"/>
            <p:cNvSpPr/>
            <p:nvPr/>
          </p:nvSpPr>
          <p:spPr>
            <a:xfrm>
              <a:off x="5722600" y="2375350"/>
              <a:ext cx="334600" cy="899775"/>
            </a:xfrm>
            <a:custGeom>
              <a:avLst/>
              <a:gdLst/>
              <a:ahLst/>
              <a:cxnLst/>
              <a:rect l="l" t="t" r="r" b="b"/>
              <a:pathLst>
                <a:path w="13384" h="35991" extrusionOk="0">
                  <a:moveTo>
                    <a:pt x="9223" y="0"/>
                  </a:moveTo>
                  <a:cubicBezTo>
                    <a:pt x="3108" y="0"/>
                    <a:pt x="0" y="9624"/>
                    <a:pt x="0" y="17945"/>
                  </a:cubicBezTo>
                  <a:cubicBezTo>
                    <a:pt x="0" y="18522"/>
                    <a:pt x="25" y="19098"/>
                    <a:pt x="50" y="19649"/>
                  </a:cubicBezTo>
                  <a:cubicBezTo>
                    <a:pt x="401" y="26191"/>
                    <a:pt x="2306" y="33534"/>
                    <a:pt x="2306" y="33534"/>
                  </a:cubicBezTo>
                  <a:lnTo>
                    <a:pt x="6191" y="35990"/>
                  </a:lnTo>
                  <a:cubicBezTo>
                    <a:pt x="6191" y="35990"/>
                    <a:pt x="6867" y="28472"/>
                    <a:pt x="7945" y="20426"/>
                  </a:cubicBezTo>
                  <a:cubicBezTo>
                    <a:pt x="8747" y="14737"/>
                    <a:pt x="13384" y="7644"/>
                    <a:pt x="13384" y="3484"/>
                  </a:cubicBezTo>
                  <a:cubicBezTo>
                    <a:pt x="13384" y="1780"/>
                    <a:pt x="12607" y="552"/>
                    <a:pt x="10451" y="125"/>
                  </a:cubicBezTo>
                  <a:cubicBezTo>
                    <a:pt x="10025" y="50"/>
                    <a:pt x="9624" y="0"/>
                    <a:pt x="9223" y="0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3"/>
            <p:cNvSpPr/>
            <p:nvPr/>
          </p:nvSpPr>
          <p:spPr>
            <a:xfrm>
              <a:off x="5720700" y="2447675"/>
              <a:ext cx="229350" cy="811900"/>
            </a:xfrm>
            <a:custGeom>
              <a:avLst/>
              <a:gdLst/>
              <a:ahLst/>
              <a:cxnLst/>
              <a:rect l="l" t="t" r="r" b="b"/>
              <a:pathLst>
                <a:path w="9174" h="32476" extrusionOk="0">
                  <a:moveTo>
                    <a:pt x="8921" y="1"/>
                  </a:moveTo>
                  <a:cubicBezTo>
                    <a:pt x="8851" y="1"/>
                    <a:pt x="8779" y="33"/>
                    <a:pt x="8723" y="90"/>
                  </a:cubicBezTo>
                  <a:lnTo>
                    <a:pt x="8698" y="115"/>
                  </a:lnTo>
                  <a:cubicBezTo>
                    <a:pt x="8623" y="240"/>
                    <a:pt x="1" y="12045"/>
                    <a:pt x="3785" y="32270"/>
                  </a:cubicBezTo>
                  <a:cubicBezTo>
                    <a:pt x="3807" y="32402"/>
                    <a:pt x="3906" y="32476"/>
                    <a:pt x="4014" y="32476"/>
                  </a:cubicBezTo>
                  <a:cubicBezTo>
                    <a:pt x="4029" y="32476"/>
                    <a:pt x="4045" y="32474"/>
                    <a:pt x="4061" y="32471"/>
                  </a:cubicBezTo>
                  <a:cubicBezTo>
                    <a:pt x="4212" y="32446"/>
                    <a:pt x="4287" y="32320"/>
                    <a:pt x="4262" y="32195"/>
                  </a:cubicBezTo>
                  <a:cubicBezTo>
                    <a:pt x="502" y="12145"/>
                    <a:pt x="8999" y="516"/>
                    <a:pt x="9074" y="390"/>
                  </a:cubicBezTo>
                  <a:cubicBezTo>
                    <a:pt x="9174" y="290"/>
                    <a:pt x="9149" y="140"/>
                    <a:pt x="9074" y="65"/>
                  </a:cubicBezTo>
                  <a:cubicBezTo>
                    <a:pt x="9030" y="21"/>
                    <a:pt x="8976" y="1"/>
                    <a:pt x="8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3"/>
            <p:cNvSpPr/>
            <p:nvPr/>
          </p:nvSpPr>
          <p:spPr>
            <a:xfrm>
              <a:off x="5826600" y="2658125"/>
              <a:ext cx="380350" cy="655225"/>
            </a:xfrm>
            <a:custGeom>
              <a:avLst/>
              <a:gdLst/>
              <a:ahLst/>
              <a:cxnLst/>
              <a:rect l="l" t="t" r="r" b="b"/>
              <a:pathLst>
                <a:path w="15214" h="26209" extrusionOk="0">
                  <a:moveTo>
                    <a:pt x="11290" y="1"/>
                  </a:moveTo>
                  <a:cubicBezTo>
                    <a:pt x="8058" y="1"/>
                    <a:pt x="3187" y="5683"/>
                    <a:pt x="1730" y="11797"/>
                  </a:cubicBezTo>
                  <a:cubicBezTo>
                    <a:pt x="1" y="19166"/>
                    <a:pt x="1279" y="24554"/>
                    <a:pt x="1279" y="24554"/>
                  </a:cubicBezTo>
                  <a:lnTo>
                    <a:pt x="4211" y="26208"/>
                  </a:lnTo>
                  <a:cubicBezTo>
                    <a:pt x="4587" y="14780"/>
                    <a:pt x="12933" y="7787"/>
                    <a:pt x="14086" y="5281"/>
                  </a:cubicBezTo>
                  <a:cubicBezTo>
                    <a:pt x="15214" y="2800"/>
                    <a:pt x="14988" y="619"/>
                    <a:pt x="11755" y="43"/>
                  </a:cubicBezTo>
                  <a:cubicBezTo>
                    <a:pt x="11604" y="14"/>
                    <a:pt x="11449" y="1"/>
                    <a:pt x="1129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3"/>
            <p:cNvSpPr/>
            <p:nvPr/>
          </p:nvSpPr>
          <p:spPr>
            <a:xfrm>
              <a:off x="5839125" y="2699750"/>
              <a:ext cx="283875" cy="598050"/>
            </a:xfrm>
            <a:custGeom>
              <a:avLst/>
              <a:gdLst/>
              <a:ahLst/>
              <a:cxnLst/>
              <a:rect l="l" t="t" r="r" b="b"/>
              <a:pathLst>
                <a:path w="11355" h="23922" extrusionOk="0">
                  <a:moveTo>
                    <a:pt x="11101" y="0"/>
                  </a:moveTo>
                  <a:cubicBezTo>
                    <a:pt x="11041" y="0"/>
                    <a:pt x="10978" y="19"/>
                    <a:pt x="10928" y="57"/>
                  </a:cubicBezTo>
                  <a:cubicBezTo>
                    <a:pt x="10828" y="182"/>
                    <a:pt x="1" y="10759"/>
                    <a:pt x="2031" y="23741"/>
                  </a:cubicBezTo>
                  <a:cubicBezTo>
                    <a:pt x="2053" y="23850"/>
                    <a:pt x="2151" y="23921"/>
                    <a:pt x="2242" y="23921"/>
                  </a:cubicBezTo>
                  <a:cubicBezTo>
                    <a:pt x="2255" y="23921"/>
                    <a:pt x="2269" y="23920"/>
                    <a:pt x="2282" y="23917"/>
                  </a:cubicBezTo>
                  <a:cubicBezTo>
                    <a:pt x="2432" y="23917"/>
                    <a:pt x="2507" y="23791"/>
                    <a:pt x="2482" y="23666"/>
                  </a:cubicBezTo>
                  <a:cubicBezTo>
                    <a:pt x="502" y="10934"/>
                    <a:pt x="11154" y="508"/>
                    <a:pt x="11254" y="408"/>
                  </a:cubicBezTo>
                  <a:cubicBezTo>
                    <a:pt x="11354" y="307"/>
                    <a:pt x="11354" y="157"/>
                    <a:pt x="11279" y="57"/>
                  </a:cubicBezTo>
                  <a:lnTo>
                    <a:pt x="11254" y="57"/>
                  </a:lnTo>
                  <a:cubicBezTo>
                    <a:pt x="11216" y="19"/>
                    <a:pt x="11160" y="0"/>
                    <a:pt x="11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3"/>
            <p:cNvSpPr/>
            <p:nvPr/>
          </p:nvSpPr>
          <p:spPr>
            <a:xfrm>
              <a:off x="2111050" y="3650400"/>
              <a:ext cx="1662300" cy="959950"/>
            </a:xfrm>
            <a:custGeom>
              <a:avLst/>
              <a:gdLst/>
              <a:ahLst/>
              <a:cxnLst/>
              <a:rect l="l" t="t" r="r" b="b"/>
              <a:pathLst>
                <a:path w="66492" h="38398" extrusionOk="0">
                  <a:moveTo>
                    <a:pt x="33234" y="1"/>
                  </a:moveTo>
                  <a:cubicBezTo>
                    <a:pt x="14888" y="1"/>
                    <a:pt x="0" y="8598"/>
                    <a:pt x="0" y="19199"/>
                  </a:cubicBezTo>
                  <a:cubicBezTo>
                    <a:pt x="0" y="29801"/>
                    <a:pt x="14888" y="38397"/>
                    <a:pt x="33234" y="38397"/>
                  </a:cubicBezTo>
                  <a:cubicBezTo>
                    <a:pt x="51605" y="38397"/>
                    <a:pt x="66492" y="29801"/>
                    <a:pt x="66492" y="19199"/>
                  </a:cubicBezTo>
                  <a:cubicBezTo>
                    <a:pt x="66492" y="8598"/>
                    <a:pt x="51605" y="1"/>
                    <a:pt x="332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3"/>
            <p:cNvSpPr/>
            <p:nvPr/>
          </p:nvSpPr>
          <p:spPr>
            <a:xfrm>
              <a:off x="3516450" y="3208050"/>
              <a:ext cx="2093375" cy="1572125"/>
            </a:xfrm>
            <a:custGeom>
              <a:avLst/>
              <a:gdLst/>
              <a:ahLst/>
              <a:cxnLst/>
              <a:rect l="l" t="t" r="r" b="b"/>
              <a:pathLst>
                <a:path w="83735" h="62885" extrusionOk="0">
                  <a:moveTo>
                    <a:pt x="13095" y="1"/>
                  </a:moveTo>
                  <a:cubicBezTo>
                    <a:pt x="10739" y="1"/>
                    <a:pt x="8384" y="577"/>
                    <a:pt x="6241" y="1730"/>
                  </a:cubicBezTo>
                  <a:lnTo>
                    <a:pt x="4988" y="2457"/>
                  </a:lnTo>
                  <a:cubicBezTo>
                    <a:pt x="2356" y="3910"/>
                    <a:pt x="551" y="6517"/>
                    <a:pt x="100" y="9499"/>
                  </a:cubicBezTo>
                  <a:cubicBezTo>
                    <a:pt x="25" y="9951"/>
                    <a:pt x="0" y="10377"/>
                    <a:pt x="0" y="10828"/>
                  </a:cubicBezTo>
                  <a:cubicBezTo>
                    <a:pt x="25" y="13384"/>
                    <a:pt x="1028" y="15815"/>
                    <a:pt x="2807" y="17645"/>
                  </a:cubicBezTo>
                  <a:lnTo>
                    <a:pt x="44862" y="61680"/>
                  </a:lnTo>
                  <a:cubicBezTo>
                    <a:pt x="45618" y="62460"/>
                    <a:pt x="46634" y="62884"/>
                    <a:pt x="47680" y="62884"/>
                  </a:cubicBezTo>
                  <a:cubicBezTo>
                    <a:pt x="47710" y="62884"/>
                    <a:pt x="47740" y="62884"/>
                    <a:pt x="47770" y="62883"/>
                  </a:cubicBezTo>
                  <a:cubicBezTo>
                    <a:pt x="48446" y="62883"/>
                    <a:pt x="49098" y="62733"/>
                    <a:pt x="49675" y="62407"/>
                  </a:cubicBezTo>
                  <a:lnTo>
                    <a:pt x="52607" y="60753"/>
                  </a:lnTo>
                  <a:cubicBezTo>
                    <a:pt x="52883" y="60628"/>
                    <a:pt x="53133" y="60452"/>
                    <a:pt x="53334" y="60227"/>
                  </a:cubicBezTo>
                  <a:cubicBezTo>
                    <a:pt x="54411" y="59124"/>
                    <a:pt x="54386" y="57344"/>
                    <a:pt x="53284" y="56267"/>
                  </a:cubicBezTo>
                  <a:lnTo>
                    <a:pt x="22983" y="24562"/>
                  </a:lnTo>
                  <a:lnTo>
                    <a:pt x="73459" y="44262"/>
                  </a:lnTo>
                  <a:cubicBezTo>
                    <a:pt x="74111" y="44487"/>
                    <a:pt x="74762" y="44612"/>
                    <a:pt x="75439" y="44612"/>
                  </a:cubicBezTo>
                  <a:cubicBezTo>
                    <a:pt x="76442" y="44612"/>
                    <a:pt x="77419" y="44387"/>
                    <a:pt x="78296" y="43911"/>
                  </a:cubicBezTo>
                  <a:lnTo>
                    <a:pt x="82031" y="41780"/>
                  </a:lnTo>
                  <a:cubicBezTo>
                    <a:pt x="82582" y="41555"/>
                    <a:pt x="82983" y="41129"/>
                    <a:pt x="83234" y="40602"/>
                  </a:cubicBezTo>
                  <a:cubicBezTo>
                    <a:pt x="83735" y="39424"/>
                    <a:pt x="83209" y="38071"/>
                    <a:pt x="82031" y="37545"/>
                  </a:cubicBezTo>
                  <a:lnTo>
                    <a:pt x="78923" y="35765"/>
                  </a:lnTo>
                  <a:lnTo>
                    <a:pt x="19950" y="1730"/>
                  </a:lnTo>
                  <a:cubicBezTo>
                    <a:pt x="17807" y="577"/>
                    <a:pt x="15451" y="1"/>
                    <a:pt x="130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3"/>
            <p:cNvSpPr/>
            <p:nvPr/>
          </p:nvSpPr>
          <p:spPr>
            <a:xfrm>
              <a:off x="3012050" y="1373925"/>
              <a:ext cx="1053925" cy="734075"/>
            </a:xfrm>
            <a:custGeom>
              <a:avLst/>
              <a:gdLst/>
              <a:ahLst/>
              <a:cxnLst/>
              <a:rect l="l" t="t" r="r" b="b"/>
              <a:pathLst>
                <a:path w="42157" h="29363" extrusionOk="0">
                  <a:moveTo>
                    <a:pt x="939" y="0"/>
                  </a:moveTo>
                  <a:cubicBezTo>
                    <a:pt x="640" y="0"/>
                    <a:pt x="327" y="11"/>
                    <a:pt x="1" y="32"/>
                  </a:cubicBezTo>
                  <a:lnTo>
                    <a:pt x="2632" y="11135"/>
                  </a:lnTo>
                  <a:cubicBezTo>
                    <a:pt x="2632" y="11135"/>
                    <a:pt x="7319" y="17977"/>
                    <a:pt x="9499" y="20934"/>
                  </a:cubicBezTo>
                  <a:cubicBezTo>
                    <a:pt x="11644" y="23819"/>
                    <a:pt x="12310" y="25296"/>
                    <a:pt x="15694" y="25296"/>
                  </a:cubicBezTo>
                  <a:cubicBezTo>
                    <a:pt x="15750" y="25296"/>
                    <a:pt x="15807" y="25296"/>
                    <a:pt x="15865" y="25295"/>
                  </a:cubicBezTo>
                  <a:cubicBezTo>
                    <a:pt x="18402" y="25277"/>
                    <a:pt x="25737" y="24801"/>
                    <a:pt x="30214" y="24801"/>
                  </a:cubicBezTo>
                  <a:cubicBezTo>
                    <a:pt x="32020" y="24801"/>
                    <a:pt x="33361" y="24879"/>
                    <a:pt x="33735" y="25095"/>
                  </a:cubicBezTo>
                  <a:cubicBezTo>
                    <a:pt x="35214" y="25897"/>
                    <a:pt x="36567" y="26949"/>
                    <a:pt x="37720" y="28202"/>
                  </a:cubicBezTo>
                  <a:cubicBezTo>
                    <a:pt x="38384" y="28920"/>
                    <a:pt x="39359" y="29363"/>
                    <a:pt x="40187" y="29363"/>
                  </a:cubicBezTo>
                  <a:cubicBezTo>
                    <a:pt x="40922" y="29363"/>
                    <a:pt x="41542" y="29015"/>
                    <a:pt x="41730" y="28202"/>
                  </a:cubicBezTo>
                  <a:cubicBezTo>
                    <a:pt x="42156" y="26473"/>
                    <a:pt x="42006" y="25170"/>
                    <a:pt x="41379" y="24117"/>
                  </a:cubicBezTo>
                  <a:cubicBezTo>
                    <a:pt x="40753" y="23065"/>
                    <a:pt x="39023" y="21335"/>
                    <a:pt x="35941" y="20358"/>
                  </a:cubicBezTo>
                  <a:cubicBezTo>
                    <a:pt x="32883" y="19380"/>
                    <a:pt x="16768" y="18979"/>
                    <a:pt x="16768" y="18979"/>
                  </a:cubicBezTo>
                  <a:cubicBezTo>
                    <a:pt x="16768" y="18979"/>
                    <a:pt x="8998" y="5019"/>
                    <a:pt x="7344" y="3014"/>
                  </a:cubicBezTo>
                  <a:cubicBezTo>
                    <a:pt x="5831" y="1203"/>
                    <a:pt x="4150" y="0"/>
                    <a:pt x="939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3"/>
            <p:cNvSpPr/>
            <p:nvPr/>
          </p:nvSpPr>
          <p:spPr>
            <a:xfrm>
              <a:off x="2983225" y="1370950"/>
              <a:ext cx="411050" cy="514450"/>
            </a:xfrm>
            <a:custGeom>
              <a:avLst/>
              <a:gdLst/>
              <a:ahLst/>
              <a:cxnLst/>
              <a:rect l="l" t="t" r="r" b="b"/>
              <a:pathLst>
                <a:path w="16442" h="20578" extrusionOk="0">
                  <a:moveTo>
                    <a:pt x="2152" y="1"/>
                  </a:moveTo>
                  <a:cubicBezTo>
                    <a:pt x="1485" y="1"/>
                    <a:pt x="771" y="39"/>
                    <a:pt x="1" y="101"/>
                  </a:cubicBezTo>
                  <a:lnTo>
                    <a:pt x="1154" y="8998"/>
                  </a:lnTo>
                  <a:lnTo>
                    <a:pt x="9775" y="20577"/>
                  </a:lnTo>
                  <a:cubicBezTo>
                    <a:pt x="15489" y="19725"/>
                    <a:pt x="16442" y="15915"/>
                    <a:pt x="16442" y="15915"/>
                  </a:cubicBezTo>
                  <a:cubicBezTo>
                    <a:pt x="16442" y="15915"/>
                    <a:pt x="9700" y="3835"/>
                    <a:pt x="7720" y="1930"/>
                  </a:cubicBezTo>
                  <a:cubicBezTo>
                    <a:pt x="6185" y="453"/>
                    <a:pt x="4453" y="1"/>
                    <a:pt x="21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3"/>
            <p:cNvSpPr/>
            <p:nvPr/>
          </p:nvSpPr>
          <p:spPr>
            <a:xfrm>
              <a:off x="2537750" y="3755675"/>
              <a:ext cx="154150" cy="286625"/>
            </a:xfrm>
            <a:custGeom>
              <a:avLst/>
              <a:gdLst/>
              <a:ahLst/>
              <a:cxnLst/>
              <a:rect l="l" t="t" r="r" b="b"/>
              <a:pathLst>
                <a:path w="6166" h="11465" extrusionOk="0">
                  <a:moveTo>
                    <a:pt x="0" y="1"/>
                  </a:moveTo>
                  <a:lnTo>
                    <a:pt x="125" y="10828"/>
                  </a:lnTo>
                  <a:cubicBezTo>
                    <a:pt x="882" y="11258"/>
                    <a:pt x="1686" y="11465"/>
                    <a:pt x="2534" y="11465"/>
                  </a:cubicBezTo>
                  <a:cubicBezTo>
                    <a:pt x="3316" y="11465"/>
                    <a:pt x="4134" y="11289"/>
                    <a:pt x="4988" y="10953"/>
                  </a:cubicBezTo>
                  <a:lnTo>
                    <a:pt x="6165" y="1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3"/>
            <p:cNvSpPr/>
            <p:nvPr/>
          </p:nvSpPr>
          <p:spPr>
            <a:xfrm>
              <a:off x="2966300" y="3653550"/>
              <a:ext cx="167325" cy="286625"/>
            </a:xfrm>
            <a:custGeom>
              <a:avLst/>
              <a:gdLst/>
              <a:ahLst/>
              <a:cxnLst/>
              <a:rect l="l" t="t" r="r" b="b"/>
              <a:pathLst>
                <a:path w="6693" h="11465" extrusionOk="0">
                  <a:moveTo>
                    <a:pt x="1" y="0"/>
                  </a:moveTo>
                  <a:lnTo>
                    <a:pt x="1054" y="9700"/>
                  </a:lnTo>
                  <a:cubicBezTo>
                    <a:pt x="1585" y="10971"/>
                    <a:pt x="2234" y="11464"/>
                    <a:pt x="3035" y="11464"/>
                  </a:cubicBezTo>
                  <a:cubicBezTo>
                    <a:pt x="3970" y="11464"/>
                    <a:pt x="5113" y="10791"/>
                    <a:pt x="6517" y="9900"/>
                  </a:cubicBezTo>
                  <a:lnTo>
                    <a:pt x="6693" y="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3"/>
            <p:cNvSpPr/>
            <p:nvPr/>
          </p:nvSpPr>
          <p:spPr>
            <a:xfrm>
              <a:off x="2508925" y="4047025"/>
              <a:ext cx="296375" cy="272875"/>
            </a:xfrm>
            <a:custGeom>
              <a:avLst/>
              <a:gdLst/>
              <a:ahLst/>
              <a:cxnLst/>
              <a:rect l="l" t="t" r="r" b="b"/>
              <a:pathLst>
                <a:path w="11855" h="10915" extrusionOk="0">
                  <a:moveTo>
                    <a:pt x="251" y="1"/>
                  </a:moveTo>
                  <a:lnTo>
                    <a:pt x="251" y="1"/>
                  </a:lnTo>
                  <a:cubicBezTo>
                    <a:pt x="251" y="1"/>
                    <a:pt x="0" y="1404"/>
                    <a:pt x="326" y="2332"/>
                  </a:cubicBezTo>
                  <a:cubicBezTo>
                    <a:pt x="476" y="2758"/>
                    <a:pt x="1103" y="3535"/>
                    <a:pt x="1554" y="4312"/>
                  </a:cubicBezTo>
                  <a:cubicBezTo>
                    <a:pt x="2055" y="5164"/>
                    <a:pt x="1905" y="6216"/>
                    <a:pt x="1955" y="7294"/>
                  </a:cubicBezTo>
                  <a:cubicBezTo>
                    <a:pt x="2005" y="8397"/>
                    <a:pt x="2531" y="9199"/>
                    <a:pt x="3634" y="9926"/>
                  </a:cubicBezTo>
                  <a:cubicBezTo>
                    <a:pt x="4628" y="10603"/>
                    <a:pt x="6110" y="10914"/>
                    <a:pt x="7786" y="10914"/>
                  </a:cubicBezTo>
                  <a:cubicBezTo>
                    <a:pt x="7971" y="10914"/>
                    <a:pt x="8157" y="10910"/>
                    <a:pt x="8346" y="10903"/>
                  </a:cubicBezTo>
                  <a:cubicBezTo>
                    <a:pt x="10351" y="10828"/>
                    <a:pt x="11404" y="9901"/>
                    <a:pt x="11604" y="9625"/>
                  </a:cubicBezTo>
                  <a:cubicBezTo>
                    <a:pt x="11780" y="9349"/>
                    <a:pt x="11855" y="8146"/>
                    <a:pt x="11679" y="7996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3"/>
            <p:cNvSpPr/>
            <p:nvPr/>
          </p:nvSpPr>
          <p:spPr>
            <a:xfrm>
              <a:off x="2507650" y="3963900"/>
              <a:ext cx="298275" cy="340250"/>
            </a:xfrm>
            <a:custGeom>
              <a:avLst/>
              <a:gdLst/>
              <a:ahLst/>
              <a:cxnLst/>
              <a:rect l="l" t="t" r="r" b="b"/>
              <a:pathLst>
                <a:path w="11931" h="13610" extrusionOk="0">
                  <a:moveTo>
                    <a:pt x="5300" y="0"/>
                  </a:moveTo>
                  <a:cubicBezTo>
                    <a:pt x="4608" y="0"/>
                    <a:pt x="3911" y="73"/>
                    <a:pt x="3234" y="218"/>
                  </a:cubicBezTo>
                  <a:lnTo>
                    <a:pt x="3109" y="218"/>
                  </a:lnTo>
                  <a:cubicBezTo>
                    <a:pt x="2783" y="268"/>
                    <a:pt x="2557" y="594"/>
                    <a:pt x="2608" y="920"/>
                  </a:cubicBezTo>
                  <a:cubicBezTo>
                    <a:pt x="2582" y="1471"/>
                    <a:pt x="2532" y="2048"/>
                    <a:pt x="2507" y="2599"/>
                  </a:cubicBezTo>
                  <a:cubicBezTo>
                    <a:pt x="2232" y="2423"/>
                    <a:pt x="2006" y="2173"/>
                    <a:pt x="1856" y="1847"/>
                  </a:cubicBezTo>
                  <a:cubicBezTo>
                    <a:pt x="1780" y="1647"/>
                    <a:pt x="1705" y="1446"/>
                    <a:pt x="1655" y="1220"/>
                  </a:cubicBezTo>
                  <a:cubicBezTo>
                    <a:pt x="1605" y="1020"/>
                    <a:pt x="1405" y="895"/>
                    <a:pt x="1304" y="719"/>
                  </a:cubicBezTo>
                  <a:lnTo>
                    <a:pt x="1304" y="218"/>
                  </a:lnTo>
                  <a:cubicBezTo>
                    <a:pt x="1294" y="215"/>
                    <a:pt x="1284" y="214"/>
                    <a:pt x="1274" y="214"/>
                  </a:cubicBezTo>
                  <a:cubicBezTo>
                    <a:pt x="1015" y="214"/>
                    <a:pt x="845" y="1125"/>
                    <a:pt x="628" y="1897"/>
                  </a:cubicBezTo>
                  <a:cubicBezTo>
                    <a:pt x="352" y="2799"/>
                    <a:pt x="1" y="3827"/>
                    <a:pt x="352" y="4779"/>
                  </a:cubicBezTo>
                  <a:cubicBezTo>
                    <a:pt x="577" y="5281"/>
                    <a:pt x="853" y="5757"/>
                    <a:pt x="1204" y="6233"/>
                  </a:cubicBezTo>
                  <a:cubicBezTo>
                    <a:pt x="1780" y="7010"/>
                    <a:pt x="2131" y="7912"/>
                    <a:pt x="2282" y="8865"/>
                  </a:cubicBezTo>
                  <a:cubicBezTo>
                    <a:pt x="2307" y="9291"/>
                    <a:pt x="2282" y="9717"/>
                    <a:pt x="2332" y="10118"/>
                  </a:cubicBezTo>
                  <a:cubicBezTo>
                    <a:pt x="2532" y="11571"/>
                    <a:pt x="3560" y="12774"/>
                    <a:pt x="4988" y="13200"/>
                  </a:cubicBezTo>
                  <a:cubicBezTo>
                    <a:pt x="5883" y="13476"/>
                    <a:pt x="6813" y="13609"/>
                    <a:pt x="7746" y="13609"/>
                  </a:cubicBezTo>
                  <a:cubicBezTo>
                    <a:pt x="8172" y="13609"/>
                    <a:pt x="8599" y="13581"/>
                    <a:pt x="9024" y="13526"/>
                  </a:cubicBezTo>
                  <a:cubicBezTo>
                    <a:pt x="10302" y="13326"/>
                    <a:pt x="11931" y="12875"/>
                    <a:pt x="11906" y="11371"/>
                  </a:cubicBezTo>
                  <a:cubicBezTo>
                    <a:pt x="11806" y="10469"/>
                    <a:pt x="11430" y="9616"/>
                    <a:pt x="10778" y="8990"/>
                  </a:cubicBezTo>
                  <a:cubicBezTo>
                    <a:pt x="10202" y="8313"/>
                    <a:pt x="9500" y="7712"/>
                    <a:pt x="8948" y="7010"/>
                  </a:cubicBezTo>
                  <a:cubicBezTo>
                    <a:pt x="8673" y="6659"/>
                    <a:pt x="8397" y="6258"/>
                    <a:pt x="8171" y="5857"/>
                  </a:cubicBezTo>
                  <a:cubicBezTo>
                    <a:pt x="7720" y="5105"/>
                    <a:pt x="7344" y="4303"/>
                    <a:pt x="7069" y="3451"/>
                  </a:cubicBezTo>
                  <a:cubicBezTo>
                    <a:pt x="6968" y="3050"/>
                    <a:pt x="6893" y="2649"/>
                    <a:pt x="6893" y="2223"/>
                  </a:cubicBezTo>
                  <a:cubicBezTo>
                    <a:pt x="6868" y="1697"/>
                    <a:pt x="6893" y="1170"/>
                    <a:pt x="6918" y="644"/>
                  </a:cubicBezTo>
                  <a:cubicBezTo>
                    <a:pt x="6943" y="519"/>
                    <a:pt x="6918" y="368"/>
                    <a:pt x="6868" y="268"/>
                  </a:cubicBezTo>
                  <a:cubicBezTo>
                    <a:pt x="6768" y="143"/>
                    <a:pt x="6618" y="68"/>
                    <a:pt x="6442" y="68"/>
                  </a:cubicBezTo>
                  <a:cubicBezTo>
                    <a:pt x="6066" y="23"/>
                    <a:pt x="5684" y="0"/>
                    <a:pt x="53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3"/>
            <p:cNvSpPr/>
            <p:nvPr/>
          </p:nvSpPr>
          <p:spPr>
            <a:xfrm>
              <a:off x="2587875" y="4087450"/>
              <a:ext cx="133475" cy="38050"/>
            </a:xfrm>
            <a:custGeom>
              <a:avLst/>
              <a:gdLst/>
              <a:ahLst/>
              <a:cxnLst/>
              <a:rect l="l" t="t" r="r" b="b"/>
              <a:pathLst>
                <a:path w="5339" h="1522" extrusionOk="0">
                  <a:moveTo>
                    <a:pt x="2941" y="1"/>
                  </a:moveTo>
                  <a:cubicBezTo>
                    <a:pt x="2784" y="1"/>
                    <a:pt x="2615" y="4"/>
                    <a:pt x="2431" y="13"/>
                  </a:cubicBezTo>
                  <a:cubicBezTo>
                    <a:pt x="1629" y="38"/>
                    <a:pt x="877" y="314"/>
                    <a:pt x="226" y="765"/>
                  </a:cubicBezTo>
                  <a:lnTo>
                    <a:pt x="175" y="790"/>
                  </a:lnTo>
                  <a:cubicBezTo>
                    <a:pt x="0" y="965"/>
                    <a:pt x="0" y="1216"/>
                    <a:pt x="150" y="1391"/>
                  </a:cubicBezTo>
                  <a:cubicBezTo>
                    <a:pt x="236" y="1477"/>
                    <a:pt x="353" y="1522"/>
                    <a:pt x="471" y="1522"/>
                  </a:cubicBezTo>
                  <a:cubicBezTo>
                    <a:pt x="561" y="1522"/>
                    <a:pt x="651" y="1496"/>
                    <a:pt x="727" y="1441"/>
                  </a:cubicBezTo>
                  <a:cubicBezTo>
                    <a:pt x="1303" y="1090"/>
                    <a:pt x="1980" y="865"/>
                    <a:pt x="2682" y="840"/>
                  </a:cubicBezTo>
                  <a:cubicBezTo>
                    <a:pt x="2832" y="823"/>
                    <a:pt x="3010" y="814"/>
                    <a:pt x="3202" y="814"/>
                  </a:cubicBezTo>
                  <a:cubicBezTo>
                    <a:pt x="3879" y="814"/>
                    <a:pt x="4734" y="929"/>
                    <a:pt x="5163" y="1241"/>
                  </a:cubicBezTo>
                  <a:cubicBezTo>
                    <a:pt x="5338" y="765"/>
                    <a:pt x="4587" y="238"/>
                    <a:pt x="4587" y="238"/>
                  </a:cubicBezTo>
                  <a:cubicBezTo>
                    <a:pt x="4587" y="238"/>
                    <a:pt x="4190" y="1"/>
                    <a:pt x="29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3"/>
            <p:cNvSpPr/>
            <p:nvPr/>
          </p:nvSpPr>
          <p:spPr>
            <a:xfrm>
              <a:off x="2612925" y="4127600"/>
              <a:ext cx="134750" cy="39825"/>
            </a:xfrm>
            <a:custGeom>
              <a:avLst/>
              <a:gdLst/>
              <a:ahLst/>
              <a:cxnLst/>
              <a:rect l="l" t="t" r="r" b="b"/>
              <a:pathLst>
                <a:path w="5390" h="1593" extrusionOk="0">
                  <a:moveTo>
                    <a:pt x="2935" y="0"/>
                  </a:moveTo>
                  <a:cubicBezTo>
                    <a:pt x="2795" y="0"/>
                    <a:pt x="2644" y="4"/>
                    <a:pt x="2482" y="11"/>
                  </a:cubicBezTo>
                  <a:cubicBezTo>
                    <a:pt x="1680" y="61"/>
                    <a:pt x="903" y="337"/>
                    <a:pt x="226" y="813"/>
                  </a:cubicBezTo>
                  <a:lnTo>
                    <a:pt x="176" y="863"/>
                  </a:lnTo>
                  <a:cubicBezTo>
                    <a:pt x="1" y="1013"/>
                    <a:pt x="1" y="1289"/>
                    <a:pt x="176" y="1439"/>
                  </a:cubicBezTo>
                  <a:cubicBezTo>
                    <a:pt x="264" y="1542"/>
                    <a:pt x="377" y="1593"/>
                    <a:pt x="491" y="1593"/>
                  </a:cubicBezTo>
                  <a:cubicBezTo>
                    <a:pt x="572" y="1593"/>
                    <a:pt x="654" y="1567"/>
                    <a:pt x="727" y="1515"/>
                  </a:cubicBezTo>
                  <a:cubicBezTo>
                    <a:pt x="1304" y="1114"/>
                    <a:pt x="1955" y="888"/>
                    <a:pt x="2657" y="838"/>
                  </a:cubicBezTo>
                  <a:cubicBezTo>
                    <a:pt x="2830" y="825"/>
                    <a:pt x="3049" y="816"/>
                    <a:pt x="3290" y="816"/>
                  </a:cubicBezTo>
                  <a:cubicBezTo>
                    <a:pt x="3992" y="816"/>
                    <a:pt x="4885" y="897"/>
                    <a:pt x="5389" y="1214"/>
                  </a:cubicBezTo>
                  <a:cubicBezTo>
                    <a:pt x="5289" y="788"/>
                    <a:pt x="4988" y="462"/>
                    <a:pt x="4587" y="287"/>
                  </a:cubicBezTo>
                  <a:cubicBezTo>
                    <a:pt x="4587" y="287"/>
                    <a:pt x="4239" y="0"/>
                    <a:pt x="293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3"/>
            <p:cNvSpPr/>
            <p:nvPr/>
          </p:nvSpPr>
          <p:spPr>
            <a:xfrm>
              <a:off x="2572200" y="4045950"/>
              <a:ext cx="124700" cy="35925"/>
            </a:xfrm>
            <a:custGeom>
              <a:avLst/>
              <a:gdLst/>
              <a:ahLst/>
              <a:cxnLst/>
              <a:rect l="l" t="t" r="r" b="b"/>
              <a:pathLst>
                <a:path w="4988" h="1437" extrusionOk="0">
                  <a:moveTo>
                    <a:pt x="3037" y="1"/>
                  </a:moveTo>
                  <a:cubicBezTo>
                    <a:pt x="2835" y="1"/>
                    <a:pt x="2632" y="15"/>
                    <a:pt x="2432" y="44"/>
                  </a:cubicBezTo>
                  <a:cubicBezTo>
                    <a:pt x="1655" y="119"/>
                    <a:pt x="903" y="344"/>
                    <a:pt x="251" y="720"/>
                  </a:cubicBezTo>
                  <a:cubicBezTo>
                    <a:pt x="76" y="821"/>
                    <a:pt x="0" y="1021"/>
                    <a:pt x="76" y="1197"/>
                  </a:cubicBezTo>
                  <a:cubicBezTo>
                    <a:pt x="149" y="1343"/>
                    <a:pt x="303" y="1436"/>
                    <a:pt x="459" y="1436"/>
                  </a:cubicBezTo>
                  <a:cubicBezTo>
                    <a:pt x="516" y="1436"/>
                    <a:pt x="573" y="1424"/>
                    <a:pt x="627" y="1397"/>
                  </a:cubicBezTo>
                  <a:cubicBezTo>
                    <a:pt x="777" y="1322"/>
                    <a:pt x="953" y="1222"/>
                    <a:pt x="1103" y="1172"/>
                  </a:cubicBezTo>
                  <a:cubicBezTo>
                    <a:pt x="1680" y="921"/>
                    <a:pt x="2306" y="771"/>
                    <a:pt x="2933" y="720"/>
                  </a:cubicBezTo>
                  <a:cubicBezTo>
                    <a:pt x="3036" y="712"/>
                    <a:pt x="3140" y="708"/>
                    <a:pt x="3243" y="708"/>
                  </a:cubicBezTo>
                  <a:cubicBezTo>
                    <a:pt x="3772" y="708"/>
                    <a:pt x="4306" y="816"/>
                    <a:pt x="4787" y="1046"/>
                  </a:cubicBezTo>
                  <a:cubicBezTo>
                    <a:pt x="4988" y="921"/>
                    <a:pt x="4813" y="445"/>
                    <a:pt x="4512" y="269"/>
                  </a:cubicBezTo>
                  <a:cubicBezTo>
                    <a:pt x="4046" y="90"/>
                    <a:pt x="3542" y="1"/>
                    <a:pt x="303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3"/>
            <p:cNvSpPr/>
            <p:nvPr/>
          </p:nvSpPr>
          <p:spPr>
            <a:xfrm>
              <a:off x="2938125" y="3956800"/>
              <a:ext cx="450525" cy="160750"/>
            </a:xfrm>
            <a:custGeom>
              <a:avLst/>
              <a:gdLst/>
              <a:ahLst/>
              <a:cxnLst/>
              <a:rect l="l" t="t" r="r" b="b"/>
              <a:pathLst>
                <a:path w="18021" h="6430" extrusionOk="0">
                  <a:moveTo>
                    <a:pt x="376" y="1"/>
                  </a:moveTo>
                  <a:cubicBezTo>
                    <a:pt x="376" y="1"/>
                    <a:pt x="0" y="1078"/>
                    <a:pt x="276" y="1730"/>
                  </a:cubicBezTo>
                  <a:cubicBezTo>
                    <a:pt x="552" y="2382"/>
                    <a:pt x="2306" y="3108"/>
                    <a:pt x="3684" y="3234"/>
                  </a:cubicBezTo>
                  <a:cubicBezTo>
                    <a:pt x="5063" y="3334"/>
                    <a:pt x="6115" y="3509"/>
                    <a:pt x="7143" y="4236"/>
                  </a:cubicBezTo>
                  <a:cubicBezTo>
                    <a:pt x="8797" y="5439"/>
                    <a:pt x="10727" y="6166"/>
                    <a:pt x="12757" y="6392"/>
                  </a:cubicBezTo>
                  <a:cubicBezTo>
                    <a:pt x="13039" y="6417"/>
                    <a:pt x="13314" y="6429"/>
                    <a:pt x="13580" y="6429"/>
                  </a:cubicBezTo>
                  <a:cubicBezTo>
                    <a:pt x="15915" y="6429"/>
                    <a:pt x="17590" y="5526"/>
                    <a:pt x="17770" y="5189"/>
                  </a:cubicBezTo>
                  <a:cubicBezTo>
                    <a:pt x="17970" y="4763"/>
                    <a:pt x="18020" y="4286"/>
                    <a:pt x="17895" y="3860"/>
                  </a:cubicBezTo>
                  <a:lnTo>
                    <a:pt x="3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3"/>
            <p:cNvSpPr/>
            <p:nvPr/>
          </p:nvSpPr>
          <p:spPr>
            <a:xfrm>
              <a:off x="2937500" y="3825725"/>
              <a:ext cx="458675" cy="275000"/>
            </a:xfrm>
            <a:custGeom>
              <a:avLst/>
              <a:gdLst/>
              <a:ahLst/>
              <a:cxnLst/>
              <a:rect l="l" t="t" r="r" b="b"/>
              <a:pathLst>
                <a:path w="18347" h="11000" extrusionOk="0">
                  <a:moveTo>
                    <a:pt x="1869" y="0"/>
                  </a:moveTo>
                  <a:cubicBezTo>
                    <a:pt x="1466" y="0"/>
                    <a:pt x="1241" y="2072"/>
                    <a:pt x="827" y="3339"/>
                  </a:cubicBezTo>
                  <a:cubicBezTo>
                    <a:pt x="451" y="4567"/>
                    <a:pt x="0" y="5970"/>
                    <a:pt x="301" y="6422"/>
                  </a:cubicBezTo>
                  <a:cubicBezTo>
                    <a:pt x="1128" y="7449"/>
                    <a:pt x="3609" y="7900"/>
                    <a:pt x="4937" y="8051"/>
                  </a:cubicBezTo>
                  <a:cubicBezTo>
                    <a:pt x="7018" y="8276"/>
                    <a:pt x="8747" y="10031"/>
                    <a:pt x="10326" y="10532"/>
                  </a:cubicBezTo>
                  <a:cubicBezTo>
                    <a:pt x="11403" y="10869"/>
                    <a:pt x="12470" y="11000"/>
                    <a:pt x="13440" y="11000"/>
                  </a:cubicBezTo>
                  <a:cubicBezTo>
                    <a:pt x="15065" y="11000"/>
                    <a:pt x="16418" y="10633"/>
                    <a:pt x="17093" y="10256"/>
                  </a:cubicBezTo>
                  <a:cubicBezTo>
                    <a:pt x="18346" y="9580"/>
                    <a:pt x="18271" y="7750"/>
                    <a:pt x="17218" y="6998"/>
                  </a:cubicBezTo>
                  <a:cubicBezTo>
                    <a:pt x="16491" y="6497"/>
                    <a:pt x="15213" y="6171"/>
                    <a:pt x="14311" y="5745"/>
                  </a:cubicBezTo>
                  <a:cubicBezTo>
                    <a:pt x="13384" y="5294"/>
                    <a:pt x="12531" y="4893"/>
                    <a:pt x="11654" y="4392"/>
                  </a:cubicBezTo>
                  <a:cubicBezTo>
                    <a:pt x="10877" y="3965"/>
                    <a:pt x="10150" y="3464"/>
                    <a:pt x="9499" y="2913"/>
                  </a:cubicBezTo>
                  <a:cubicBezTo>
                    <a:pt x="9198" y="2687"/>
                    <a:pt x="8947" y="2387"/>
                    <a:pt x="8747" y="2061"/>
                  </a:cubicBezTo>
                  <a:cubicBezTo>
                    <a:pt x="8622" y="1685"/>
                    <a:pt x="8521" y="1284"/>
                    <a:pt x="8471" y="858"/>
                  </a:cubicBezTo>
                  <a:cubicBezTo>
                    <a:pt x="8446" y="682"/>
                    <a:pt x="8371" y="482"/>
                    <a:pt x="8196" y="407"/>
                  </a:cubicBezTo>
                  <a:cubicBezTo>
                    <a:pt x="8148" y="387"/>
                    <a:pt x="8096" y="379"/>
                    <a:pt x="8044" y="379"/>
                  </a:cubicBezTo>
                  <a:cubicBezTo>
                    <a:pt x="7959" y="379"/>
                    <a:pt x="7872" y="401"/>
                    <a:pt x="7795" y="432"/>
                  </a:cubicBezTo>
                  <a:lnTo>
                    <a:pt x="7068" y="682"/>
                  </a:lnTo>
                  <a:lnTo>
                    <a:pt x="6140" y="983"/>
                  </a:lnTo>
                  <a:cubicBezTo>
                    <a:pt x="5765" y="1058"/>
                    <a:pt x="5439" y="1259"/>
                    <a:pt x="5188" y="1559"/>
                  </a:cubicBezTo>
                  <a:cubicBezTo>
                    <a:pt x="4887" y="2036"/>
                    <a:pt x="5113" y="2737"/>
                    <a:pt x="4712" y="3138"/>
                  </a:cubicBezTo>
                  <a:cubicBezTo>
                    <a:pt x="4541" y="3270"/>
                    <a:pt x="4342" y="3339"/>
                    <a:pt x="4145" y="3339"/>
                  </a:cubicBezTo>
                  <a:cubicBezTo>
                    <a:pt x="3966" y="3339"/>
                    <a:pt x="3789" y="3283"/>
                    <a:pt x="3634" y="3163"/>
                  </a:cubicBezTo>
                  <a:cubicBezTo>
                    <a:pt x="3308" y="2938"/>
                    <a:pt x="3083" y="2612"/>
                    <a:pt x="2957" y="2236"/>
                  </a:cubicBezTo>
                  <a:cubicBezTo>
                    <a:pt x="2832" y="1860"/>
                    <a:pt x="2682" y="1509"/>
                    <a:pt x="2506" y="1158"/>
                  </a:cubicBezTo>
                  <a:cubicBezTo>
                    <a:pt x="2306" y="782"/>
                    <a:pt x="1980" y="707"/>
                    <a:pt x="1905" y="6"/>
                  </a:cubicBezTo>
                  <a:cubicBezTo>
                    <a:pt x="1893" y="2"/>
                    <a:pt x="1881" y="0"/>
                    <a:pt x="18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3"/>
            <p:cNvSpPr/>
            <p:nvPr/>
          </p:nvSpPr>
          <p:spPr>
            <a:xfrm>
              <a:off x="3107925" y="3898575"/>
              <a:ext cx="89625" cy="43500"/>
            </a:xfrm>
            <a:custGeom>
              <a:avLst/>
              <a:gdLst/>
              <a:ahLst/>
              <a:cxnLst/>
              <a:rect l="l" t="t" r="r" b="b"/>
              <a:pathLst>
                <a:path w="3585" h="1740" extrusionOk="0">
                  <a:moveTo>
                    <a:pt x="2386" y="1"/>
                  </a:moveTo>
                  <a:cubicBezTo>
                    <a:pt x="1767" y="1"/>
                    <a:pt x="868" y="365"/>
                    <a:pt x="276" y="826"/>
                  </a:cubicBezTo>
                  <a:cubicBezTo>
                    <a:pt x="50" y="1001"/>
                    <a:pt x="0" y="1302"/>
                    <a:pt x="151" y="1528"/>
                  </a:cubicBezTo>
                  <a:cubicBezTo>
                    <a:pt x="201" y="1578"/>
                    <a:pt x="251" y="1628"/>
                    <a:pt x="326" y="1678"/>
                  </a:cubicBezTo>
                  <a:cubicBezTo>
                    <a:pt x="399" y="1720"/>
                    <a:pt x="481" y="1740"/>
                    <a:pt x="563" y="1740"/>
                  </a:cubicBezTo>
                  <a:cubicBezTo>
                    <a:pt x="677" y="1740"/>
                    <a:pt x="790" y="1701"/>
                    <a:pt x="877" y="1628"/>
                  </a:cubicBezTo>
                  <a:cubicBezTo>
                    <a:pt x="1579" y="1020"/>
                    <a:pt x="2477" y="696"/>
                    <a:pt x="3388" y="696"/>
                  </a:cubicBezTo>
                  <a:cubicBezTo>
                    <a:pt x="3453" y="696"/>
                    <a:pt x="3519" y="697"/>
                    <a:pt x="3584" y="701"/>
                  </a:cubicBezTo>
                  <a:cubicBezTo>
                    <a:pt x="3409" y="325"/>
                    <a:pt x="3058" y="74"/>
                    <a:pt x="2632" y="24"/>
                  </a:cubicBezTo>
                  <a:cubicBezTo>
                    <a:pt x="2557" y="8"/>
                    <a:pt x="2474" y="1"/>
                    <a:pt x="23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3"/>
            <p:cNvSpPr/>
            <p:nvPr/>
          </p:nvSpPr>
          <p:spPr>
            <a:xfrm>
              <a:off x="3144250" y="3927975"/>
              <a:ext cx="99650" cy="43550"/>
            </a:xfrm>
            <a:custGeom>
              <a:avLst/>
              <a:gdLst/>
              <a:ahLst/>
              <a:cxnLst/>
              <a:rect l="l" t="t" r="r" b="b"/>
              <a:pathLst>
                <a:path w="3986" h="1742" extrusionOk="0">
                  <a:moveTo>
                    <a:pt x="2833" y="1"/>
                  </a:moveTo>
                  <a:cubicBezTo>
                    <a:pt x="2833" y="1"/>
                    <a:pt x="1254" y="1"/>
                    <a:pt x="251" y="878"/>
                  </a:cubicBezTo>
                  <a:cubicBezTo>
                    <a:pt x="51" y="1053"/>
                    <a:pt x="1" y="1354"/>
                    <a:pt x="176" y="1555"/>
                  </a:cubicBezTo>
                  <a:cubicBezTo>
                    <a:pt x="201" y="1605"/>
                    <a:pt x="251" y="1655"/>
                    <a:pt x="302" y="1680"/>
                  </a:cubicBezTo>
                  <a:cubicBezTo>
                    <a:pt x="375" y="1722"/>
                    <a:pt x="457" y="1742"/>
                    <a:pt x="538" y="1742"/>
                  </a:cubicBezTo>
                  <a:cubicBezTo>
                    <a:pt x="652" y="1742"/>
                    <a:pt x="765" y="1703"/>
                    <a:pt x="853" y="1630"/>
                  </a:cubicBezTo>
                  <a:cubicBezTo>
                    <a:pt x="1560" y="966"/>
                    <a:pt x="2505" y="595"/>
                    <a:pt x="3484" y="595"/>
                  </a:cubicBezTo>
                  <a:cubicBezTo>
                    <a:pt x="3651" y="595"/>
                    <a:pt x="3818" y="605"/>
                    <a:pt x="3986" y="627"/>
                  </a:cubicBezTo>
                  <a:cubicBezTo>
                    <a:pt x="3735" y="251"/>
                    <a:pt x="3309" y="26"/>
                    <a:pt x="283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3196900" y="3954925"/>
              <a:ext cx="97750" cy="43550"/>
            </a:xfrm>
            <a:custGeom>
              <a:avLst/>
              <a:gdLst/>
              <a:ahLst/>
              <a:cxnLst/>
              <a:rect l="l" t="t" r="r" b="b"/>
              <a:pathLst>
                <a:path w="3910" h="1742" extrusionOk="0">
                  <a:moveTo>
                    <a:pt x="2732" y="0"/>
                  </a:moveTo>
                  <a:cubicBezTo>
                    <a:pt x="1830" y="26"/>
                    <a:pt x="978" y="326"/>
                    <a:pt x="251" y="878"/>
                  </a:cubicBezTo>
                  <a:cubicBezTo>
                    <a:pt x="50" y="1053"/>
                    <a:pt x="0" y="1354"/>
                    <a:pt x="176" y="1554"/>
                  </a:cubicBezTo>
                  <a:cubicBezTo>
                    <a:pt x="201" y="1605"/>
                    <a:pt x="251" y="1655"/>
                    <a:pt x="301" y="1680"/>
                  </a:cubicBezTo>
                  <a:cubicBezTo>
                    <a:pt x="374" y="1722"/>
                    <a:pt x="456" y="1742"/>
                    <a:pt x="538" y="1742"/>
                  </a:cubicBezTo>
                  <a:cubicBezTo>
                    <a:pt x="651" y="1742"/>
                    <a:pt x="765" y="1703"/>
                    <a:pt x="852" y="1630"/>
                  </a:cubicBezTo>
                  <a:cubicBezTo>
                    <a:pt x="1538" y="922"/>
                    <a:pt x="2463" y="544"/>
                    <a:pt x="3422" y="544"/>
                  </a:cubicBezTo>
                  <a:cubicBezTo>
                    <a:pt x="3584" y="544"/>
                    <a:pt x="3747" y="555"/>
                    <a:pt x="3910" y="577"/>
                  </a:cubicBezTo>
                  <a:cubicBezTo>
                    <a:pt x="3634" y="201"/>
                    <a:pt x="3183" y="0"/>
                    <a:pt x="27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3"/>
            <p:cNvSpPr/>
            <p:nvPr/>
          </p:nvSpPr>
          <p:spPr>
            <a:xfrm>
              <a:off x="2523325" y="2130975"/>
              <a:ext cx="657300" cy="1783025"/>
            </a:xfrm>
            <a:custGeom>
              <a:avLst/>
              <a:gdLst/>
              <a:ahLst/>
              <a:cxnLst/>
              <a:rect l="l" t="t" r="r" b="b"/>
              <a:pathLst>
                <a:path w="26292" h="71321" extrusionOk="0">
                  <a:moveTo>
                    <a:pt x="26291" y="1"/>
                  </a:moveTo>
                  <a:lnTo>
                    <a:pt x="2933" y="2131"/>
                  </a:lnTo>
                  <a:cubicBezTo>
                    <a:pt x="2281" y="12582"/>
                    <a:pt x="1229" y="38798"/>
                    <a:pt x="1229" y="38798"/>
                  </a:cubicBezTo>
                  <a:cubicBezTo>
                    <a:pt x="1078" y="40076"/>
                    <a:pt x="602" y="43936"/>
                    <a:pt x="351" y="48623"/>
                  </a:cubicBezTo>
                  <a:cubicBezTo>
                    <a:pt x="1" y="55415"/>
                    <a:pt x="552" y="70452"/>
                    <a:pt x="552" y="70452"/>
                  </a:cubicBezTo>
                  <a:cubicBezTo>
                    <a:pt x="552" y="70452"/>
                    <a:pt x="2057" y="71320"/>
                    <a:pt x="4061" y="71320"/>
                  </a:cubicBezTo>
                  <a:cubicBezTo>
                    <a:pt x="4781" y="71320"/>
                    <a:pt x="5565" y="71208"/>
                    <a:pt x="6367" y="70903"/>
                  </a:cubicBezTo>
                  <a:cubicBezTo>
                    <a:pt x="6367" y="70903"/>
                    <a:pt x="10226" y="48773"/>
                    <a:pt x="11479" y="42081"/>
                  </a:cubicBezTo>
                  <a:cubicBezTo>
                    <a:pt x="12557" y="36216"/>
                    <a:pt x="14687" y="22031"/>
                    <a:pt x="14687" y="22031"/>
                  </a:cubicBezTo>
                  <a:lnTo>
                    <a:pt x="15665" y="39450"/>
                  </a:lnTo>
                  <a:cubicBezTo>
                    <a:pt x="15489" y="42557"/>
                    <a:pt x="15565" y="45690"/>
                    <a:pt x="15890" y="48798"/>
                  </a:cubicBezTo>
                  <a:cubicBezTo>
                    <a:pt x="16291" y="51906"/>
                    <a:pt x="18071" y="65364"/>
                    <a:pt x="18071" y="65364"/>
                  </a:cubicBezTo>
                  <a:cubicBezTo>
                    <a:pt x="19076" y="65631"/>
                    <a:pt x="20105" y="65763"/>
                    <a:pt x="21135" y="65763"/>
                  </a:cubicBezTo>
                  <a:cubicBezTo>
                    <a:pt x="22235" y="65763"/>
                    <a:pt x="23337" y="65612"/>
                    <a:pt x="24412" y="65314"/>
                  </a:cubicBezTo>
                  <a:cubicBezTo>
                    <a:pt x="24412" y="65314"/>
                    <a:pt x="25339" y="42733"/>
                    <a:pt x="25464" y="39851"/>
                  </a:cubicBezTo>
                  <a:cubicBezTo>
                    <a:pt x="25615" y="36592"/>
                    <a:pt x="26291" y="1"/>
                    <a:pt x="262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3"/>
            <p:cNvSpPr/>
            <p:nvPr/>
          </p:nvSpPr>
          <p:spPr>
            <a:xfrm>
              <a:off x="2890500" y="2404800"/>
              <a:ext cx="213675" cy="506900"/>
            </a:xfrm>
            <a:custGeom>
              <a:avLst/>
              <a:gdLst/>
              <a:ahLst/>
              <a:cxnLst/>
              <a:rect l="l" t="t" r="r" b="b"/>
              <a:pathLst>
                <a:path w="8547" h="20276" extrusionOk="0">
                  <a:moveTo>
                    <a:pt x="8547" y="0"/>
                  </a:moveTo>
                  <a:lnTo>
                    <a:pt x="8547" y="0"/>
                  </a:lnTo>
                  <a:cubicBezTo>
                    <a:pt x="6091" y="2306"/>
                    <a:pt x="1805" y="2557"/>
                    <a:pt x="1805" y="2557"/>
                  </a:cubicBezTo>
                  <a:lnTo>
                    <a:pt x="0" y="11103"/>
                  </a:lnTo>
                  <a:lnTo>
                    <a:pt x="627" y="20276"/>
                  </a:lnTo>
                  <a:lnTo>
                    <a:pt x="802" y="12206"/>
                  </a:lnTo>
                  <a:lnTo>
                    <a:pt x="2607" y="3584"/>
                  </a:lnTo>
                  <a:cubicBezTo>
                    <a:pt x="8045" y="2331"/>
                    <a:pt x="8547" y="0"/>
                    <a:pt x="8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3"/>
            <p:cNvSpPr/>
            <p:nvPr/>
          </p:nvSpPr>
          <p:spPr>
            <a:xfrm>
              <a:off x="2562175" y="1373450"/>
              <a:ext cx="624075" cy="968650"/>
            </a:xfrm>
            <a:custGeom>
              <a:avLst/>
              <a:gdLst/>
              <a:ahLst/>
              <a:cxnLst/>
              <a:rect l="l" t="t" r="r" b="b"/>
              <a:pathLst>
                <a:path w="24963" h="38746" extrusionOk="0">
                  <a:moveTo>
                    <a:pt x="16818" y="1"/>
                  </a:moveTo>
                  <a:lnTo>
                    <a:pt x="9524" y="627"/>
                  </a:lnTo>
                  <a:lnTo>
                    <a:pt x="3359" y="1279"/>
                  </a:lnTo>
                  <a:cubicBezTo>
                    <a:pt x="1304" y="1630"/>
                    <a:pt x="1178" y="2657"/>
                    <a:pt x="727" y="4713"/>
                  </a:cubicBezTo>
                  <a:cubicBezTo>
                    <a:pt x="502" y="5715"/>
                    <a:pt x="0" y="7896"/>
                    <a:pt x="201" y="9725"/>
                  </a:cubicBezTo>
                  <a:lnTo>
                    <a:pt x="1254" y="21881"/>
                  </a:lnTo>
                  <a:lnTo>
                    <a:pt x="828" y="35690"/>
                  </a:lnTo>
                  <a:cubicBezTo>
                    <a:pt x="2550" y="37542"/>
                    <a:pt x="7011" y="38745"/>
                    <a:pt x="11916" y="38745"/>
                  </a:cubicBezTo>
                  <a:cubicBezTo>
                    <a:pt x="16502" y="38745"/>
                    <a:pt x="21475" y="37694"/>
                    <a:pt x="24963" y="35139"/>
                  </a:cubicBezTo>
                  <a:cubicBezTo>
                    <a:pt x="24963" y="35139"/>
                    <a:pt x="24888" y="12332"/>
                    <a:pt x="24562" y="8673"/>
                  </a:cubicBezTo>
                  <a:cubicBezTo>
                    <a:pt x="23986" y="2256"/>
                    <a:pt x="21078" y="1"/>
                    <a:pt x="1681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3"/>
            <p:cNvSpPr/>
            <p:nvPr/>
          </p:nvSpPr>
          <p:spPr>
            <a:xfrm>
              <a:off x="2565925" y="1373450"/>
              <a:ext cx="620325" cy="968700"/>
            </a:xfrm>
            <a:custGeom>
              <a:avLst/>
              <a:gdLst/>
              <a:ahLst/>
              <a:cxnLst/>
              <a:rect l="l" t="t" r="r" b="b"/>
              <a:pathLst>
                <a:path w="24813" h="38748" extrusionOk="0">
                  <a:moveTo>
                    <a:pt x="16668" y="1"/>
                  </a:moveTo>
                  <a:lnTo>
                    <a:pt x="9374" y="627"/>
                  </a:lnTo>
                  <a:lnTo>
                    <a:pt x="3209" y="1279"/>
                  </a:lnTo>
                  <a:cubicBezTo>
                    <a:pt x="1154" y="1630"/>
                    <a:pt x="1028" y="2657"/>
                    <a:pt x="577" y="4713"/>
                  </a:cubicBezTo>
                  <a:cubicBezTo>
                    <a:pt x="377" y="5540"/>
                    <a:pt x="1" y="7219"/>
                    <a:pt x="1" y="8823"/>
                  </a:cubicBezTo>
                  <a:cubicBezTo>
                    <a:pt x="1" y="9124"/>
                    <a:pt x="26" y="9424"/>
                    <a:pt x="51" y="9725"/>
                  </a:cubicBezTo>
                  <a:lnTo>
                    <a:pt x="1104" y="21881"/>
                  </a:lnTo>
                  <a:lnTo>
                    <a:pt x="678" y="35690"/>
                  </a:lnTo>
                  <a:cubicBezTo>
                    <a:pt x="2407" y="37545"/>
                    <a:pt x="6868" y="38748"/>
                    <a:pt x="11780" y="38748"/>
                  </a:cubicBezTo>
                  <a:cubicBezTo>
                    <a:pt x="16367" y="38748"/>
                    <a:pt x="21329" y="37695"/>
                    <a:pt x="24813" y="35139"/>
                  </a:cubicBezTo>
                  <a:cubicBezTo>
                    <a:pt x="24813" y="35114"/>
                    <a:pt x="24738" y="12332"/>
                    <a:pt x="24412" y="8673"/>
                  </a:cubicBezTo>
                  <a:cubicBezTo>
                    <a:pt x="23836" y="2281"/>
                    <a:pt x="20928" y="1"/>
                    <a:pt x="16693" y="1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3"/>
            <p:cNvSpPr/>
            <p:nvPr/>
          </p:nvSpPr>
          <p:spPr>
            <a:xfrm>
              <a:off x="2838500" y="838350"/>
              <a:ext cx="323950" cy="323350"/>
            </a:xfrm>
            <a:custGeom>
              <a:avLst/>
              <a:gdLst/>
              <a:ahLst/>
              <a:cxnLst/>
              <a:rect l="l" t="t" r="r" b="b"/>
              <a:pathLst>
                <a:path w="12958" h="12934" extrusionOk="0">
                  <a:moveTo>
                    <a:pt x="6512" y="1"/>
                  </a:moveTo>
                  <a:cubicBezTo>
                    <a:pt x="6497" y="1"/>
                    <a:pt x="6482" y="1"/>
                    <a:pt x="6466" y="1"/>
                  </a:cubicBezTo>
                  <a:lnTo>
                    <a:pt x="6441" y="1"/>
                  </a:lnTo>
                  <a:cubicBezTo>
                    <a:pt x="2882" y="1"/>
                    <a:pt x="0" y="2908"/>
                    <a:pt x="0" y="6492"/>
                  </a:cubicBezTo>
                  <a:cubicBezTo>
                    <a:pt x="25" y="10051"/>
                    <a:pt x="2932" y="12934"/>
                    <a:pt x="6491" y="12934"/>
                  </a:cubicBezTo>
                  <a:cubicBezTo>
                    <a:pt x="10075" y="12908"/>
                    <a:pt x="12958" y="10001"/>
                    <a:pt x="12933" y="6442"/>
                  </a:cubicBezTo>
                  <a:cubicBezTo>
                    <a:pt x="12933" y="2899"/>
                    <a:pt x="10050" y="1"/>
                    <a:pt x="6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3"/>
            <p:cNvSpPr/>
            <p:nvPr/>
          </p:nvSpPr>
          <p:spPr>
            <a:xfrm>
              <a:off x="2682475" y="939550"/>
              <a:ext cx="108425" cy="345575"/>
            </a:xfrm>
            <a:custGeom>
              <a:avLst/>
              <a:gdLst/>
              <a:ahLst/>
              <a:cxnLst/>
              <a:rect l="l" t="t" r="r" b="b"/>
              <a:pathLst>
                <a:path w="4337" h="13823" extrusionOk="0">
                  <a:moveTo>
                    <a:pt x="2596" y="0"/>
                  </a:moveTo>
                  <a:cubicBezTo>
                    <a:pt x="1939" y="0"/>
                    <a:pt x="1318" y="250"/>
                    <a:pt x="853" y="715"/>
                  </a:cubicBezTo>
                  <a:cubicBezTo>
                    <a:pt x="1" y="1617"/>
                    <a:pt x="477" y="4374"/>
                    <a:pt x="1554" y="7081"/>
                  </a:cubicBezTo>
                  <a:cubicBezTo>
                    <a:pt x="1554" y="7081"/>
                    <a:pt x="2632" y="11993"/>
                    <a:pt x="3058" y="12795"/>
                  </a:cubicBezTo>
                  <a:cubicBezTo>
                    <a:pt x="3334" y="13297"/>
                    <a:pt x="3810" y="13673"/>
                    <a:pt x="4336" y="13823"/>
                  </a:cubicBezTo>
                  <a:lnTo>
                    <a:pt x="4236" y="3723"/>
                  </a:lnTo>
                  <a:lnTo>
                    <a:pt x="2858" y="13"/>
                  </a:lnTo>
                  <a:cubicBezTo>
                    <a:pt x="2770" y="5"/>
                    <a:pt x="2683" y="0"/>
                    <a:pt x="25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2657400" y="863600"/>
              <a:ext cx="487500" cy="630900"/>
            </a:xfrm>
            <a:custGeom>
              <a:avLst/>
              <a:gdLst/>
              <a:ahLst/>
              <a:cxnLst/>
              <a:rect l="l" t="t" r="r" b="b"/>
              <a:pathLst>
                <a:path w="19500" h="25236" extrusionOk="0">
                  <a:moveTo>
                    <a:pt x="12608" y="1"/>
                  </a:moveTo>
                  <a:cubicBezTo>
                    <a:pt x="10762" y="1"/>
                    <a:pt x="8856" y="557"/>
                    <a:pt x="7420" y="1472"/>
                  </a:cubicBezTo>
                  <a:cubicBezTo>
                    <a:pt x="3685" y="3828"/>
                    <a:pt x="5114" y="10320"/>
                    <a:pt x="5114" y="10320"/>
                  </a:cubicBezTo>
                  <a:cubicBezTo>
                    <a:pt x="5063" y="10354"/>
                    <a:pt x="5008" y="10369"/>
                    <a:pt x="4950" y="10369"/>
                  </a:cubicBezTo>
                  <a:cubicBezTo>
                    <a:pt x="4582" y="10369"/>
                    <a:pt x="4096" y="9746"/>
                    <a:pt x="3685" y="9292"/>
                  </a:cubicBezTo>
                  <a:cubicBezTo>
                    <a:pt x="3422" y="9029"/>
                    <a:pt x="2855" y="8710"/>
                    <a:pt x="2263" y="8710"/>
                  </a:cubicBezTo>
                  <a:cubicBezTo>
                    <a:pt x="1727" y="8710"/>
                    <a:pt x="1172" y="8971"/>
                    <a:pt x="803" y="9768"/>
                  </a:cubicBezTo>
                  <a:cubicBezTo>
                    <a:pt x="1" y="11447"/>
                    <a:pt x="1505" y="13728"/>
                    <a:pt x="2758" y="14129"/>
                  </a:cubicBezTo>
                  <a:cubicBezTo>
                    <a:pt x="3175" y="14254"/>
                    <a:pt x="3523" y="14304"/>
                    <a:pt x="3813" y="14304"/>
                  </a:cubicBezTo>
                  <a:cubicBezTo>
                    <a:pt x="5042" y="14304"/>
                    <a:pt x="5239" y="13402"/>
                    <a:pt x="5239" y="13402"/>
                  </a:cubicBezTo>
                  <a:lnTo>
                    <a:pt x="5440" y="21222"/>
                  </a:lnTo>
                  <a:cubicBezTo>
                    <a:pt x="5440" y="21222"/>
                    <a:pt x="6843" y="24681"/>
                    <a:pt x="10678" y="25182"/>
                  </a:cubicBezTo>
                  <a:cubicBezTo>
                    <a:pt x="10955" y="25218"/>
                    <a:pt x="11208" y="25235"/>
                    <a:pt x="11438" y="25235"/>
                  </a:cubicBezTo>
                  <a:cubicBezTo>
                    <a:pt x="14397" y="25235"/>
                    <a:pt x="13643" y="22415"/>
                    <a:pt x="12457" y="20996"/>
                  </a:cubicBezTo>
                  <a:lnTo>
                    <a:pt x="12457" y="18615"/>
                  </a:lnTo>
                  <a:cubicBezTo>
                    <a:pt x="13190" y="18728"/>
                    <a:pt x="13923" y="18784"/>
                    <a:pt x="14656" y="18784"/>
                  </a:cubicBezTo>
                  <a:cubicBezTo>
                    <a:pt x="14901" y="18784"/>
                    <a:pt x="15145" y="18778"/>
                    <a:pt x="15390" y="18766"/>
                  </a:cubicBezTo>
                  <a:cubicBezTo>
                    <a:pt x="16969" y="18515"/>
                    <a:pt x="17971" y="17262"/>
                    <a:pt x="18447" y="15533"/>
                  </a:cubicBezTo>
                  <a:cubicBezTo>
                    <a:pt x="19199" y="12776"/>
                    <a:pt x="19500" y="10520"/>
                    <a:pt x="18823" y="5081"/>
                  </a:cubicBezTo>
                  <a:cubicBezTo>
                    <a:pt x="18360" y="1426"/>
                    <a:pt x="15562" y="1"/>
                    <a:pt x="1260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2731975" y="778725"/>
              <a:ext cx="439875" cy="356500"/>
            </a:xfrm>
            <a:custGeom>
              <a:avLst/>
              <a:gdLst/>
              <a:ahLst/>
              <a:cxnLst/>
              <a:rect l="l" t="t" r="r" b="b"/>
              <a:pathLst>
                <a:path w="17595" h="14260" extrusionOk="0">
                  <a:moveTo>
                    <a:pt x="15367" y="0"/>
                  </a:moveTo>
                  <a:cubicBezTo>
                    <a:pt x="15149" y="0"/>
                    <a:pt x="14934" y="72"/>
                    <a:pt x="14737" y="181"/>
                  </a:cubicBezTo>
                  <a:cubicBezTo>
                    <a:pt x="13509" y="807"/>
                    <a:pt x="12206" y="1233"/>
                    <a:pt x="10853" y="1434"/>
                  </a:cubicBezTo>
                  <a:cubicBezTo>
                    <a:pt x="9549" y="1684"/>
                    <a:pt x="7996" y="1785"/>
                    <a:pt x="6667" y="2010"/>
                  </a:cubicBezTo>
                  <a:cubicBezTo>
                    <a:pt x="4011" y="2436"/>
                    <a:pt x="2457" y="2562"/>
                    <a:pt x="1504" y="3589"/>
                  </a:cubicBezTo>
                  <a:cubicBezTo>
                    <a:pt x="201" y="5043"/>
                    <a:pt x="878" y="6421"/>
                    <a:pt x="878" y="6421"/>
                  </a:cubicBezTo>
                  <a:cubicBezTo>
                    <a:pt x="878" y="6421"/>
                    <a:pt x="0" y="12085"/>
                    <a:pt x="702" y="12687"/>
                  </a:cubicBezTo>
                  <a:cubicBezTo>
                    <a:pt x="1103" y="13063"/>
                    <a:pt x="1554" y="14065"/>
                    <a:pt x="2181" y="14241"/>
                  </a:cubicBezTo>
                  <a:cubicBezTo>
                    <a:pt x="2244" y="14253"/>
                    <a:pt x="2313" y="14260"/>
                    <a:pt x="2381" y="14260"/>
                  </a:cubicBezTo>
                  <a:cubicBezTo>
                    <a:pt x="2450" y="14260"/>
                    <a:pt x="2519" y="14253"/>
                    <a:pt x="2582" y="14241"/>
                  </a:cubicBezTo>
                  <a:cubicBezTo>
                    <a:pt x="2908" y="14116"/>
                    <a:pt x="3158" y="13840"/>
                    <a:pt x="3284" y="13514"/>
                  </a:cubicBezTo>
                  <a:cubicBezTo>
                    <a:pt x="3384" y="13163"/>
                    <a:pt x="3434" y="12812"/>
                    <a:pt x="3409" y="12461"/>
                  </a:cubicBezTo>
                  <a:lnTo>
                    <a:pt x="3484" y="10406"/>
                  </a:lnTo>
                  <a:cubicBezTo>
                    <a:pt x="3459" y="10156"/>
                    <a:pt x="3509" y="9930"/>
                    <a:pt x="3610" y="9704"/>
                  </a:cubicBezTo>
                  <a:cubicBezTo>
                    <a:pt x="3760" y="9379"/>
                    <a:pt x="4061" y="9429"/>
                    <a:pt x="4361" y="9329"/>
                  </a:cubicBezTo>
                  <a:cubicBezTo>
                    <a:pt x="4662" y="9253"/>
                    <a:pt x="4938" y="9128"/>
                    <a:pt x="5188" y="8953"/>
                  </a:cubicBezTo>
                  <a:cubicBezTo>
                    <a:pt x="5464" y="8777"/>
                    <a:pt x="5690" y="8577"/>
                    <a:pt x="5890" y="8351"/>
                  </a:cubicBezTo>
                  <a:cubicBezTo>
                    <a:pt x="6066" y="8126"/>
                    <a:pt x="6216" y="7875"/>
                    <a:pt x="6366" y="7624"/>
                  </a:cubicBezTo>
                  <a:cubicBezTo>
                    <a:pt x="7043" y="7850"/>
                    <a:pt x="7770" y="8000"/>
                    <a:pt x="8497" y="8100"/>
                  </a:cubicBezTo>
                  <a:cubicBezTo>
                    <a:pt x="8867" y="8139"/>
                    <a:pt x="9239" y="8158"/>
                    <a:pt x="9609" y="8158"/>
                  </a:cubicBezTo>
                  <a:cubicBezTo>
                    <a:pt x="10945" y="8158"/>
                    <a:pt x="12273" y="7909"/>
                    <a:pt x="13509" y="7399"/>
                  </a:cubicBezTo>
                  <a:cubicBezTo>
                    <a:pt x="15038" y="6797"/>
                    <a:pt x="16341" y="5694"/>
                    <a:pt x="17168" y="4266"/>
                  </a:cubicBezTo>
                  <a:cubicBezTo>
                    <a:pt x="17544" y="3614"/>
                    <a:pt x="17595" y="2812"/>
                    <a:pt x="17294" y="2110"/>
                  </a:cubicBezTo>
                  <a:lnTo>
                    <a:pt x="17294" y="2060"/>
                  </a:lnTo>
                  <a:cubicBezTo>
                    <a:pt x="17262" y="2013"/>
                    <a:pt x="17210" y="1995"/>
                    <a:pt x="17157" y="1995"/>
                  </a:cubicBezTo>
                  <a:cubicBezTo>
                    <a:pt x="17127" y="1995"/>
                    <a:pt x="17096" y="2001"/>
                    <a:pt x="17068" y="2010"/>
                  </a:cubicBezTo>
                  <a:cubicBezTo>
                    <a:pt x="16914" y="2068"/>
                    <a:pt x="16269" y="2349"/>
                    <a:pt x="15912" y="2349"/>
                  </a:cubicBezTo>
                  <a:cubicBezTo>
                    <a:pt x="15805" y="2349"/>
                    <a:pt x="15724" y="2324"/>
                    <a:pt x="15690" y="2261"/>
                  </a:cubicBezTo>
                  <a:cubicBezTo>
                    <a:pt x="15640" y="2161"/>
                    <a:pt x="15890" y="1785"/>
                    <a:pt x="15940" y="1659"/>
                  </a:cubicBezTo>
                  <a:cubicBezTo>
                    <a:pt x="16016" y="1434"/>
                    <a:pt x="16041" y="1233"/>
                    <a:pt x="16041" y="1008"/>
                  </a:cubicBezTo>
                  <a:cubicBezTo>
                    <a:pt x="16066" y="782"/>
                    <a:pt x="16041" y="582"/>
                    <a:pt x="15940" y="381"/>
                  </a:cubicBezTo>
                  <a:cubicBezTo>
                    <a:pt x="15865" y="206"/>
                    <a:pt x="15690" y="55"/>
                    <a:pt x="15464" y="5"/>
                  </a:cubicBezTo>
                  <a:cubicBezTo>
                    <a:pt x="15432" y="2"/>
                    <a:pt x="15399" y="0"/>
                    <a:pt x="15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3"/>
            <p:cNvSpPr/>
            <p:nvPr/>
          </p:nvSpPr>
          <p:spPr>
            <a:xfrm>
              <a:off x="2805900" y="1252525"/>
              <a:ext cx="162950" cy="100275"/>
            </a:xfrm>
            <a:custGeom>
              <a:avLst/>
              <a:gdLst/>
              <a:ahLst/>
              <a:cxnLst/>
              <a:rect l="l" t="t" r="r" b="b"/>
              <a:pathLst>
                <a:path w="6518" h="4011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727"/>
                    <a:pt x="527" y="1404"/>
                    <a:pt x="978" y="2006"/>
                  </a:cubicBezTo>
                  <a:cubicBezTo>
                    <a:pt x="1906" y="3159"/>
                    <a:pt x="6517" y="4011"/>
                    <a:pt x="6517" y="4011"/>
                  </a:cubicBezTo>
                  <a:lnTo>
                    <a:pt x="6517" y="3033"/>
                  </a:lnTo>
                  <a:cubicBezTo>
                    <a:pt x="6517" y="3033"/>
                    <a:pt x="2983" y="2332"/>
                    <a:pt x="1730" y="1680"/>
                  </a:cubicBezTo>
                  <a:cubicBezTo>
                    <a:pt x="1003" y="1304"/>
                    <a:pt x="402" y="727"/>
                    <a:pt x="1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2916175" y="1083975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8" y="1"/>
                  </a:moveTo>
                  <a:cubicBezTo>
                    <a:pt x="352" y="1"/>
                    <a:pt x="26" y="302"/>
                    <a:pt x="26" y="703"/>
                  </a:cubicBezTo>
                  <a:cubicBezTo>
                    <a:pt x="1" y="1078"/>
                    <a:pt x="327" y="1404"/>
                    <a:pt x="703" y="1429"/>
                  </a:cubicBezTo>
                  <a:cubicBezTo>
                    <a:pt x="1104" y="1429"/>
                    <a:pt x="1430" y="1129"/>
                    <a:pt x="1430" y="728"/>
                  </a:cubicBezTo>
                  <a:cubicBezTo>
                    <a:pt x="1430" y="327"/>
                    <a:pt x="1129" y="26"/>
                    <a:pt x="7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2884225" y="1035825"/>
              <a:ext cx="46400" cy="36900"/>
            </a:xfrm>
            <a:custGeom>
              <a:avLst/>
              <a:gdLst/>
              <a:ahLst/>
              <a:cxnLst/>
              <a:rect l="l" t="t" r="r" b="b"/>
              <a:pathLst>
                <a:path w="1856" h="1476" extrusionOk="0">
                  <a:moveTo>
                    <a:pt x="1075" y="1"/>
                  </a:moveTo>
                  <a:cubicBezTo>
                    <a:pt x="903" y="1"/>
                    <a:pt x="731" y="48"/>
                    <a:pt x="577" y="147"/>
                  </a:cubicBezTo>
                  <a:cubicBezTo>
                    <a:pt x="151" y="448"/>
                    <a:pt x="1" y="1025"/>
                    <a:pt x="276" y="1476"/>
                  </a:cubicBezTo>
                  <a:lnTo>
                    <a:pt x="1855" y="473"/>
                  </a:lnTo>
                  <a:lnTo>
                    <a:pt x="1855" y="423"/>
                  </a:lnTo>
                  <a:cubicBezTo>
                    <a:pt x="1679" y="150"/>
                    <a:pt x="1379" y="1"/>
                    <a:pt x="10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2914300" y="1210550"/>
              <a:ext cx="70825" cy="47850"/>
            </a:xfrm>
            <a:custGeom>
              <a:avLst/>
              <a:gdLst/>
              <a:ahLst/>
              <a:cxnLst/>
              <a:rect l="l" t="t" r="r" b="b"/>
              <a:pathLst>
                <a:path w="2833" h="1914" extrusionOk="0">
                  <a:moveTo>
                    <a:pt x="327" y="0"/>
                  </a:moveTo>
                  <a:lnTo>
                    <a:pt x="301" y="51"/>
                  </a:lnTo>
                  <a:cubicBezTo>
                    <a:pt x="1" y="727"/>
                    <a:pt x="327" y="1504"/>
                    <a:pt x="1003" y="1780"/>
                  </a:cubicBezTo>
                  <a:lnTo>
                    <a:pt x="1028" y="1805"/>
                  </a:lnTo>
                  <a:cubicBezTo>
                    <a:pt x="1200" y="1879"/>
                    <a:pt x="1378" y="1913"/>
                    <a:pt x="1552" y="1913"/>
                  </a:cubicBezTo>
                  <a:cubicBezTo>
                    <a:pt x="2092" y="1913"/>
                    <a:pt x="2606" y="1583"/>
                    <a:pt x="2833" y="1053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2919950" y="1232475"/>
              <a:ext cx="34475" cy="25725"/>
            </a:xfrm>
            <a:custGeom>
              <a:avLst/>
              <a:gdLst/>
              <a:ahLst/>
              <a:cxnLst/>
              <a:rect l="l" t="t" r="r" b="b"/>
              <a:pathLst>
                <a:path w="1379" h="1029" extrusionOk="0">
                  <a:moveTo>
                    <a:pt x="201" y="1"/>
                  </a:moveTo>
                  <a:cubicBezTo>
                    <a:pt x="126" y="1"/>
                    <a:pt x="75" y="1"/>
                    <a:pt x="0" y="26"/>
                  </a:cubicBezTo>
                  <a:cubicBezTo>
                    <a:pt x="101" y="427"/>
                    <a:pt x="376" y="753"/>
                    <a:pt x="752" y="903"/>
                  </a:cubicBezTo>
                  <a:cubicBezTo>
                    <a:pt x="953" y="978"/>
                    <a:pt x="1178" y="1028"/>
                    <a:pt x="1379" y="1028"/>
                  </a:cubicBezTo>
                  <a:cubicBezTo>
                    <a:pt x="1304" y="427"/>
                    <a:pt x="802" y="1"/>
                    <a:pt x="20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3072825" y="1031850"/>
              <a:ext cx="43250" cy="33975"/>
            </a:xfrm>
            <a:custGeom>
              <a:avLst/>
              <a:gdLst/>
              <a:ahLst/>
              <a:cxnLst/>
              <a:rect l="l" t="t" r="r" b="b"/>
              <a:pathLst>
                <a:path w="1730" h="1359" extrusionOk="0">
                  <a:moveTo>
                    <a:pt x="724" y="1"/>
                  </a:moveTo>
                  <a:cubicBezTo>
                    <a:pt x="427" y="1"/>
                    <a:pt x="138" y="158"/>
                    <a:pt x="1" y="432"/>
                  </a:cubicBezTo>
                  <a:lnTo>
                    <a:pt x="1504" y="1359"/>
                  </a:lnTo>
                  <a:cubicBezTo>
                    <a:pt x="1730" y="933"/>
                    <a:pt x="1580" y="382"/>
                    <a:pt x="1179" y="131"/>
                  </a:cubicBezTo>
                  <a:lnTo>
                    <a:pt x="1128" y="106"/>
                  </a:lnTo>
                  <a:cubicBezTo>
                    <a:pt x="1001" y="34"/>
                    <a:pt x="862" y="1"/>
                    <a:pt x="7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3060300" y="1083975"/>
              <a:ext cx="35725" cy="35750"/>
            </a:xfrm>
            <a:custGeom>
              <a:avLst/>
              <a:gdLst/>
              <a:ahLst/>
              <a:cxnLst/>
              <a:rect l="l" t="t" r="r" b="b"/>
              <a:pathLst>
                <a:path w="1429" h="1430" extrusionOk="0">
                  <a:moveTo>
                    <a:pt x="702" y="1"/>
                  </a:moveTo>
                  <a:cubicBezTo>
                    <a:pt x="326" y="1"/>
                    <a:pt x="0" y="302"/>
                    <a:pt x="0" y="703"/>
                  </a:cubicBezTo>
                  <a:cubicBezTo>
                    <a:pt x="0" y="1078"/>
                    <a:pt x="301" y="1404"/>
                    <a:pt x="702" y="1429"/>
                  </a:cubicBezTo>
                  <a:cubicBezTo>
                    <a:pt x="1103" y="1429"/>
                    <a:pt x="1429" y="1104"/>
                    <a:pt x="1429" y="728"/>
                  </a:cubicBezTo>
                  <a:cubicBezTo>
                    <a:pt x="1429" y="327"/>
                    <a:pt x="1103" y="1"/>
                    <a:pt x="7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3002025" y="1092750"/>
              <a:ext cx="63300" cy="114700"/>
            </a:xfrm>
            <a:custGeom>
              <a:avLst/>
              <a:gdLst/>
              <a:ahLst/>
              <a:cxnLst/>
              <a:rect l="l" t="t" r="r" b="b"/>
              <a:pathLst>
                <a:path w="2532" h="4588" extrusionOk="0">
                  <a:moveTo>
                    <a:pt x="1" y="1"/>
                  </a:moveTo>
                  <a:lnTo>
                    <a:pt x="126" y="4587"/>
                  </a:lnTo>
                  <a:lnTo>
                    <a:pt x="2532" y="3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1774175" y="1406050"/>
              <a:ext cx="895175" cy="698700"/>
            </a:xfrm>
            <a:custGeom>
              <a:avLst/>
              <a:gdLst/>
              <a:ahLst/>
              <a:cxnLst/>
              <a:rect l="l" t="t" r="r" b="b"/>
              <a:pathLst>
                <a:path w="35807" h="27948" extrusionOk="0">
                  <a:moveTo>
                    <a:pt x="34779" y="0"/>
                  </a:moveTo>
                  <a:lnTo>
                    <a:pt x="34779" y="0"/>
                  </a:lnTo>
                  <a:cubicBezTo>
                    <a:pt x="34202" y="75"/>
                    <a:pt x="33626" y="175"/>
                    <a:pt x="33049" y="326"/>
                  </a:cubicBezTo>
                  <a:cubicBezTo>
                    <a:pt x="30142" y="1153"/>
                    <a:pt x="29290" y="1579"/>
                    <a:pt x="27861" y="4010"/>
                  </a:cubicBezTo>
                  <a:cubicBezTo>
                    <a:pt x="26733" y="5915"/>
                    <a:pt x="23049" y="15539"/>
                    <a:pt x="21621" y="18521"/>
                  </a:cubicBezTo>
                  <a:lnTo>
                    <a:pt x="14728" y="12256"/>
                  </a:lnTo>
                  <a:cubicBezTo>
                    <a:pt x="13099" y="10652"/>
                    <a:pt x="12849" y="8496"/>
                    <a:pt x="11896" y="7093"/>
                  </a:cubicBezTo>
                  <a:cubicBezTo>
                    <a:pt x="10919" y="5689"/>
                    <a:pt x="9741" y="5238"/>
                    <a:pt x="8613" y="4035"/>
                  </a:cubicBezTo>
                  <a:cubicBezTo>
                    <a:pt x="7803" y="3153"/>
                    <a:pt x="7381" y="2452"/>
                    <a:pt x="7003" y="2452"/>
                  </a:cubicBezTo>
                  <a:cubicBezTo>
                    <a:pt x="6855" y="2452"/>
                    <a:pt x="6713" y="2560"/>
                    <a:pt x="6558" y="2807"/>
                  </a:cubicBezTo>
                  <a:cubicBezTo>
                    <a:pt x="6032" y="3659"/>
                    <a:pt x="7210" y="5389"/>
                    <a:pt x="7410" y="5815"/>
                  </a:cubicBezTo>
                  <a:cubicBezTo>
                    <a:pt x="7564" y="6168"/>
                    <a:pt x="8612" y="7045"/>
                    <a:pt x="7579" y="7045"/>
                  </a:cubicBezTo>
                  <a:cubicBezTo>
                    <a:pt x="7438" y="7045"/>
                    <a:pt x="7259" y="7029"/>
                    <a:pt x="7034" y="6993"/>
                  </a:cubicBezTo>
                  <a:cubicBezTo>
                    <a:pt x="5129" y="6692"/>
                    <a:pt x="1771" y="4085"/>
                    <a:pt x="944" y="3559"/>
                  </a:cubicBezTo>
                  <a:cubicBezTo>
                    <a:pt x="794" y="3463"/>
                    <a:pt x="665" y="3422"/>
                    <a:pt x="557" y="3422"/>
                  </a:cubicBezTo>
                  <a:cubicBezTo>
                    <a:pt x="70" y="3422"/>
                    <a:pt x="0" y="4272"/>
                    <a:pt x="267" y="4887"/>
                  </a:cubicBezTo>
                  <a:cubicBezTo>
                    <a:pt x="593" y="5664"/>
                    <a:pt x="242" y="7619"/>
                    <a:pt x="768" y="8897"/>
                  </a:cubicBezTo>
                  <a:cubicBezTo>
                    <a:pt x="1370" y="10226"/>
                    <a:pt x="1696" y="10827"/>
                    <a:pt x="3325" y="11905"/>
                  </a:cubicBezTo>
                  <a:cubicBezTo>
                    <a:pt x="4854" y="12907"/>
                    <a:pt x="8262" y="13835"/>
                    <a:pt x="9816" y="15238"/>
                  </a:cubicBezTo>
                  <a:cubicBezTo>
                    <a:pt x="11370" y="16667"/>
                    <a:pt x="15029" y="21303"/>
                    <a:pt x="17260" y="24085"/>
                  </a:cubicBezTo>
                  <a:cubicBezTo>
                    <a:pt x="19132" y="26438"/>
                    <a:pt x="20851" y="27947"/>
                    <a:pt x="22467" y="27947"/>
                  </a:cubicBezTo>
                  <a:cubicBezTo>
                    <a:pt x="23295" y="27947"/>
                    <a:pt x="24097" y="27550"/>
                    <a:pt x="24879" y="26667"/>
                  </a:cubicBezTo>
                  <a:cubicBezTo>
                    <a:pt x="26583" y="24712"/>
                    <a:pt x="28137" y="22080"/>
                    <a:pt x="28914" y="20827"/>
                  </a:cubicBezTo>
                  <a:cubicBezTo>
                    <a:pt x="31019" y="17494"/>
                    <a:pt x="34077" y="11303"/>
                    <a:pt x="34077" y="11303"/>
                  </a:cubicBezTo>
                  <a:cubicBezTo>
                    <a:pt x="35806" y="7193"/>
                    <a:pt x="35706" y="2531"/>
                    <a:pt x="34779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2325325" y="1403375"/>
              <a:ext cx="372225" cy="532825"/>
            </a:xfrm>
            <a:custGeom>
              <a:avLst/>
              <a:gdLst/>
              <a:ahLst/>
              <a:cxnLst/>
              <a:rect l="l" t="t" r="r" b="b"/>
              <a:pathLst>
                <a:path w="14889" h="21313" extrusionOk="0">
                  <a:moveTo>
                    <a:pt x="12476" y="1"/>
                  </a:moveTo>
                  <a:cubicBezTo>
                    <a:pt x="10149" y="1"/>
                    <a:pt x="6964" y="669"/>
                    <a:pt x="5114" y="4744"/>
                  </a:cubicBezTo>
                  <a:cubicBezTo>
                    <a:pt x="2983" y="9405"/>
                    <a:pt x="1" y="17024"/>
                    <a:pt x="1" y="17024"/>
                  </a:cubicBezTo>
                  <a:cubicBezTo>
                    <a:pt x="1" y="17024"/>
                    <a:pt x="3257" y="21312"/>
                    <a:pt x="6896" y="21312"/>
                  </a:cubicBezTo>
                  <a:cubicBezTo>
                    <a:pt x="7061" y="21312"/>
                    <a:pt x="7228" y="21304"/>
                    <a:pt x="7394" y="21285"/>
                  </a:cubicBezTo>
                  <a:lnTo>
                    <a:pt x="13234" y="10257"/>
                  </a:lnTo>
                  <a:cubicBezTo>
                    <a:pt x="13234" y="10257"/>
                    <a:pt x="14888" y="4468"/>
                    <a:pt x="13384" y="32"/>
                  </a:cubicBezTo>
                  <a:cubicBezTo>
                    <a:pt x="13102" y="14"/>
                    <a:pt x="12797" y="1"/>
                    <a:pt x="124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5399900" y="2836500"/>
              <a:ext cx="93400" cy="1386000"/>
            </a:xfrm>
            <a:custGeom>
              <a:avLst/>
              <a:gdLst/>
              <a:ahLst/>
              <a:cxnLst/>
              <a:rect l="l" t="t" r="r" b="b"/>
              <a:pathLst>
                <a:path w="3736" h="55440" extrusionOk="0">
                  <a:moveTo>
                    <a:pt x="3134" y="0"/>
                  </a:moveTo>
                  <a:lnTo>
                    <a:pt x="1" y="1805"/>
                  </a:lnTo>
                  <a:cubicBezTo>
                    <a:pt x="327" y="2356"/>
                    <a:pt x="502" y="2958"/>
                    <a:pt x="527" y="3584"/>
                  </a:cubicBezTo>
                  <a:lnTo>
                    <a:pt x="527" y="54261"/>
                  </a:lnTo>
                  <a:cubicBezTo>
                    <a:pt x="577" y="54738"/>
                    <a:pt x="377" y="55189"/>
                    <a:pt x="1" y="55439"/>
                  </a:cubicBezTo>
                  <a:lnTo>
                    <a:pt x="3134" y="53635"/>
                  </a:lnTo>
                  <a:cubicBezTo>
                    <a:pt x="3510" y="53359"/>
                    <a:pt x="3735" y="52908"/>
                    <a:pt x="3660" y="52457"/>
                  </a:cubicBezTo>
                  <a:lnTo>
                    <a:pt x="3660" y="1780"/>
                  </a:lnTo>
                  <a:cubicBezTo>
                    <a:pt x="3660" y="1153"/>
                    <a:pt x="3460" y="527"/>
                    <a:pt x="3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3678100" y="1998450"/>
              <a:ext cx="1736250" cy="2227700"/>
            </a:xfrm>
            <a:custGeom>
              <a:avLst/>
              <a:gdLst/>
              <a:ahLst/>
              <a:cxnLst/>
              <a:rect l="l" t="t" r="r" b="b"/>
              <a:pathLst>
                <a:path w="69450" h="89108" extrusionOk="0">
                  <a:moveTo>
                    <a:pt x="6617" y="1"/>
                  </a:moveTo>
                  <a:cubicBezTo>
                    <a:pt x="5307" y="1"/>
                    <a:pt x="3998" y="289"/>
                    <a:pt x="3008" y="866"/>
                  </a:cubicBezTo>
                  <a:lnTo>
                    <a:pt x="1755" y="1592"/>
                  </a:lnTo>
                  <a:cubicBezTo>
                    <a:pt x="702" y="2119"/>
                    <a:pt x="50" y="3196"/>
                    <a:pt x="0" y="4349"/>
                  </a:cubicBezTo>
                  <a:lnTo>
                    <a:pt x="0" y="59212"/>
                  </a:lnTo>
                  <a:cubicBezTo>
                    <a:pt x="50" y="58059"/>
                    <a:pt x="702" y="56981"/>
                    <a:pt x="1755" y="56455"/>
                  </a:cubicBezTo>
                  <a:lnTo>
                    <a:pt x="3008" y="55728"/>
                  </a:lnTo>
                  <a:cubicBezTo>
                    <a:pt x="3998" y="55152"/>
                    <a:pt x="5307" y="54863"/>
                    <a:pt x="6617" y="54863"/>
                  </a:cubicBezTo>
                  <a:cubicBezTo>
                    <a:pt x="7926" y="54863"/>
                    <a:pt x="9236" y="55152"/>
                    <a:pt x="10226" y="55728"/>
                  </a:cubicBezTo>
                  <a:lnTo>
                    <a:pt x="67595" y="88836"/>
                  </a:lnTo>
                  <a:cubicBezTo>
                    <a:pt x="67800" y="89019"/>
                    <a:pt x="68058" y="89108"/>
                    <a:pt x="68316" y="89108"/>
                  </a:cubicBezTo>
                  <a:cubicBezTo>
                    <a:pt x="68623" y="89108"/>
                    <a:pt x="68930" y="88981"/>
                    <a:pt x="69149" y="88736"/>
                  </a:cubicBezTo>
                  <a:cubicBezTo>
                    <a:pt x="69374" y="88485"/>
                    <a:pt x="69449" y="88134"/>
                    <a:pt x="69399" y="87783"/>
                  </a:cubicBezTo>
                  <a:lnTo>
                    <a:pt x="69399" y="37106"/>
                  </a:lnTo>
                  <a:cubicBezTo>
                    <a:pt x="69374" y="36480"/>
                    <a:pt x="69199" y="35878"/>
                    <a:pt x="68873" y="35327"/>
                  </a:cubicBezTo>
                  <a:cubicBezTo>
                    <a:pt x="68572" y="34776"/>
                    <a:pt x="68121" y="34299"/>
                    <a:pt x="67595" y="33974"/>
                  </a:cubicBezTo>
                  <a:lnTo>
                    <a:pt x="10226" y="866"/>
                  </a:lnTo>
                  <a:cubicBezTo>
                    <a:pt x="9236" y="289"/>
                    <a:pt x="7926" y="1"/>
                    <a:pt x="661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3599775" y="1920450"/>
              <a:ext cx="1878475" cy="961175"/>
            </a:xfrm>
            <a:custGeom>
              <a:avLst/>
              <a:gdLst/>
              <a:ahLst/>
              <a:cxnLst/>
              <a:rect l="l" t="t" r="r" b="b"/>
              <a:pathLst>
                <a:path w="75139" h="38447" extrusionOk="0">
                  <a:moveTo>
                    <a:pt x="9750" y="1"/>
                  </a:moveTo>
                  <a:cubicBezTo>
                    <a:pt x="7895" y="1"/>
                    <a:pt x="6041" y="427"/>
                    <a:pt x="4562" y="1279"/>
                  </a:cubicBezTo>
                  <a:lnTo>
                    <a:pt x="3309" y="1981"/>
                  </a:lnTo>
                  <a:cubicBezTo>
                    <a:pt x="1579" y="2958"/>
                    <a:pt x="376" y="4662"/>
                    <a:pt x="76" y="6642"/>
                  </a:cubicBezTo>
                  <a:cubicBezTo>
                    <a:pt x="26" y="6918"/>
                    <a:pt x="26" y="7194"/>
                    <a:pt x="0" y="7469"/>
                  </a:cubicBezTo>
                  <a:cubicBezTo>
                    <a:pt x="26" y="9174"/>
                    <a:pt x="702" y="10778"/>
                    <a:pt x="1880" y="11981"/>
                  </a:cubicBezTo>
                  <a:lnTo>
                    <a:pt x="4161" y="9825"/>
                  </a:lnTo>
                  <a:cubicBezTo>
                    <a:pt x="3760" y="9424"/>
                    <a:pt x="3484" y="8948"/>
                    <a:pt x="3309" y="8422"/>
                  </a:cubicBezTo>
                  <a:cubicBezTo>
                    <a:pt x="2833" y="7043"/>
                    <a:pt x="3409" y="5565"/>
                    <a:pt x="4888" y="4712"/>
                  </a:cubicBezTo>
                  <a:lnTo>
                    <a:pt x="6141" y="3986"/>
                  </a:lnTo>
                  <a:cubicBezTo>
                    <a:pt x="7143" y="3409"/>
                    <a:pt x="8453" y="3121"/>
                    <a:pt x="9762" y="3121"/>
                  </a:cubicBezTo>
                  <a:cubicBezTo>
                    <a:pt x="11072" y="3121"/>
                    <a:pt x="12381" y="3409"/>
                    <a:pt x="13384" y="3986"/>
                  </a:cubicBezTo>
                  <a:lnTo>
                    <a:pt x="70728" y="37094"/>
                  </a:lnTo>
                  <a:cubicBezTo>
                    <a:pt x="71254" y="37419"/>
                    <a:pt x="71705" y="37896"/>
                    <a:pt x="72006" y="38447"/>
                  </a:cubicBezTo>
                  <a:lnTo>
                    <a:pt x="75139" y="36642"/>
                  </a:lnTo>
                  <a:cubicBezTo>
                    <a:pt x="74838" y="36091"/>
                    <a:pt x="74387" y="35615"/>
                    <a:pt x="73860" y="35289"/>
                  </a:cubicBezTo>
                  <a:lnTo>
                    <a:pt x="14938" y="1279"/>
                  </a:lnTo>
                  <a:cubicBezTo>
                    <a:pt x="13459" y="427"/>
                    <a:pt x="11605" y="1"/>
                    <a:pt x="97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3740750" y="2072700"/>
              <a:ext cx="1567700" cy="1016325"/>
            </a:xfrm>
            <a:custGeom>
              <a:avLst/>
              <a:gdLst/>
              <a:ahLst/>
              <a:cxnLst/>
              <a:rect l="l" t="t" r="r" b="b"/>
              <a:pathLst>
                <a:path w="62708" h="40653" extrusionOk="0">
                  <a:moveTo>
                    <a:pt x="3306" y="1"/>
                  </a:moveTo>
                  <a:cubicBezTo>
                    <a:pt x="2682" y="1"/>
                    <a:pt x="2056" y="151"/>
                    <a:pt x="1479" y="452"/>
                  </a:cubicBezTo>
                  <a:lnTo>
                    <a:pt x="853" y="828"/>
                  </a:lnTo>
                  <a:cubicBezTo>
                    <a:pt x="351" y="1079"/>
                    <a:pt x="1" y="1605"/>
                    <a:pt x="1" y="2206"/>
                  </a:cubicBezTo>
                  <a:lnTo>
                    <a:pt x="1" y="14211"/>
                  </a:lnTo>
                  <a:lnTo>
                    <a:pt x="62708" y="40653"/>
                  </a:lnTo>
                  <a:lnTo>
                    <a:pt x="62708" y="33710"/>
                  </a:lnTo>
                  <a:lnTo>
                    <a:pt x="5113" y="452"/>
                  </a:lnTo>
                  <a:cubicBezTo>
                    <a:pt x="4549" y="151"/>
                    <a:pt x="3929" y="1"/>
                    <a:pt x="330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3740750" y="2073950"/>
              <a:ext cx="1567700" cy="985000"/>
            </a:xfrm>
            <a:custGeom>
              <a:avLst/>
              <a:gdLst/>
              <a:ahLst/>
              <a:cxnLst/>
              <a:rect l="l" t="t" r="r" b="b"/>
              <a:pathLst>
                <a:path w="62708" h="39400" extrusionOk="0">
                  <a:moveTo>
                    <a:pt x="3309" y="1"/>
                  </a:moveTo>
                  <a:cubicBezTo>
                    <a:pt x="2682" y="1"/>
                    <a:pt x="2056" y="126"/>
                    <a:pt x="1479" y="427"/>
                  </a:cubicBezTo>
                  <a:lnTo>
                    <a:pt x="853" y="778"/>
                  </a:lnTo>
                  <a:cubicBezTo>
                    <a:pt x="351" y="1054"/>
                    <a:pt x="1" y="1580"/>
                    <a:pt x="1" y="2181"/>
                  </a:cubicBezTo>
                  <a:lnTo>
                    <a:pt x="1" y="5665"/>
                  </a:lnTo>
                  <a:lnTo>
                    <a:pt x="1" y="14161"/>
                  </a:lnTo>
                  <a:lnTo>
                    <a:pt x="1955" y="14989"/>
                  </a:lnTo>
                  <a:lnTo>
                    <a:pt x="1955" y="8197"/>
                  </a:lnTo>
                  <a:lnTo>
                    <a:pt x="3409" y="7369"/>
                  </a:lnTo>
                  <a:cubicBezTo>
                    <a:pt x="4011" y="7019"/>
                    <a:pt x="4662" y="6843"/>
                    <a:pt x="5339" y="6843"/>
                  </a:cubicBezTo>
                  <a:lnTo>
                    <a:pt x="5489" y="6843"/>
                  </a:lnTo>
                  <a:cubicBezTo>
                    <a:pt x="5539" y="6517"/>
                    <a:pt x="5740" y="6242"/>
                    <a:pt x="6016" y="6041"/>
                  </a:cubicBezTo>
                  <a:lnTo>
                    <a:pt x="6993" y="5490"/>
                  </a:lnTo>
                  <a:cubicBezTo>
                    <a:pt x="7194" y="5389"/>
                    <a:pt x="7369" y="5339"/>
                    <a:pt x="7570" y="5339"/>
                  </a:cubicBezTo>
                  <a:cubicBezTo>
                    <a:pt x="7770" y="5339"/>
                    <a:pt x="7945" y="5389"/>
                    <a:pt x="8121" y="5490"/>
                  </a:cubicBezTo>
                  <a:lnTo>
                    <a:pt x="60126" y="35515"/>
                  </a:lnTo>
                  <a:cubicBezTo>
                    <a:pt x="60452" y="35741"/>
                    <a:pt x="60678" y="36091"/>
                    <a:pt x="60678" y="36492"/>
                  </a:cubicBezTo>
                  <a:lnTo>
                    <a:pt x="60678" y="38247"/>
                  </a:lnTo>
                  <a:lnTo>
                    <a:pt x="62708" y="39400"/>
                  </a:lnTo>
                  <a:lnTo>
                    <a:pt x="62708" y="33685"/>
                  </a:lnTo>
                  <a:lnTo>
                    <a:pt x="5113" y="427"/>
                  </a:lnTo>
                  <a:cubicBezTo>
                    <a:pt x="4537" y="126"/>
                    <a:pt x="3910" y="1"/>
                    <a:pt x="3309" y="1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3701275" y="2034175"/>
              <a:ext cx="1646650" cy="881925"/>
            </a:xfrm>
            <a:custGeom>
              <a:avLst/>
              <a:gdLst/>
              <a:ahLst/>
              <a:cxnLst/>
              <a:rect l="l" t="t" r="r" b="b"/>
              <a:pathLst>
                <a:path w="65866" h="35277" extrusionOk="0">
                  <a:moveTo>
                    <a:pt x="4875" y="0"/>
                  </a:moveTo>
                  <a:cubicBezTo>
                    <a:pt x="3986" y="0"/>
                    <a:pt x="3096" y="214"/>
                    <a:pt x="2281" y="640"/>
                  </a:cubicBezTo>
                  <a:lnTo>
                    <a:pt x="1655" y="990"/>
                  </a:lnTo>
                  <a:cubicBezTo>
                    <a:pt x="803" y="1467"/>
                    <a:pt x="201" y="2344"/>
                    <a:pt x="26" y="3321"/>
                  </a:cubicBezTo>
                  <a:cubicBezTo>
                    <a:pt x="26" y="3447"/>
                    <a:pt x="1" y="3597"/>
                    <a:pt x="1" y="3722"/>
                  </a:cubicBezTo>
                  <a:lnTo>
                    <a:pt x="1" y="5602"/>
                  </a:lnTo>
                  <a:lnTo>
                    <a:pt x="1580" y="7256"/>
                  </a:lnTo>
                  <a:lnTo>
                    <a:pt x="1580" y="3772"/>
                  </a:lnTo>
                  <a:cubicBezTo>
                    <a:pt x="1580" y="3171"/>
                    <a:pt x="1930" y="2645"/>
                    <a:pt x="2432" y="2369"/>
                  </a:cubicBezTo>
                  <a:lnTo>
                    <a:pt x="3058" y="2018"/>
                  </a:lnTo>
                  <a:cubicBezTo>
                    <a:pt x="3635" y="1730"/>
                    <a:pt x="4255" y="1586"/>
                    <a:pt x="4875" y="1586"/>
                  </a:cubicBezTo>
                  <a:cubicBezTo>
                    <a:pt x="5496" y="1586"/>
                    <a:pt x="6116" y="1730"/>
                    <a:pt x="6692" y="2018"/>
                  </a:cubicBezTo>
                  <a:lnTo>
                    <a:pt x="64287" y="35276"/>
                  </a:lnTo>
                  <a:lnTo>
                    <a:pt x="65866" y="34374"/>
                  </a:lnTo>
                  <a:lnTo>
                    <a:pt x="7469" y="640"/>
                  </a:lnTo>
                  <a:cubicBezTo>
                    <a:pt x="6655" y="214"/>
                    <a:pt x="5765" y="0"/>
                    <a:pt x="4875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3701275" y="2034500"/>
              <a:ext cx="1646025" cy="881600"/>
            </a:xfrm>
            <a:custGeom>
              <a:avLst/>
              <a:gdLst/>
              <a:ahLst/>
              <a:cxnLst/>
              <a:rect l="l" t="t" r="r" b="b"/>
              <a:pathLst>
                <a:path w="65841" h="35264" extrusionOk="0">
                  <a:moveTo>
                    <a:pt x="4888" y="0"/>
                  </a:moveTo>
                  <a:cubicBezTo>
                    <a:pt x="3986" y="0"/>
                    <a:pt x="3108" y="201"/>
                    <a:pt x="2281" y="627"/>
                  </a:cubicBezTo>
                  <a:lnTo>
                    <a:pt x="1655" y="977"/>
                  </a:lnTo>
                  <a:cubicBezTo>
                    <a:pt x="803" y="1454"/>
                    <a:pt x="201" y="2331"/>
                    <a:pt x="26" y="3308"/>
                  </a:cubicBezTo>
                  <a:cubicBezTo>
                    <a:pt x="26" y="3434"/>
                    <a:pt x="1" y="3584"/>
                    <a:pt x="1" y="3709"/>
                  </a:cubicBezTo>
                  <a:lnTo>
                    <a:pt x="1" y="5589"/>
                  </a:lnTo>
                  <a:lnTo>
                    <a:pt x="1580" y="7243"/>
                  </a:lnTo>
                  <a:lnTo>
                    <a:pt x="1580" y="3759"/>
                  </a:lnTo>
                  <a:cubicBezTo>
                    <a:pt x="1580" y="3158"/>
                    <a:pt x="1930" y="2632"/>
                    <a:pt x="2432" y="2356"/>
                  </a:cubicBezTo>
                  <a:lnTo>
                    <a:pt x="3058" y="2005"/>
                  </a:lnTo>
                  <a:cubicBezTo>
                    <a:pt x="3635" y="1704"/>
                    <a:pt x="4261" y="1579"/>
                    <a:pt x="4888" y="1579"/>
                  </a:cubicBezTo>
                  <a:cubicBezTo>
                    <a:pt x="5489" y="1579"/>
                    <a:pt x="6116" y="1704"/>
                    <a:pt x="6692" y="2005"/>
                  </a:cubicBezTo>
                  <a:lnTo>
                    <a:pt x="64287" y="35263"/>
                  </a:lnTo>
                  <a:lnTo>
                    <a:pt x="64287" y="35238"/>
                  </a:lnTo>
                  <a:lnTo>
                    <a:pt x="65841" y="34336"/>
                  </a:lnTo>
                  <a:lnTo>
                    <a:pt x="7469" y="627"/>
                  </a:lnTo>
                  <a:cubicBezTo>
                    <a:pt x="6667" y="201"/>
                    <a:pt x="5765" y="0"/>
                    <a:pt x="4888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3"/>
            <p:cNvSpPr/>
            <p:nvPr/>
          </p:nvSpPr>
          <p:spPr>
            <a:xfrm>
              <a:off x="5308425" y="2892900"/>
              <a:ext cx="39500" cy="216175"/>
            </a:xfrm>
            <a:custGeom>
              <a:avLst/>
              <a:gdLst/>
              <a:ahLst/>
              <a:cxnLst/>
              <a:rect l="l" t="t" r="r" b="b"/>
              <a:pathLst>
                <a:path w="1580" h="8647" extrusionOk="0">
                  <a:moveTo>
                    <a:pt x="1580" y="0"/>
                  </a:moveTo>
                  <a:lnTo>
                    <a:pt x="1" y="902"/>
                  </a:lnTo>
                  <a:lnTo>
                    <a:pt x="1" y="7719"/>
                  </a:lnTo>
                  <a:lnTo>
                    <a:pt x="1580" y="8647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3"/>
            <p:cNvSpPr/>
            <p:nvPr/>
          </p:nvSpPr>
          <p:spPr>
            <a:xfrm>
              <a:off x="5308425" y="2892900"/>
              <a:ext cx="39500" cy="188600"/>
            </a:xfrm>
            <a:custGeom>
              <a:avLst/>
              <a:gdLst/>
              <a:ahLst/>
              <a:cxnLst/>
              <a:rect l="l" t="t" r="r" b="b"/>
              <a:pathLst>
                <a:path w="1580" h="7544" extrusionOk="0">
                  <a:moveTo>
                    <a:pt x="1580" y="0"/>
                  </a:moveTo>
                  <a:lnTo>
                    <a:pt x="1" y="902"/>
                  </a:lnTo>
                  <a:lnTo>
                    <a:pt x="1" y="6642"/>
                  </a:lnTo>
                  <a:lnTo>
                    <a:pt x="1580" y="7544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rgbClr val="996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3"/>
            <p:cNvSpPr/>
            <p:nvPr/>
          </p:nvSpPr>
          <p:spPr>
            <a:xfrm>
              <a:off x="3789625" y="2245025"/>
              <a:ext cx="1569575" cy="1848550"/>
            </a:xfrm>
            <a:custGeom>
              <a:avLst/>
              <a:gdLst/>
              <a:ahLst/>
              <a:cxnLst/>
              <a:rect l="l" t="t" r="r" b="b"/>
              <a:pathLst>
                <a:path w="62783" h="73942" extrusionOk="0">
                  <a:moveTo>
                    <a:pt x="3393" y="0"/>
                  </a:moveTo>
                  <a:cubicBezTo>
                    <a:pt x="2726" y="0"/>
                    <a:pt x="2056" y="176"/>
                    <a:pt x="1454" y="526"/>
                  </a:cubicBezTo>
                  <a:lnTo>
                    <a:pt x="0" y="1354"/>
                  </a:lnTo>
                  <a:lnTo>
                    <a:pt x="0" y="38597"/>
                  </a:lnTo>
                  <a:lnTo>
                    <a:pt x="60978" y="73785"/>
                  </a:lnTo>
                  <a:cubicBezTo>
                    <a:pt x="61165" y="73891"/>
                    <a:pt x="61371" y="73941"/>
                    <a:pt x="61574" y="73941"/>
                  </a:cubicBezTo>
                  <a:cubicBezTo>
                    <a:pt x="61998" y="73941"/>
                    <a:pt x="62412" y="73723"/>
                    <a:pt x="62632" y="73334"/>
                  </a:cubicBezTo>
                  <a:cubicBezTo>
                    <a:pt x="62708" y="73158"/>
                    <a:pt x="62783" y="72958"/>
                    <a:pt x="62783" y="72757"/>
                  </a:cubicBezTo>
                  <a:lnTo>
                    <a:pt x="62783" y="33735"/>
                  </a:lnTo>
                  <a:lnTo>
                    <a:pt x="5314" y="526"/>
                  </a:lnTo>
                  <a:cubicBezTo>
                    <a:pt x="4725" y="176"/>
                    <a:pt x="4061" y="0"/>
                    <a:pt x="3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3"/>
            <p:cNvSpPr/>
            <p:nvPr/>
          </p:nvSpPr>
          <p:spPr>
            <a:xfrm>
              <a:off x="3877350" y="2207900"/>
              <a:ext cx="1380350" cy="1823025"/>
            </a:xfrm>
            <a:custGeom>
              <a:avLst/>
              <a:gdLst/>
              <a:ahLst/>
              <a:cxnLst/>
              <a:rect l="l" t="t" r="r" b="b"/>
              <a:pathLst>
                <a:path w="55214" h="72921" extrusionOk="0">
                  <a:moveTo>
                    <a:pt x="2102" y="0"/>
                  </a:moveTo>
                  <a:cubicBezTo>
                    <a:pt x="1911" y="0"/>
                    <a:pt x="1717" y="44"/>
                    <a:pt x="1529" y="132"/>
                  </a:cubicBezTo>
                  <a:lnTo>
                    <a:pt x="552" y="683"/>
                  </a:lnTo>
                  <a:cubicBezTo>
                    <a:pt x="226" y="909"/>
                    <a:pt x="25" y="1260"/>
                    <a:pt x="0" y="1661"/>
                  </a:cubicBezTo>
                  <a:lnTo>
                    <a:pt x="0" y="41761"/>
                  </a:lnTo>
                  <a:cubicBezTo>
                    <a:pt x="25" y="42162"/>
                    <a:pt x="226" y="42513"/>
                    <a:pt x="552" y="42738"/>
                  </a:cubicBezTo>
                  <a:lnTo>
                    <a:pt x="52557" y="72789"/>
                  </a:lnTo>
                  <a:cubicBezTo>
                    <a:pt x="52732" y="72876"/>
                    <a:pt x="52927" y="72920"/>
                    <a:pt x="53121" y="72920"/>
                  </a:cubicBezTo>
                  <a:cubicBezTo>
                    <a:pt x="53315" y="72920"/>
                    <a:pt x="53509" y="72876"/>
                    <a:pt x="53685" y="72789"/>
                  </a:cubicBezTo>
                  <a:lnTo>
                    <a:pt x="54662" y="72212"/>
                  </a:lnTo>
                  <a:cubicBezTo>
                    <a:pt x="54988" y="71987"/>
                    <a:pt x="55214" y="71636"/>
                    <a:pt x="55214" y="71235"/>
                  </a:cubicBezTo>
                  <a:lnTo>
                    <a:pt x="55214" y="31134"/>
                  </a:lnTo>
                  <a:cubicBezTo>
                    <a:pt x="55214" y="30733"/>
                    <a:pt x="54988" y="30383"/>
                    <a:pt x="54662" y="30157"/>
                  </a:cubicBezTo>
                  <a:lnTo>
                    <a:pt x="2657" y="132"/>
                  </a:lnTo>
                  <a:cubicBezTo>
                    <a:pt x="2481" y="44"/>
                    <a:pt x="2294" y="0"/>
                    <a:pt x="210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3"/>
            <p:cNvSpPr/>
            <p:nvPr/>
          </p:nvSpPr>
          <p:spPr>
            <a:xfrm>
              <a:off x="3877350" y="2207425"/>
              <a:ext cx="1380350" cy="1164825"/>
            </a:xfrm>
            <a:custGeom>
              <a:avLst/>
              <a:gdLst/>
              <a:ahLst/>
              <a:cxnLst/>
              <a:rect l="l" t="t" r="r" b="b"/>
              <a:pathLst>
                <a:path w="55214" h="46593" extrusionOk="0">
                  <a:moveTo>
                    <a:pt x="2106" y="0"/>
                  </a:moveTo>
                  <a:cubicBezTo>
                    <a:pt x="1905" y="0"/>
                    <a:pt x="1730" y="50"/>
                    <a:pt x="1529" y="151"/>
                  </a:cubicBezTo>
                  <a:lnTo>
                    <a:pt x="552" y="702"/>
                  </a:lnTo>
                  <a:cubicBezTo>
                    <a:pt x="276" y="903"/>
                    <a:pt x="75" y="1203"/>
                    <a:pt x="0" y="1529"/>
                  </a:cubicBezTo>
                  <a:cubicBezTo>
                    <a:pt x="50" y="1379"/>
                    <a:pt x="151" y="1279"/>
                    <a:pt x="301" y="1279"/>
                  </a:cubicBezTo>
                  <a:cubicBezTo>
                    <a:pt x="376" y="1279"/>
                    <a:pt x="476" y="1304"/>
                    <a:pt x="552" y="1354"/>
                  </a:cubicBezTo>
                  <a:lnTo>
                    <a:pt x="52557" y="31379"/>
                  </a:lnTo>
                  <a:cubicBezTo>
                    <a:pt x="52707" y="31504"/>
                    <a:pt x="52858" y="31630"/>
                    <a:pt x="52933" y="31805"/>
                  </a:cubicBezTo>
                  <a:lnTo>
                    <a:pt x="55013" y="30602"/>
                  </a:lnTo>
                  <a:cubicBezTo>
                    <a:pt x="55113" y="30752"/>
                    <a:pt x="55189" y="30953"/>
                    <a:pt x="55189" y="31153"/>
                  </a:cubicBezTo>
                  <a:lnTo>
                    <a:pt x="55189" y="35740"/>
                  </a:lnTo>
                  <a:lnTo>
                    <a:pt x="55214" y="35715"/>
                  </a:lnTo>
                  <a:lnTo>
                    <a:pt x="55214" y="31153"/>
                  </a:lnTo>
                  <a:cubicBezTo>
                    <a:pt x="55214" y="30752"/>
                    <a:pt x="54988" y="30402"/>
                    <a:pt x="54662" y="30176"/>
                  </a:cubicBezTo>
                  <a:lnTo>
                    <a:pt x="2657" y="151"/>
                  </a:lnTo>
                  <a:cubicBezTo>
                    <a:pt x="2481" y="50"/>
                    <a:pt x="2306" y="0"/>
                    <a:pt x="2106" y="0"/>
                  </a:cubicBezTo>
                  <a:close/>
                  <a:moveTo>
                    <a:pt x="55214" y="46216"/>
                  </a:moveTo>
                  <a:lnTo>
                    <a:pt x="55189" y="46241"/>
                  </a:lnTo>
                  <a:lnTo>
                    <a:pt x="55189" y="46567"/>
                  </a:lnTo>
                  <a:lnTo>
                    <a:pt x="55214" y="46592"/>
                  </a:lnTo>
                  <a:lnTo>
                    <a:pt x="55214" y="46216"/>
                  </a:lnTo>
                  <a:close/>
                </a:path>
              </a:pathLst>
            </a:custGeom>
            <a:solidFill>
              <a:srgbClr val="FFE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3"/>
            <p:cNvSpPr/>
            <p:nvPr/>
          </p:nvSpPr>
          <p:spPr>
            <a:xfrm>
              <a:off x="3877350" y="2239425"/>
              <a:ext cx="1327725" cy="1790050"/>
            </a:xfrm>
            <a:custGeom>
              <a:avLst/>
              <a:gdLst/>
              <a:ahLst/>
              <a:cxnLst/>
              <a:rect l="l" t="t" r="r" b="b"/>
              <a:pathLst>
                <a:path w="53109" h="71602" extrusionOk="0">
                  <a:moveTo>
                    <a:pt x="311" y="0"/>
                  </a:moveTo>
                  <a:cubicBezTo>
                    <a:pt x="128" y="0"/>
                    <a:pt x="0" y="149"/>
                    <a:pt x="0" y="400"/>
                  </a:cubicBezTo>
                  <a:lnTo>
                    <a:pt x="0" y="40500"/>
                  </a:lnTo>
                  <a:cubicBezTo>
                    <a:pt x="25" y="40901"/>
                    <a:pt x="226" y="41252"/>
                    <a:pt x="552" y="41477"/>
                  </a:cubicBezTo>
                  <a:lnTo>
                    <a:pt x="52557" y="71528"/>
                  </a:lnTo>
                  <a:cubicBezTo>
                    <a:pt x="52643" y="71578"/>
                    <a:pt x="52724" y="71601"/>
                    <a:pt x="52797" y="71601"/>
                  </a:cubicBezTo>
                  <a:cubicBezTo>
                    <a:pt x="52980" y="71601"/>
                    <a:pt x="53108" y="71453"/>
                    <a:pt x="53108" y="71202"/>
                  </a:cubicBezTo>
                  <a:lnTo>
                    <a:pt x="53108" y="31101"/>
                  </a:lnTo>
                  <a:cubicBezTo>
                    <a:pt x="53108" y="30700"/>
                    <a:pt x="52883" y="30325"/>
                    <a:pt x="52557" y="30099"/>
                  </a:cubicBezTo>
                  <a:lnTo>
                    <a:pt x="552" y="74"/>
                  </a:lnTo>
                  <a:cubicBezTo>
                    <a:pt x="466" y="24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3"/>
            <p:cNvSpPr/>
            <p:nvPr/>
          </p:nvSpPr>
          <p:spPr>
            <a:xfrm>
              <a:off x="3877350" y="2239425"/>
              <a:ext cx="1327725" cy="1790050"/>
            </a:xfrm>
            <a:custGeom>
              <a:avLst/>
              <a:gdLst/>
              <a:ahLst/>
              <a:cxnLst/>
              <a:rect l="l" t="t" r="r" b="b"/>
              <a:pathLst>
                <a:path w="53109" h="71602" extrusionOk="0">
                  <a:moveTo>
                    <a:pt x="311" y="0"/>
                  </a:moveTo>
                  <a:cubicBezTo>
                    <a:pt x="128" y="0"/>
                    <a:pt x="0" y="149"/>
                    <a:pt x="0" y="400"/>
                  </a:cubicBezTo>
                  <a:lnTo>
                    <a:pt x="0" y="40500"/>
                  </a:lnTo>
                  <a:cubicBezTo>
                    <a:pt x="25" y="40901"/>
                    <a:pt x="226" y="41252"/>
                    <a:pt x="552" y="41477"/>
                  </a:cubicBezTo>
                  <a:lnTo>
                    <a:pt x="52557" y="71528"/>
                  </a:lnTo>
                  <a:cubicBezTo>
                    <a:pt x="52643" y="71578"/>
                    <a:pt x="52724" y="71601"/>
                    <a:pt x="52797" y="71601"/>
                  </a:cubicBezTo>
                  <a:cubicBezTo>
                    <a:pt x="52980" y="71601"/>
                    <a:pt x="53108" y="71453"/>
                    <a:pt x="53108" y="71202"/>
                  </a:cubicBezTo>
                  <a:lnTo>
                    <a:pt x="53108" y="31101"/>
                  </a:lnTo>
                  <a:cubicBezTo>
                    <a:pt x="53108" y="30700"/>
                    <a:pt x="52883" y="30325"/>
                    <a:pt x="52557" y="30099"/>
                  </a:cubicBezTo>
                  <a:lnTo>
                    <a:pt x="552" y="74"/>
                  </a:lnTo>
                  <a:cubicBezTo>
                    <a:pt x="466" y="24"/>
                    <a:pt x="384" y="0"/>
                    <a:pt x="31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3"/>
            <p:cNvSpPr/>
            <p:nvPr/>
          </p:nvSpPr>
          <p:spPr>
            <a:xfrm>
              <a:off x="3877350" y="2239375"/>
              <a:ext cx="1327100" cy="1085250"/>
            </a:xfrm>
            <a:custGeom>
              <a:avLst/>
              <a:gdLst/>
              <a:ahLst/>
              <a:cxnLst/>
              <a:rect l="l" t="t" r="r" b="b"/>
              <a:pathLst>
                <a:path w="53084" h="43410" extrusionOk="0">
                  <a:moveTo>
                    <a:pt x="3033" y="22607"/>
                  </a:moveTo>
                  <a:cubicBezTo>
                    <a:pt x="3083" y="22607"/>
                    <a:pt x="3158" y="22607"/>
                    <a:pt x="3233" y="22657"/>
                  </a:cubicBezTo>
                  <a:lnTo>
                    <a:pt x="3309" y="22707"/>
                  </a:lnTo>
                  <a:cubicBezTo>
                    <a:pt x="3634" y="22958"/>
                    <a:pt x="3835" y="23309"/>
                    <a:pt x="3835" y="23710"/>
                  </a:cubicBezTo>
                  <a:lnTo>
                    <a:pt x="3835" y="25740"/>
                  </a:lnTo>
                  <a:cubicBezTo>
                    <a:pt x="3835" y="26016"/>
                    <a:pt x="3710" y="26191"/>
                    <a:pt x="3509" y="26191"/>
                  </a:cubicBezTo>
                  <a:cubicBezTo>
                    <a:pt x="3459" y="26191"/>
                    <a:pt x="3384" y="26191"/>
                    <a:pt x="3309" y="26141"/>
                  </a:cubicBezTo>
                  <a:lnTo>
                    <a:pt x="3233" y="26116"/>
                  </a:lnTo>
                  <a:cubicBezTo>
                    <a:pt x="2908" y="25890"/>
                    <a:pt x="2707" y="25514"/>
                    <a:pt x="2707" y="25113"/>
                  </a:cubicBezTo>
                  <a:lnTo>
                    <a:pt x="2707" y="23058"/>
                  </a:lnTo>
                  <a:cubicBezTo>
                    <a:pt x="2707" y="22783"/>
                    <a:pt x="2832" y="22607"/>
                    <a:pt x="3033" y="22607"/>
                  </a:cubicBezTo>
                  <a:close/>
                  <a:moveTo>
                    <a:pt x="301" y="1"/>
                  </a:moveTo>
                  <a:cubicBezTo>
                    <a:pt x="126" y="1"/>
                    <a:pt x="0" y="151"/>
                    <a:pt x="0" y="402"/>
                  </a:cubicBezTo>
                  <a:lnTo>
                    <a:pt x="0" y="4988"/>
                  </a:lnTo>
                  <a:lnTo>
                    <a:pt x="53083" y="35640"/>
                  </a:lnTo>
                  <a:lnTo>
                    <a:pt x="53083" y="31078"/>
                  </a:lnTo>
                  <a:cubicBezTo>
                    <a:pt x="53083" y="30878"/>
                    <a:pt x="53033" y="30702"/>
                    <a:pt x="52933" y="30527"/>
                  </a:cubicBezTo>
                  <a:cubicBezTo>
                    <a:pt x="52858" y="30352"/>
                    <a:pt x="52707" y="30226"/>
                    <a:pt x="52557" y="30101"/>
                  </a:cubicBezTo>
                  <a:lnTo>
                    <a:pt x="552" y="76"/>
                  </a:lnTo>
                  <a:cubicBezTo>
                    <a:pt x="476" y="26"/>
                    <a:pt x="376" y="1"/>
                    <a:pt x="301" y="1"/>
                  </a:cubicBezTo>
                  <a:close/>
                  <a:moveTo>
                    <a:pt x="0" y="15464"/>
                  </a:moveTo>
                  <a:lnTo>
                    <a:pt x="0" y="40502"/>
                  </a:lnTo>
                  <a:cubicBezTo>
                    <a:pt x="25" y="40903"/>
                    <a:pt x="226" y="41254"/>
                    <a:pt x="552" y="41479"/>
                  </a:cubicBezTo>
                  <a:lnTo>
                    <a:pt x="3910" y="43409"/>
                  </a:lnTo>
                  <a:cubicBezTo>
                    <a:pt x="3885" y="43259"/>
                    <a:pt x="3860" y="43109"/>
                    <a:pt x="3860" y="42958"/>
                  </a:cubicBezTo>
                  <a:lnTo>
                    <a:pt x="3860" y="37144"/>
                  </a:lnTo>
                  <a:lnTo>
                    <a:pt x="3559" y="36968"/>
                  </a:lnTo>
                  <a:cubicBezTo>
                    <a:pt x="3083" y="36642"/>
                    <a:pt x="2782" y="36141"/>
                    <a:pt x="2757" y="35565"/>
                  </a:cubicBezTo>
                  <a:lnTo>
                    <a:pt x="2757" y="34813"/>
                  </a:lnTo>
                  <a:cubicBezTo>
                    <a:pt x="2757" y="34437"/>
                    <a:pt x="2933" y="34236"/>
                    <a:pt x="3208" y="34236"/>
                  </a:cubicBezTo>
                  <a:cubicBezTo>
                    <a:pt x="3309" y="34236"/>
                    <a:pt x="3434" y="34261"/>
                    <a:pt x="3559" y="34337"/>
                  </a:cubicBezTo>
                  <a:lnTo>
                    <a:pt x="3860" y="34512"/>
                  </a:lnTo>
                  <a:lnTo>
                    <a:pt x="3860" y="31905"/>
                  </a:lnTo>
                  <a:lnTo>
                    <a:pt x="3208" y="31530"/>
                  </a:lnTo>
                  <a:cubicBezTo>
                    <a:pt x="2908" y="31329"/>
                    <a:pt x="2732" y="31028"/>
                    <a:pt x="2707" y="30677"/>
                  </a:cubicBezTo>
                  <a:lnTo>
                    <a:pt x="2707" y="30051"/>
                  </a:lnTo>
                  <a:cubicBezTo>
                    <a:pt x="2707" y="29850"/>
                    <a:pt x="2832" y="29725"/>
                    <a:pt x="2983" y="29725"/>
                  </a:cubicBezTo>
                  <a:cubicBezTo>
                    <a:pt x="3058" y="29725"/>
                    <a:pt x="3133" y="29725"/>
                    <a:pt x="3208" y="29775"/>
                  </a:cubicBezTo>
                  <a:lnTo>
                    <a:pt x="3860" y="30151"/>
                  </a:lnTo>
                  <a:lnTo>
                    <a:pt x="3860" y="17695"/>
                  </a:lnTo>
                  <a:lnTo>
                    <a:pt x="0" y="15464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3"/>
            <p:cNvSpPr/>
            <p:nvPr/>
          </p:nvSpPr>
          <p:spPr>
            <a:xfrm>
              <a:off x="3891125" y="2241250"/>
              <a:ext cx="1299525" cy="750650"/>
            </a:xfrm>
            <a:custGeom>
              <a:avLst/>
              <a:gdLst/>
              <a:ahLst/>
              <a:cxnLst/>
              <a:rect l="l" t="t" r="r" b="b"/>
              <a:pathLst>
                <a:path w="51981" h="30026" extrusionOk="0">
                  <a:moveTo>
                    <a:pt x="1" y="1"/>
                  </a:moveTo>
                  <a:lnTo>
                    <a:pt x="1" y="1"/>
                  </a:lnTo>
                  <a:cubicBezTo>
                    <a:pt x="4261" y="2632"/>
                    <a:pt x="8572" y="5189"/>
                    <a:pt x="12883" y="7720"/>
                  </a:cubicBezTo>
                  <a:lnTo>
                    <a:pt x="25840" y="15289"/>
                  </a:lnTo>
                  <a:lnTo>
                    <a:pt x="38873" y="22733"/>
                  </a:lnTo>
                  <a:lnTo>
                    <a:pt x="45414" y="26417"/>
                  </a:lnTo>
                  <a:lnTo>
                    <a:pt x="51981" y="30026"/>
                  </a:lnTo>
                  <a:lnTo>
                    <a:pt x="45565" y="26141"/>
                  </a:lnTo>
                  <a:lnTo>
                    <a:pt x="39124" y="22307"/>
                  </a:lnTo>
                  <a:lnTo>
                    <a:pt x="26166" y="14738"/>
                  </a:lnTo>
                  <a:lnTo>
                    <a:pt x="13108" y="7294"/>
                  </a:lnTo>
                  <a:cubicBezTo>
                    <a:pt x="8773" y="4838"/>
                    <a:pt x="4412" y="240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3"/>
            <p:cNvSpPr/>
            <p:nvPr/>
          </p:nvSpPr>
          <p:spPr>
            <a:xfrm>
              <a:off x="5193150" y="2972475"/>
              <a:ext cx="63925" cy="1058000"/>
            </a:xfrm>
            <a:custGeom>
              <a:avLst/>
              <a:gdLst/>
              <a:ahLst/>
              <a:cxnLst/>
              <a:rect l="l" t="t" r="r" b="b"/>
              <a:pathLst>
                <a:path w="2557" h="42320" extrusionOk="0">
                  <a:moveTo>
                    <a:pt x="2381" y="0"/>
                  </a:moveTo>
                  <a:lnTo>
                    <a:pt x="301" y="1203"/>
                  </a:lnTo>
                  <a:cubicBezTo>
                    <a:pt x="401" y="1378"/>
                    <a:pt x="451" y="1554"/>
                    <a:pt x="451" y="1754"/>
                  </a:cubicBezTo>
                  <a:lnTo>
                    <a:pt x="451" y="41855"/>
                  </a:lnTo>
                  <a:cubicBezTo>
                    <a:pt x="451" y="42120"/>
                    <a:pt x="319" y="42252"/>
                    <a:pt x="135" y="42252"/>
                  </a:cubicBezTo>
                  <a:cubicBezTo>
                    <a:pt x="92" y="42252"/>
                    <a:pt x="47" y="42245"/>
                    <a:pt x="0" y="42231"/>
                  </a:cubicBezTo>
                  <a:lnTo>
                    <a:pt x="0" y="42231"/>
                  </a:lnTo>
                  <a:cubicBezTo>
                    <a:pt x="149" y="42288"/>
                    <a:pt x="309" y="42319"/>
                    <a:pt x="467" y="42319"/>
                  </a:cubicBezTo>
                  <a:cubicBezTo>
                    <a:pt x="655" y="42319"/>
                    <a:pt x="840" y="42276"/>
                    <a:pt x="1003" y="42181"/>
                  </a:cubicBezTo>
                  <a:lnTo>
                    <a:pt x="2005" y="41629"/>
                  </a:lnTo>
                  <a:cubicBezTo>
                    <a:pt x="2331" y="41404"/>
                    <a:pt x="2531" y="41028"/>
                    <a:pt x="2557" y="40652"/>
                  </a:cubicBezTo>
                  <a:lnTo>
                    <a:pt x="2557" y="551"/>
                  </a:lnTo>
                  <a:cubicBezTo>
                    <a:pt x="2557" y="351"/>
                    <a:pt x="2481" y="150"/>
                    <a:pt x="238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3"/>
            <p:cNvSpPr/>
            <p:nvPr/>
          </p:nvSpPr>
          <p:spPr>
            <a:xfrm>
              <a:off x="5205050" y="3100275"/>
              <a:ext cx="52650" cy="292650"/>
            </a:xfrm>
            <a:custGeom>
              <a:avLst/>
              <a:gdLst/>
              <a:ahLst/>
              <a:cxnLst/>
              <a:rect l="l" t="t" r="r" b="b"/>
              <a:pathLst>
                <a:path w="2106" h="11706" extrusionOk="0">
                  <a:moveTo>
                    <a:pt x="2106" y="1"/>
                  </a:moveTo>
                  <a:lnTo>
                    <a:pt x="0" y="1229"/>
                  </a:lnTo>
                  <a:lnTo>
                    <a:pt x="0" y="11705"/>
                  </a:lnTo>
                  <a:lnTo>
                    <a:pt x="2106" y="10502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3"/>
            <p:cNvSpPr/>
            <p:nvPr/>
          </p:nvSpPr>
          <p:spPr>
            <a:xfrm>
              <a:off x="5205050" y="3100275"/>
              <a:ext cx="52650" cy="266950"/>
            </a:xfrm>
            <a:custGeom>
              <a:avLst/>
              <a:gdLst/>
              <a:ahLst/>
              <a:cxnLst/>
              <a:rect l="l" t="t" r="r" b="b"/>
              <a:pathLst>
                <a:path w="2106" h="10678" extrusionOk="0">
                  <a:moveTo>
                    <a:pt x="2106" y="1"/>
                  </a:moveTo>
                  <a:lnTo>
                    <a:pt x="0" y="1229"/>
                  </a:lnTo>
                  <a:lnTo>
                    <a:pt x="0" y="9650"/>
                  </a:lnTo>
                  <a:lnTo>
                    <a:pt x="1780" y="10678"/>
                  </a:lnTo>
                  <a:lnTo>
                    <a:pt x="2106" y="10502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3"/>
            <p:cNvSpPr/>
            <p:nvPr/>
          </p:nvSpPr>
          <p:spPr>
            <a:xfrm>
              <a:off x="3877350" y="2364075"/>
              <a:ext cx="1327100" cy="977450"/>
            </a:xfrm>
            <a:custGeom>
              <a:avLst/>
              <a:gdLst/>
              <a:ahLst/>
              <a:cxnLst/>
              <a:rect l="l" t="t" r="r" b="b"/>
              <a:pathLst>
                <a:path w="53084" h="39098" extrusionOk="0">
                  <a:moveTo>
                    <a:pt x="25464" y="17995"/>
                  </a:moveTo>
                  <a:lnTo>
                    <a:pt x="25464" y="19223"/>
                  </a:lnTo>
                  <a:lnTo>
                    <a:pt x="25965" y="19524"/>
                  </a:lnTo>
                  <a:cubicBezTo>
                    <a:pt x="26091" y="19574"/>
                    <a:pt x="26166" y="19624"/>
                    <a:pt x="26266" y="19624"/>
                  </a:cubicBezTo>
                  <a:cubicBezTo>
                    <a:pt x="26291" y="19624"/>
                    <a:pt x="26316" y="19599"/>
                    <a:pt x="26341" y="19599"/>
                  </a:cubicBezTo>
                  <a:cubicBezTo>
                    <a:pt x="26442" y="19549"/>
                    <a:pt x="26492" y="19424"/>
                    <a:pt x="26492" y="19198"/>
                  </a:cubicBezTo>
                  <a:cubicBezTo>
                    <a:pt x="26492" y="19198"/>
                    <a:pt x="26492" y="19173"/>
                    <a:pt x="26492" y="19173"/>
                  </a:cubicBezTo>
                  <a:cubicBezTo>
                    <a:pt x="26492" y="18998"/>
                    <a:pt x="26442" y="18822"/>
                    <a:pt x="26366" y="18672"/>
                  </a:cubicBezTo>
                  <a:cubicBezTo>
                    <a:pt x="26291" y="18521"/>
                    <a:pt x="26166" y="18396"/>
                    <a:pt x="26015" y="18321"/>
                  </a:cubicBezTo>
                  <a:lnTo>
                    <a:pt x="25464" y="17995"/>
                  </a:lnTo>
                  <a:close/>
                  <a:moveTo>
                    <a:pt x="22281" y="15539"/>
                  </a:moveTo>
                  <a:cubicBezTo>
                    <a:pt x="22532" y="15539"/>
                    <a:pt x="22807" y="15614"/>
                    <a:pt x="23133" y="15815"/>
                  </a:cubicBezTo>
                  <a:cubicBezTo>
                    <a:pt x="23359" y="15940"/>
                    <a:pt x="23559" y="16090"/>
                    <a:pt x="23760" y="16266"/>
                  </a:cubicBezTo>
                  <a:cubicBezTo>
                    <a:pt x="23935" y="16416"/>
                    <a:pt x="24086" y="16592"/>
                    <a:pt x="24211" y="16767"/>
                  </a:cubicBezTo>
                  <a:cubicBezTo>
                    <a:pt x="24236" y="16817"/>
                    <a:pt x="24261" y="16867"/>
                    <a:pt x="24261" y="16892"/>
                  </a:cubicBezTo>
                  <a:lnTo>
                    <a:pt x="24236" y="16993"/>
                  </a:lnTo>
                  <a:lnTo>
                    <a:pt x="24086" y="17268"/>
                  </a:lnTo>
                  <a:lnTo>
                    <a:pt x="24010" y="17293"/>
                  </a:lnTo>
                  <a:lnTo>
                    <a:pt x="23935" y="17218"/>
                  </a:lnTo>
                  <a:cubicBezTo>
                    <a:pt x="23735" y="16968"/>
                    <a:pt x="23509" y="16767"/>
                    <a:pt x="23233" y="16592"/>
                  </a:cubicBezTo>
                  <a:cubicBezTo>
                    <a:pt x="23058" y="16491"/>
                    <a:pt x="22908" y="16441"/>
                    <a:pt x="22757" y="16441"/>
                  </a:cubicBezTo>
                  <a:cubicBezTo>
                    <a:pt x="22657" y="16441"/>
                    <a:pt x="22582" y="16466"/>
                    <a:pt x="22507" y="16541"/>
                  </a:cubicBezTo>
                  <a:cubicBezTo>
                    <a:pt x="22331" y="16742"/>
                    <a:pt x="22231" y="17018"/>
                    <a:pt x="22231" y="17293"/>
                  </a:cubicBezTo>
                  <a:cubicBezTo>
                    <a:pt x="22231" y="17369"/>
                    <a:pt x="22231" y="17419"/>
                    <a:pt x="22231" y="17469"/>
                  </a:cubicBezTo>
                  <a:cubicBezTo>
                    <a:pt x="22231" y="17494"/>
                    <a:pt x="22231" y="17519"/>
                    <a:pt x="22231" y="17544"/>
                  </a:cubicBezTo>
                  <a:cubicBezTo>
                    <a:pt x="22231" y="17945"/>
                    <a:pt x="22331" y="18346"/>
                    <a:pt x="22507" y="18722"/>
                  </a:cubicBezTo>
                  <a:cubicBezTo>
                    <a:pt x="22682" y="19048"/>
                    <a:pt x="22933" y="19323"/>
                    <a:pt x="23259" y="19524"/>
                  </a:cubicBezTo>
                  <a:cubicBezTo>
                    <a:pt x="23459" y="19649"/>
                    <a:pt x="23685" y="19724"/>
                    <a:pt x="23910" y="19724"/>
                  </a:cubicBezTo>
                  <a:lnTo>
                    <a:pt x="24061" y="19724"/>
                  </a:lnTo>
                  <a:cubicBezTo>
                    <a:pt x="24111" y="19750"/>
                    <a:pt x="24111" y="19775"/>
                    <a:pt x="24136" y="19825"/>
                  </a:cubicBezTo>
                  <a:lnTo>
                    <a:pt x="24311" y="20351"/>
                  </a:lnTo>
                  <a:lnTo>
                    <a:pt x="24311" y="20426"/>
                  </a:lnTo>
                  <a:cubicBezTo>
                    <a:pt x="24311" y="20451"/>
                    <a:pt x="24311" y="20476"/>
                    <a:pt x="24261" y="20476"/>
                  </a:cubicBezTo>
                  <a:cubicBezTo>
                    <a:pt x="24186" y="20501"/>
                    <a:pt x="24136" y="20526"/>
                    <a:pt x="24061" y="20526"/>
                  </a:cubicBezTo>
                  <a:cubicBezTo>
                    <a:pt x="23835" y="20526"/>
                    <a:pt x="23509" y="20401"/>
                    <a:pt x="23133" y="20176"/>
                  </a:cubicBezTo>
                  <a:cubicBezTo>
                    <a:pt x="22632" y="19875"/>
                    <a:pt x="22206" y="19449"/>
                    <a:pt x="21905" y="18922"/>
                  </a:cubicBezTo>
                  <a:cubicBezTo>
                    <a:pt x="21629" y="18346"/>
                    <a:pt x="21479" y="17745"/>
                    <a:pt x="21479" y="17118"/>
                  </a:cubicBezTo>
                  <a:cubicBezTo>
                    <a:pt x="21479" y="17093"/>
                    <a:pt x="21479" y="17068"/>
                    <a:pt x="21479" y="17043"/>
                  </a:cubicBezTo>
                  <a:cubicBezTo>
                    <a:pt x="21479" y="16316"/>
                    <a:pt x="21604" y="15865"/>
                    <a:pt x="21880" y="15664"/>
                  </a:cubicBezTo>
                  <a:cubicBezTo>
                    <a:pt x="22005" y="15564"/>
                    <a:pt x="22131" y="15539"/>
                    <a:pt x="22281" y="15539"/>
                  </a:cubicBezTo>
                  <a:close/>
                  <a:moveTo>
                    <a:pt x="24787" y="16867"/>
                  </a:moveTo>
                  <a:cubicBezTo>
                    <a:pt x="24812" y="16867"/>
                    <a:pt x="24863" y="16892"/>
                    <a:pt x="24913" y="16917"/>
                  </a:cubicBezTo>
                  <a:lnTo>
                    <a:pt x="26066" y="17594"/>
                  </a:lnTo>
                  <a:cubicBezTo>
                    <a:pt x="26792" y="17970"/>
                    <a:pt x="27244" y="18722"/>
                    <a:pt x="27244" y="19549"/>
                  </a:cubicBezTo>
                  <a:cubicBezTo>
                    <a:pt x="27244" y="19574"/>
                    <a:pt x="27244" y="19599"/>
                    <a:pt x="27244" y="19649"/>
                  </a:cubicBezTo>
                  <a:cubicBezTo>
                    <a:pt x="27244" y="19674"/>
                    <a:pt x="27244" y="19699"/>
                    <a:pt x="27244" y="19724"/>
                  </a:cubicBezTo>
                  <a:cubicBezTo>
                    <a:pt x="27244" y="19925"/>
                    <a:pt x="27193" y="20125"/>
                    <a:pt x="27093" y="20301"/>
                  </a:cubicBezTo>
                  <a:cubicBezTo>
                    <a:pt x="27018" y="20451"/>
                    <a:pt x="26868" y="20526"/>
                    <a:pt x="26717" y="20526"/>
                  </a:cubicBezTo>
                  <a:lnTo>
                    <a:pt x="26692" y="20526"/>
                  </a:lnTo>
                  <a:lnTo>
                    <a:pt x="27168" y="22231"/>
                  </a:lnTo>
                  <a:lnTo>
                    <a:pt x="27168" y="22306"/>
                  </a:lnTo>
                  <a:cubicBezTo>
                    <a:pt x="27168" y="22356"/>
                    <a:pt x="27168" y="22381"/>
                    <a:pt x="27118" y="22381"/>
                  </a:cubicBezTo>
                  <a:lnTo>
                    <a:pt x="27068" y="22381"/>
                  </a:lnTo>
                  <a:lnTo>
                    <a:pt x="26567" y="22080"/>
                  </a:lnTo>
                  <a:lnTo>
                    <a:pt x="26467" y="22005"/>
                  </a:lnTo>
                  <a:cubicBezTo>
                    <a:pt x="26442" y="21955"/>
                    <a:pt x="26416" y="21905"/>
                    <a:pt x="26416" y="21880"/>
                  </a:cubicBezTo>
                  <a:lnTo>
                    <a:pt x="25990" y="20276"/>
                  </a:lnTo>
                  <a:lnTo>
                    <a:pt x="25439" y="19950"/>
                  </a:lnTo>
                  <a:lnTo>
                    <a:pt x="25439" y="21153"/>
                  </a:lnTo>
                  <a:cubicBezTo>
                    <a:pt x="25439" y="21253"/>
                    <a:pt x="25439" y="21303"/>
                    <a:pt x="25389" y="21328"/>
                  </a:cubicBezTo>
                  <a:cubicBezTo>
                    <a:pt x="25389" y="21328"/>
                    <a:pt x="25364" y="21354"/>
                    <a:pt x="25364" y="21354"/>
                  </a:cubicBezTo>
                  <a:cubicBezTo>
                    <a:pt x="25314" y="21354"/>
                    <a:pt x="25289" y="21328"/>
                    <a:pt x="25238" y="21303"/>
                  </a:cubicBezTo>
                  <a:lnTo>
                    <a:pt x="24888" y="21103"/>
                  </a:lnTo>
                  <a:cubicBezTo>
                    <a:pt x="24837" y="21078"/>
                    <a:pt x="24787" y="21003"/>
                    <a:pt x="24737" y="20953"/>
                  </a:cubicBezTo>
                  <a:cubicBezTo>
                    <a:pt x="24712" y="20877"/>
                    <a:pt x="24687" y="20802"/>
                    <a:pt x="24687" y="20727"/>
                  </a:cubicBezTo>
                  <a:lnTo>
                    <a:pt x="24687" y="17068"/>
                  </a:lnTo>
                  <a:cubicBezTo>
                    <a:pt x="24687" y="16993"/>
                    <a:pt x="24712" y="16917"/>
                    <a:pt x="24737" y="16892"/>
                  </a:cubicBezTo>
                  <a:cubicBezTo>
                    <a:pt x="24762" y="16892"/>
                    <a:pt x="24762" y="16867"/>
                    <a:pt x="24787" y="16867"/>
                  </a:cubicBezTo>
                  <a:close/>
                  <a:moveTo>
                    <a:pt x="27695" y="18572"/>
                  </a:moveTo>
                  <a:cubicBezTo>
                    <a:pt x="27745" y="18572"/>
                    <a:pt x="27770" y="18597"/>
                    <a:pt x="27820" y="18622"/>
                  </a:cubicBezTo>
                  <a:lnTo>
                    <a:pt x="29750" y="19724"/>
                  </a:lnTo>
                  <a:cubicBezTo>
                    <a:pt x="29800" y="19750"/>
                    <a:pt x="29875" y="19800"/>
                    <a:pt x="29900" y="19875"/>
                  </a:cubicBezTo>
                  <a:cubicBezTo>
                    <a:pt x="29925" y="19925"/>
                    <a:pt x="29950" y="20000"/>
                    <a:pt x="29950" y="20050"/>
                  </a:cubicBezTo>
                  <a:cubicBezTo>
                    <a:pt x="29950" y="20075"/>
                    <a:pt x="29950" y="20075"/>
                    <a:pt x="29925" y="20075"/>
                  </a:cubicBezTo>
                  <a:lnTo>
                    <a:pt x="29925" y="20326"/>
                  </a:lnTo>
                  <a:cubicBezTo>
                    <a:pt x="29950" y="20326"/>
                    <a:pt x="29950" y="20326"/>
                    <a:pt x="29950" y="20351"/>
                  </a:cubicBezTo>
                  <a:cubicBezTo>
                    <a:pt x="29950" y="20401"/>
                    <a:pt x="29925" y="20451"/>
                    <a:pt x="29900" y="20501"/>
                  </a:cubicBezTo>
                  <a:lnTo>
                    <a:pt x="29875" y="20501"/>
                  </a:lnTo>
                  <a:cubicBezTo>
                    <a:pt x="29850" y="20501"/>
                    <a:pt x="29800" y="20476"/>
                    <a:pt x="29750" y="20476"/>
                  </a:cubicBezTo>
                  <a:lnTo>
                    <a:pt x="28371" y="19674"/>
                  </a:lnTo>
                  <a:lnTo>
                    <a:pt x="28371" y="20652"/>
                  </a:lnTo>
                  <a:lnTo>
                    <a:pt x="29324" y="21203"/>
                  </a:lnTo>
                  <a:cubicBezTo>
                    <a:pt x="29399" y="21228"/>
                    <a:pt x="29449" y="21278"/>
                    <a:pt x="29474" y="21354"/>
                  </a:cubicBezTo>
                  <a:cubicBezTo>
                    <a:pt x="29524" y="21404"/>
                    <a:pt x="29524" y="21479"/>
                    <a:pt x="29524" y="21529"/>
                  </a:cubicBezTo>
                  <a:cubicBezTo>
                    <a:pt x="29524" y="21554"/>
                    <a:pt x="29524" y="21554"/>
                    <a:pt x="29524" y="21554"/>
                  </a:cubicBezTo>
                  <a:lnTo>
                    <a:pt x="29524" y="21780"/>
                  </a:lnTo>
                  <a:cubicBezTo>
                    <a:pt x="29524" y="21880"/>
                    <a:pt x="29524" y="21930"/>
                    <a:pt x="29474" y="21955"/>
                  </a:cubicBezTo>
                  <a:cubicBezTo>
                    <a:pt x="29474" y="21955"/>
                    <a:pt x="29474" y="21980"/>
                    <a:pt x="29449" y="21980"/>
                  </a:cubicBezTo>
                  <a:cubicBezTo>
                    <a:pt x="29424" y="21980"/>
                    <a:pt x="29399" y="21955"/>
                    <a:pt x="29324" y="21930"/>
                  </a:cubicBezTo>
                  <a:lnTo>
                    <a:pt x="28371" y="21379"/>
                  </a:lnTo>
                  <a:lnTo>
                    <a:pt x="28371" y="22356"/>
                  </a:lnTo>
                  <a:lnTo>
                    <a:pt x="29750" y="23158"/>
                  </a:lnTo>
                  <a:cubicBezTo>
                    <a:pt x="29800" y="23183"/>
                    <a:pt x="29850" y="23233"/>
                    <a:pt x="29900" y="23308"/>
                  </a:cubicBezTo>
                  <a:cubicBezTo>
                    <a:pt x="29925" y="23359"/>
                    <a:pt x="29925" y="23434"/>
                    <a:pt x="29925" y="23484"/>
                  </a:cubicBezTo>
                  <a:cubicBezTo>
                    <a:pt x="29925" y="23509"/>
                    <a:pt x="29925" y="23509"/>
                    <a:pt x="29925" y="23534"/>
                  </a:cubicBezTo>
                  <a:lnTo>
                    <a:pt x="29925" y="23735"/>
                  </a:lnTo>
                  <a:cubicBezTo>
                    <a:pt x="29925" y="23835"/>
                    <a:pt x="29925" y="23910"/>
                    <a:pt x="29900" y="23910"/>
                  </a:cubicBezTo>
                  <a:cubicBezTo>
                    <a:pt x="29875" y="23935"/>
                    <a:pt x="29875" y="23935"/>
                    <a:pt x="29850" y="23935"/>
                  </a:cubicBezTo>
                  <a:cubicBezTo>
                    <a:pt x="29825" y="23935"/>
                    <a:pt x="29800" y="23910"/>
                    <a:pt x="29750" y="23885"/>
                  </a:cubicBezTo>
                  <a:lnTo>
                    <a:pt x="27820" y="22782"/>
                  </a:lnTo>
                  <a:cubicBezTo>
                    <a:pt x="27770" y="22757"/>
                    <a:pt x="27720" y="22707"/>
                    <a:pt x="27670" y="22632"/>
                  </a:cubicBezTo>
                  <a:cubicBezTo>
                    <a:pt x="27645" y="22582"/>
                    <a:pt x="27619" y="22506"/>
                    <a:pt x="27619" y="22431"/>
                  </a:cubicBezTo>
                  <a:lnTo>
                    <a:pt x="27619" y="22406"/>
                  </a:lnTo>
                  <a:lnTo>
                    <a:pt x="27619" y="18772"/>
                  </a:lnTo>
                  <a:cubicBezTo>
                    <a:pt x="27619" y="18747"/>
                    <a:pt x="27619" y="18747"/>
                    <a:pt x="27619" y="18722"/>
                  </a:cubicBezTo>
                  <a:cubicBezTo>
                    <a:pt x="27619" y="18672"/>
                    <a:pt x="27645" y="18622"/>
                    <a:pt x="27670" y="18597"/>
                  </a:cubicBezTo>
                  <a:cubicBezTo>
                    <a:pt x="27670" y="18572"/>
                    <a:pt x="27695" y="18572"/>
                    <a:pt x="27695" y="18572"/>
                  </a:cubicBezTo>
                  <a:close/>
                  <a:moveTo>
                    <a:pt x="31028" y="21228"/>
                  </a:moveTo>
                  <a:lnTo>
                    <a:pt x="31028" y="23910"/>
                  </a:lnTo>
                  <a:lnTo>
                    <a:pt x="31479" y="24161"/>
                  </a:lnTo>
                  <a:cubicBezTo>
                    <a:pt x="31655" y="24261"/>
                    <a:pt x="31780" y="24311"/>
                    <a:pt x="31880" y="24311"/>
                  </a:cubicBezTo>
                  <a:cubicBezTo>
                    <a:pt x="31980" y="24311"/>
                    <a:pt x="32056" y="24286"/>
                    <a:pt x="32106" y="24211"/>
                  </a:cubicBezTo>
                  <a:cubicBezTo>
                    <a:pt x="32231" y="23985"/>
                    <a:pt x="32306" y="23735"/>
                    <a:pt x="32306" y="23484"/>
                  </a:cubicBezTo>
                  <a:cubicBezTo>
                    <a:pt x="32306" y="23409"/>
                    <a:pt x="32306" y="23359"/>
                    <a:pt x="32306" y="23283"/>
                  </a:cubicBezTo>
                  <a:cubicBezTo>
                    <a:pt x="32306" y="23258"/>
                    <a:pt x="32306" y="23208"/>
                    <a:pt x="32306" y="23183"/>
                  </a:cubicBezTo>
                  <a:cubicBezTo>
                    <a:pt x="32306" y="22807"/>
                    <a:pt x="32231" y="22456"/>
                    <a:pt x="32106" y="22131"/>
                  </a:cubicBezTo>
                  <a:cubicBezTo>
                    <a:pt x="31955" y="21855"/>
                    <a:pt x="31755" y="21629"/>
                    <a:pt x="31479" y="21479"/>
                  </a:cubicBezTo>
                  <a:lnTo>
                    <a:pt x="31028" y="21228"/>
                  </a:lnTo>
                  <a:close/>
                  <a:moveTo>
                    <a:pt x="30351" y="20100"/>
                  </a:moveTo>
                  <a:cubicBezTo>
                    <a:pt x="30376" y="20100"/>
                    <a:pt x="30426" y="20125"/>
                    <a:pt x="30477" y="20151"/>
                  </a:cubicBezTo>
                  <a:lnTo>
                    <a:pt x="31454" y="20702"/>
                  </a:lnTo>
                  <a:cubicBezTo>
                    <a:pt x="31955" y="20978"/>
                    <a:pt x="32356" y="21404"/>
                    <a:pt x="32657" y="21905"/>
                  </a:cubicBezTo>
                  <a:cubicBezTo>
                    <a:pt x="32933" y="22431"/>
                    <a:pt x="33058" y="23008"/>
                    <a:pt x="33058" y="23609"/>
                  </a:cubicBezTo>
                  <a:cubicBezTo>
                    <a:pt x="33058" y="23659"/>
                    <a:pt x="33058" y="23684"/>
                    <a:pt x="33058" y="23735"/>
                  </a:cubicBezTo>
                  <a:cubicBezTo>
                    <a:pt x="33058" y="24436"/>
                    <a:pt x="32933" y="24887"/>
                    <a:pt x="32657" y="25063"/>
                  </a:cubicBezTo>
                  <a:cubicBezTo>
                    <a:pt x="32557" y="25138"/>
                    <a:pt x="32432" y="25163"/>
                    <a:pt x="32281" y="25163"/>
                  </a:cubicBezTo>
                  <a:cubicBezTo>
                    <a:pt x="32056" y="25163"/>
                    <a:pt x="31780" y="25063"/>
                    <a:pt x="31454" y="24887"/>
                  </a:cubicBezTo>
                  <a:lnTo>
                    <a:pt x="30477" y="24336"/>
                  </a:lnTo>
                  <a:cubicBezTo>
                    <a:pt x="30426" y="24286"/>
                    <a:pt x="30351" y="24236"/>
                    <a:pt x="30326" y="24161"/>
                  </a:cubicBezTo>
                  <a:cubicBezTo>
                    <a:pt x="30276" y="24110"/>
                    <a:pt x="30276" y="24035"/>
                    <a:pt x="30276" y="23960"/>
                  </a:cubicBezTo>
                  <a:cubicBezTo>
                    <a:pt x="30276" y="23960"/>
                    <a:pt x="30276" y="23935"/>
                    <a:pt x="30276" y="23935"/>
                  </a:cubicBezTo>
                  <a:lnTo>
                    <a:pt x="30276" y="20301"/>
                  </a:lnTo>
                  <a:cubicBezTo>
                    <a:pt x="30276" y="20276"/>
                    <a:pt x="30276" y="20276"/>
                    <a:pt x="30276" y="20251"/>
                  </a:cubicBezTo>
                  <a:cubicBezTo>
                    <a:pt x="30276" y="20201"/>
                    <a:pt x="30276" y="20151"/>
                    <a:pt x="30326" y="20125"/>
                  </a:cubicBezTo>
                  <a:cubicBezTo>
                    <a:pt x="30326" y="20100"/>
                    <a:pt x="30351" y="20100"/>
                    <a:pt x="30351" y="20100"/>
                  </a:cubicBezTo>
                  <a:close/>
                  <a:moveTo>
                    <a:pt x="33509" y="21930"/>
                  </a:moveTo>
                  <a:cubicBezTo>
                    <a:pt x="33559" y="21930"/>
                    <a:pt x="33584" y="21955"/>
                    <a:pt x="33635" y="21980"/>
                  </a:cubicBezTo>
                  <a:lnTo>
                    <a:pt x="33985" y="22181"/>
                  </a:lnTo>
                  <a:cubicBezTo>
                    <a:pt x="34061" y="22206"/>
                    <a:pt x="34111" y="22256"/>
                    <a:pt x="34161" y="22331"/>
                  </a:cubicBezTo>
                  <a:cubicBezTo>
                    <a:pt x="34186" y="22381"/>
                    <a:pt x="34211" y="22456"/>
                    <a:pt x="34211" y="22532"/>
                  </a:cubicBezTo>
                  <a:cubicBezTo>
                    <a:pt x="34211" y="22532"/>
                    <a:pt x="34211" y="22557"/>
                    <a:pt x="34186" y="22557"/>
                  </a:cubicBezTo>
                  <a:lnTo>
                    <a:pt x="34186" y="26216"/>
                  </a:lnTo>
                  <a:cubicBezTo>
                    <a:pt x="34186" y="26291"/>
                    <a:pt x="34186" y="26366"/>
                    <a:pt x="34161" y="26391"/>
                  </a:cubicBezTo>
                  <a:lnTo>
                    <a:pt x="34111" y="26391"/>
                  </a:lnTo>
                  <a:cubicBezTo>
                    <a:pt x="34086" y="26391"/>
                    <a:pt x="34036" y="26366"/>
                    <a:pt x="33985" y="26366"/>
                  </a:cubicBezTo>
                  <a:lnTo>
                    <a:pt x="33635" y="26166"/>
                  </a:lnTo>
                  <a:cubicBezTo>
                    <a:pt x="33584" y="26115"/>
                    <a:pt x="33534" y="26065"/>
                    <a:pt x="33484" y="25990"/>
                  </a:cubicBezTo>
                  <a:cubicBezTo>
                    <a:pt x="33459" y="25940"/>
                    <a:pt x="33434" y="25865"/>
                    <a:pt x="33434" y="25790"/>
                  </a:cubicBezTo>
                  <a:lnTo>
                    <a:pt x="33434" y="25765"/>
                  </a:lnTo>
                  <a:lnTo>
                    <a:pt x="33434" y="22131"/>
                  </a:lnTo>
                  <a:cubicBezTo>
                    <a:pt x="33434" y="22105"/>
                    <a:pt x="33434" y="22105"/>
                    <a:pt x="33434" y="22080"/>
                  </a:cubicBezTo>
                  <a:cubicBezTo>
                    <a:pt x="33434" y="22030"/>
                    <a:pt x="33459" y="21980"/>
                    <a:pt x="33484" y="21955"/>
                  </a:cubicBezTo>
                  <a:cubicBezTo>
                    <a:pt x="33509" y="21930"/>
                    <a:pt x="33509" y="21930"/>
                    <a:pt x="33509" y="21930"/>
                  </a:cubicBezTo>
                  <a:close/>
                  <a:moveTo>
                    <a:pt x="34562" y="22557"/>
                  </a:moveTo>
                  <a:cubicBezTo>
                    <a:pt x="34587" y="22557"/>
                    <a:pt x="34637" y="22557"/>
                    <a:pt x="34687" y="22582"/>
                  </a:cubicBezTo>
                  <a:lnTo>
                    <a:pt x="36968" y="23910"/>
                  </a:lnTo>
                  <a:cubicBezTo>
                    <a:pt x="37018" y="23935"/>
                    <a:pt x="37068" y="23985"/>
                    <a:pt x="37118" y="24060"/>
                  </a:cubicBezTo>
                  <a:cubicBezTo>
                    <a:pt x="37143" y="24110"/>
                    <a:pt x="37168" y="24186"/>
                    <a:pt x="37168" y="24261"/>
                  </a:cubicBezTo>
                  <a:cubicBezTo>
                    <a:pt x="37168" y="24261"/>
                    <a:pt x="37168" y="24261"/>
                    <a:pt x="37168" y="24286"/>
                  </a:cubicBezTo>
                  <a:lnTo>
                    <a:pt x="37168" y="24511"/>
                  </a:lnTo>
                  <a:cubicBezTo>
                    <a:pt x="37168" y="24587"/>
                    <a:pt x="37168" y="24662"/>
                    <a:pt x="37118" y="24687"/>
                  </a:cubicBezTo>
                  <a:lnTo>
                    <a:pt x="37068" y="24687"/>
                  </a:lnTo>
                  <a:cubicBezTo>
                    <a:pt x="37043" y="24687"/>
                    <a:pt x="37018" y="24662"/>
                    <a:pt x="36968" y="24662"/>
                  </a:cubicBezTo>
                  <a:lnTo>
                    <a:pt x="36216" y="24186"/>
                  </a:lnTo>
                  <a:lnTo>
                    <a:pt x="36216" y="27369"/>
                  </a:lnTo>
                  <a:cubicBezTo>
                    <a:pt x="36216" y="27469"/>
                    <a:pt x="36216" y="27519"/>
                    <a:pt x="36166" y="27544"/>
                  </a:cubicBezTo>
                  <a:lnTo>
                    <a:pt x="36141" y="27544"/>
                  </a:lnTo>
                  <a:cubicBezTo>
                    <a:pt x="36091" y="27544"/>
                    <a:pt x="36066" y="27519"/>
                    <a:pt x="36015" y="27519"/>
                  </a:cubicBezTo>
                  <a:lnTo>
                    <a:pt x="35665" y="27318"/>
                  </a:lnTo>
                  <a:cubicBezTo>
                    <a:pt x="35589" y="27268"/>
                    <a:pt x="35539" y="27218"/>
                    <a:pt x="35489" y="27143"/>
                  </a:cubicBezTo>
                  <a:cubicBezTo>
                    <a:pt x="35464" y="27093"/>
                    <a:pt x="35439" y="27018"/>
                    <a:pt x="35439" y="26943"/>
                  </a:cubicBezTo>
                  <a:cubicBezTo>
                    <a:pt x="35439" y="26943"/>
                    <a:pt x="35439" y="26943"/>
                    <a:pt x="35439" y="26917"/>
                  </a:cubicBezTo>
                  <a:lnTo>
                    <a:pt x="35439" y="23760"/>
                  </a:lnTo>
                  <a:lnTo>
                    <a:pt x="34687" y="23334"/>
                  </a:lnTo>
                  <a:cubicBezTo>
                    <a:pt x="34612" y="23308"/>
                    <a:pt x="34562" y="23258"/>
                    <a:pt x="34537" y="23183"/>
                  </a:cubicBezTo>
                  <a:cubicBezTo>
                    <a:pt x="34512" y="23133"/>
                    <a:pt x="34487" y="23058"/>
                    <a:pt x="34487" y="22983"/>
                  </a:cubicBezTo>
                  <a:cubicBezTo>
                    <a:pt x="34487" y="22983"/>
                    <a:pt x="34487" y="22983"/>
                    <a:pt x="34487" y="22958"/>
                  </a:cubicBezTo>
                  <a:lnTo>
                    <a:pt x="34487" y="22732"/>
                  </a:lnTo>
                  <a:cubicBezTo>
                    <a:pt x="34487" y="22632"/>
                    <a:pt x="34487" y="22582"/>
                    <a:pt x="34537" y="22557"/>
                  </a:cubicBezTo>
                  <a:close/>
                  <a:moveTo>
                    <a:pt x="43584" y="28998"/>
                  </a:moveTo>
                  <a:lnTo>
                    <a:pt x="43209" y="30100"/>
                  </a:lnTo>
                  <a:lnTo>
                    <a:pt x="43985" y="30552"/>
                  </a:lnTo>
                  <a:lnTo>
                    <a:pt x="43985" y="30552"/>
                  </a:lnTo>
                  <a:lnTo>
                    <a:pt x="43584" y="28998"/>
                  </a:lnTo>
                  <a:close/>
                  <a:moveTo>
                    <a:pt x="39850" y="25664"/>
                  </a:moveTo>
                  <a:cubicBezTo>
                    <a:pt x="40076" y="25664"/>
                    <a:pt x="40351" y="25740"/>
                    <a:pt x="40677" y="25940"/>
                  </a:cubicBezTo>
                  <a:cubicBezTo>
                    <a:pt x="40903" y="26065"/>
                    <a:pt x="41103" y="26216"/>
                    <a:pt x="41304" y="26391"/>
                  </a:cubicBezTo>
                  <a:cubicBezTo>
                    <a:pt x="41479" y="26542"/>
                    <a:pt x="41630" y="26717"/>
                    <a:pt x="41755" y="26892"/>
                  </a:cubicBezTo>
                  <a:cubicBezTo>
                    <a:pt x="41780" y="26943"/>
                    <a:pt x="41805" y="26993"/>
                    <a:pt x="41805" y="27018"/>
                  </a:cubicBezTo>
                  <a:lnTo>
                    <a:pt x="41780" y="27118"/>
                  </a:lnTo>
                  <a:lnTo>
                    <a:pt x="41604" y="27394"/>
                  </a:lnTo>
                  <a:lnTo>
                    <a:pt x="41554" y="27419"/>
                  </a:lnTo>
                  <a:lnTo>
                    <a:pt x="41479" y="27344"/>
                  </a:lnTo>
                  <a:cubicBezTo>
                    <a:pt x="41279" y="27093"/>
                    <a:pt x="41053" y="26892"/>
                    <a:pt x="40777" y="26717"/>
                  </a:cubicBezTo>
                  <a:cubicBezTo>
                    <a:pt x="40602" y="26617"/>
                    <a:pt x="40452" y="26567"/>
                    <a:pt x="40301" y="26567"/>
                  </a:cubicBezTo>
                  <a:cubicBezTo>
                    <a:pt x="40201" y="26567"/>
                    <a:pt x="40126" y="26592"/>
                    <a:pt x="40026" y="26667"/>
                  </a:cubicBezTo>
                  <a:cubicBezTo>
                    <a:pt x="39850" y="26892"/>
                    <a:pt x="39775" y="27143"/>
                    <a:pt x="39775" y="27419"/>
                  </a:cubicBezTo>
                  <a:cubicBezTo>
                    <a:pt x="39775" y="27494"/>
                    <a:pt x="39775" y="27544"/>
                    <a:pt x="39775" y="27594"/>
                  </a:cubicBezTo>
                  <a:cubicBezTo>
                    <a:pt x="39775" y="27619"/>
                    <a:pt x="39775" y="27644"/>
                    <a:pt x="39775" y="27669"/>
                  </a:cubicBezTo>
                  <a:cubicBezTo>
                    <a:pt x="39775" y="28095"/>
                    <a:pt x="39875" y="28496"/>
                    <a:pt x="40051" y="28847"/>
                  </a:cubicBezTo>
                  <a:cubicBezTo>
                    <a:pt x="40226" y="29173"/>
                    <a:pt x="40477" y="29474"/>
                    <a:pt x="40802" y="29649"/>
                  </a:cubicBezTo>
                  <a:cubicBezTo>
                    <a:pt x="41003" y="29775"/>
                    <a:pt x="41229" y="29850"/>
                    <a:pt x="41454" y="29850"/>
                  </a:cubicBezTo>
                  <a:lnTo>
                    <a:pt x="41604" y="29850"/>
                  </a:lnTo>
                  <a:cubicBezTo>
                    <a:pt x="41630" y="29875"/>
                    <a:pt x="41655" y="29925"/>
                    <a:pt x="41680" y="29950"/>
                  </a:cubicBezTo>
                  <a:lnTo>
                    <a:pt x="41855" y="30476"/>
                  </a:lnTo>
                  <a:lnTo>
                    <a:pt x="41855" y="30552"/>
                  </a:lnTo>
                  <a:cubicBezTo>
                    <a:pt x="41855" y="30577"/>
                    <a:pt x="41855" y="30602"/>
                    <a:pt x="41805" y="30627"/>
                  </a:cubicBezTo>
                  <a:cubicBezTo>
                    <a:pt x="41730" y="30627"/>
                    <a:pt x="41680" y="30652"/>
                    <a:pt x="41604" y="30652"/>
                  </a:cubicBezTo>
                  <a:cubicBezTo>
                    <a:pt x="41379" y="30652"/>
                    <a:pt x="41053" y="30552"/>
                    <a:pt x="40677" y="30326"/>
                  </a:cubicBezTo>
                  <a:cubicBezTo>
                    <a:pt x="40151" y="30025"/>
                    <a:pt x="39725" y="29574"/>
                    <a:pt x="39449" y="29048"/>
                  </a:cubicBezTo>
                  <a:cubicBezTo>
                    <a:pt x="39173" y="28471"/>
                    <a:pt x="39023" y="27870"/>
                    <a:pt x="39023" y="27243"/>
                  </a:cubicBezTo>
                  <a:cubicBezTo>
                    <a:pt x="39023" y="27218"/>
                    <a:pt x="39023" y="27193"/>
                    <a:pt x="39023" y="27168"/>
                  </a:cubicBezTo>
                  <a:cubicBezTo>
                    <a:pt x="39023" y="26441"/>
                    <a:pt x="39148" y="25990"/>
                    <a:pt x="39424" y="25790"/>
                  </a:cubicBezTo>
                  <a:cubicBezTo>
                    <a:pt x="39549" y="25714"/>
                    <a:pt x="39675" y="25664"/>
                    <a:pt x="39850" y="25664"/>
                  </a:cubicBezTo>
                  <a:close/>
                  <a:moveTo>
                    <a:pt x="46291" y="30025"/>
                  </a:moveTo>
                  <a:lnTo>
                    <a:pt x="46291" y="31253"/>
                  </a:lnTo>
                  <a:lnTo>
                    <a:pt x="46792" y="31554"/>
                  </a:lnTo>
                  <a:cubicBezTo>
                    <a:pt x="46918" y="31604"/>
                    <a:pt x="47018" y="31654"/>
                    <a:pt x="47093" y="31654"/>
                  </a:cubicBezTo>
                  <a:cubicBezTo>
                    <a:pt x="47143" y="31654"/>
                    <a:pt x="47168" y="31629"/>
                    <a:pt x="47193" y="31629"/>
                  </a:cubicBezTo>
                  <a:cubicBezTo>
                    <a:pt x="47294" y="31579"/>
                    <a:pt x="47319" y="31454"/>
                    <a:pt x="47319" y="31228"/>
                  </a:cubicBezTo>
                  <a:cubicBezTo>
                    <a:pt x="47319" y="31228"/>
                    <a:pt x="47319" y="31203"/>
                    <a:pt x="47319" y="31178"/>
                  </a:cubicBezTo>
                  <a:cubicBezTo>
                    <a:pt x="47319" y="31028"/>
                    <a:pt x="47294" y="30852"/>
                    <a:pt x="47219" y="30702"/>
                  </a:cubicBezTo>
                  <a:cubicBezTo>
                    <a:pt x="47118" y="30552"/>
                    <a:pt x="46993" y="30426"/>
                    <a:pt x="46843" y="30351"/>
                  </a:cubicBezTo>
                  <a:lnTo>
                    <a:pt x="46291" y="30025"/>
                  </a:lnTo>
                  <a:close/>
                  <a:moveTo>
                    <a:pt x="43334" y="27594"/>
                  </a:moveTo>
                  <a:cubicBezTo>
                    <a:pt x="43359" y="27594"/>
                    <a:pt x="43384" y="27594"/>
                    <a:pt x="43409" y="27619"/>
                  </a:cubicBezTo>
                  <a:lnTo>
                    <a:pt x="43760" y="27820"/>
                  </a:lnTo>
                  <a:cubicBezTo>
                    <a:pt x="43785" y="27845"/>
                    <a:pt x="43835" y="27870"/>
                    <a:pt x="43860" y="27920"/>
                  </a:cubicBezTo>
                  <a:cubicBezTo>
                    <a:pt x="43885" y="27970"/>
                    <a:pt x="43910" y="28045"/>
                    <a:pt x="43935" y="28095"/>
                  </a:cubicBezTo>
                  <a:lnTo>
                    <a:pt x="45138" y="32582"/>
                  </a:lnTo>
                  <a:lnTo>
                    <a:pt x="45138" y="32682"/>
                  </a:lnTo>
                  <a:cubicBezTo>
                    <a:pt x="45138" y="32732"/>
                    <a:pt x="45113" y="32757"/>
                    <a:pt x="45088" y="32757"/>
                  </a:cubicBezTo>
                  <a:lnTo>
                    <a:pt x="45038" y="32757"/>
                  </a:lnTo>
                  <a:lnTo>
                    <a:pt x="44487" y="32431"/>
                  </a:lnTo>
                  <a:lnTo>
                    <a:pt x="44386" y="32356"/>
                  </a:lnTo>
                  <a:cubicBezTo>
                    <a:pt x="44361" y="32306"/>
                    <a:pt x="44361" y="32256"/>
                    <a:pt x="44336" y="32206"/>
                  </a:cubicBezTo>
                  <a:lnTo>
                    <a:pt x="44136" y="31379"/>
                  </a:lnTo>
                  <a:lnTo>
                    <a:pt x="43008" y="30727"/>
                  </a:lnTo>
                  <a:lnTo>
                    <a:pt x="42808" y="31329"/>
                  </a:lnTo>
                  <a:cubicBezTo>
                    <a:pt x="42808" y="31379"/>
                    <a:pt x="42757" y="31404"/>
                    <a:pt x="42732" y="31404"/>
                  </a:cubicBezTo>
                  <a:cubicBezTo>
                    <a:pt x="42707" y="31404"/>
                    <a:pt x="42682" y="31404"/>
                    <a:pt x="42657" y="31379"/>
                  </a:cubicBezTo>
                  <a:lnTo>
                    <a:pt x="42081" y="31053"/>
                  </a:lnTo>
                  <a:cubicBezTo>
                    <a:pt x="42056" y="31028"/>
                    <a:pt x="42031" y="30978"/>
                    <a:pt x="42031" y="30928"/>
                  </a:cubicBezTo>
                  <a:cubicBezTo>
                    <a:pt x="42031" y="30928"/>
                    <a:pt x="42031" y="30902"/>
                    <a:pt x="42031" y="30902"/>
                  </a:cubicBezTo>
                  <a:lnTo>
                    <a:pt x="42031" y="30802"/>
                  </a:lnTo>
                  <a:lnTo>
                    <a:pt x="43234" y="27694"/>
                  </a:lnTo>
                  <a:cubicBezTo>
                    <a:pt x="43234" y="27644"/>
                    <a:pt x="43259" y="27619"/>
                    <a:pt x="43309" y="27594"/>
                  </a:cubicBezTo>
                  <a:close/>
                  <a:moveTo>
                    <a:pt x="45615" y="28923"/>
                  </a:moveTo>
                  <a:cubicBezTo>
                    <a:pt x="45640" y="28923"/>
                    <a:pt x="45690" y="28923"/>
                    <a:pt x="45740" y="28948"/>
                  </a:cubicBezTo>
                  <a:lnTo>
                    <a:pt x="46918" y="29624"/>
                  </a:lnTo>
                  <a:cubicBezTo>
                    <a:pt x="47645" y="30025"/>
                    <a:pt x="48096" y="30777"/>
                    <a:pt x="48096" y="31579"/>
                  </a:cubicBezTo>
                  <a:cubicBezTo>
                    <a:pt x="48096" y="31604"/>
                    <a:pt x="48096" y="31629"/>
                    <a:pt x="48096" y="31679"/>
                  </a:cubicBezTo>
                  <a:cubicBezTo>
                    <a:pt x="48096" y="31704"/>
                    <a:pt x="48096" y="31730"/>
                    <a:pt x="48096" y="31755"/>
                  </a:cubicBezTo>
                  <a:cubicBezTo>
                    <a:pt x="48096" y="31955"/>
                    <a:pt x="48046" y="32156"/>
                    <a:pt x="47945" y="32331"/>
                  </a:cubicBezTo>
                  <a:cubicBezTo>
                    <a:pt x="47870" y="32481"/>
                    <a:pt x="47720" y="32557"/>
                    <a:pt x="47544" y="32557"/>
                  </a:cubicBezTo>
                  <a:lnTo>
                    <a:pt x="47519" y="32557"/>
                  </a:lnTo>
                  <a:lnTo>
                    <a:pt x="48021" y="34261"/>
                  </a:lnTo>
                  <a:lnTo>
                    <a:pt x="48021" y="34361"/>
                  </a:lnTo>
                  <a:cubicBezTo>
                    <a:pt x="48021" y="34386"/>
                    <a:pt x="47996" y="34411"/>
                    <a:pt x="47970" y="34411"/>
                  </a:cubicBezTo>
                  <a:lnTo>
                    <a:pt x="47920" y="34411"/>
                  </a:lnTo>
                  <a:lnTo>
                    <a:pt x="47394" y="34111"/>
                  </a:lnTo>
                  <a:lnTo>
                    <a:pt x="47294" y="34035"/>
                  </a:lnTo>
                  <a:cubicBezTo>
                    <a:pt x="47269" y="33985"/>
                    <a:pt x="47269" y="33960"/>
                    <a:pt x="47244" y="33910"/>
                  </a:cubicBezTo>
                  <a:lnTo>
                    <a:pt x="46843" y="32306"/>
                  </a:lnTo>
                  <a:lnTo>
                    <a:pt x="46291" y="31980"/>
                  </a:lnTo>
                  <a:lnTo>
                    <a:pt x="46291" y="33183"/>
                  </a:lnTo>
                  <a:cubicBezTo>
                    <a:pt x="46291" y="33183"/>
                    <a:pt x="46291" y="33208"/>
                    <a:pt x="46291" y="33208"/>
                  </a:cubicBezTo>
                  <a:cubicBezTo>
                    <a:pt x="46291" y="33258"/>
                    <a:pt x="46266" y="33309"/>
                    <a:pt x="46241" y="33359"/>
                  </a:cubicBezTo>
                  <a:lnTo>
                    <a:pt x="46216" y="33359"/>
                  </a:lnTo>
                  <a:cubicBezTo>
                    <a:pt x="46166" y="33359"/>
                    <a:pt x="46141" y="33334"/>
                    <a:pt x="46066" y="33334"/>
                  </a:cubicBezTo>
                  <a:lnTo>
                    <a:pt x="45740" y="33133"/>
                  </a:lnTo>
                  <a:cubicBezTo>
                    <a:pt x="45665" y="33083"/>
                    <a:pt x="45615" y="33033"/>
                    <a:pt x="45589" y="32983"/>
                  </a:cubicBezTo>
                  <a:cubicBezTo>
                    <a:pt x="45564" y="32908"/>
                    <a:pt x="45539" y="32857"/>
                    <a:pt x="45539" y="32782"/>
                  </a:cubicBezTo>
                  <a:cubicBezTo>
                    <a:pt x="45539" y="32757"/>
                    <a:pt x="45539" y="32757"/>
                    <a:pt x="45539" y="32757"/>
                  </a:cubicBezTo>
                  <a:lnTo>
                    <a:pt x="45539" y="29098"/>
                  </a:lnTo>
                  <a:cubicBezTo>
                    <a:pt x="45539" y="29098"/>
                    <a:pt x="45539" y="29073"/>
                    <a:pt x="45539" y="29073"/>
                  </a:cubicBezTo>
                  <a:cubicBezTo>
                    <a:pt x="45539" y="29023"/>
                    <a:pt x="45564" y="28973"/>
                    <a:pt x="45589" y="28923"/>
                  </a:cubicBezTo>
                  <a:close/>
                  <a:moveTo>
                    <a:pt x="49224" y="31730"/>
                  </a:moveTo>
                  <a:lnTo>
                    <a:pt x="49224" y="34411"/>
                  </a:lnTo>
                  <a:lnTo>
                    <a:pt x="49675" y="34662"/>
                  </a:lnTo>
                  <a:cubicBezTo>
                    <a:pt x="49825" y="34762"/>
                    <a:pt x="49975" y="34812"/>
                    <a:pt x="50076" y="34812"/>
                  </a:cubicBezTo>
                  <a:cubicBezTo>
                    <a:pt x="50151" y="34812"/>
                    <a:pt x="50226" y="34787"/>
                    <a:pt x="50301" y="34712"/>
                  </a:cubicBezTo>
                  <a:cubicBezTo>
                    <a:pt x="50427" y="34612"/>
                    <a:pt x="50502" y="34311"/>
                    <a:pt x="50502" y="33810"/>
                  </a:cubicBezTo>
                  <a:cubicBezTo>
                    <a:pt x="50502" y="33760"/>
                    <a:pt x="50502" y="33710"/>
                    <a:pt x="50502" y="33659"/>
                  </a:cubicBezTo>
                  <a:cubicBezTo>
                    <a:pt x="50502" y="33309"/>
                    <a:pt x="50427" y="32958"/>
                    <a:pt x="50301" y="32632"/>
                  </a:cubicBezTo>
                  <a:cubicBezTo>
                    <a:pt x="50151" y="32356"/>
                    <a:pt x="49950" y="32131"/>
                    <a:pt x="49675" y="31980"/>
                  </a:cubicBezTo>
                  <a:lnTo>
                    <a:pt x="49224" y="31730"/>
                  </a:lnTo>
                  <a:close/>
                  <a:moveTo>
                    <a:pt x="48547" y="30602"/>
                  </a:moveTo>
                  <a:cubicBezTo>
                    <a:pt x="48572" y="30602"/>
                    <a:pt x="48622" y="30627"/>
                    <a:pt x="48672" y="30652"/>
                  </a:cubicBezTo>
                  <a:lnTo>
                    <a:pt x="49650" y="31203"/>
                  </a:lnTo>
                  <a:cubicBezTo>
                    <a:pt x="50151" y="31479"/>
                    <a:pt x="50552" y="31905"/>
                    <a:pt x="50828" y="32406"/>
                  </a:cubicBezTo>
                  <a:cubicBezTo>
                    <a:pt x="51103" y="32933"/>
                    <a:pt x="51254" y="33509"/>
                    <a:pt x="51254" y="34111"/>
                  </a:cubicBezTo>
                  <a:cubicBezTo>
                    <a:pt x="51254" y="34161"/>
                    <a:pt x="51254" y="34186"/>
                    <a:pt x="51254" y="34236"/>
                  </a:cubicBezTo>
                  <a:cubicBezTo>
                    <a:pt x="51254" y="34938"/>
                    <a:pt x="51128" y="35389"/>
                    <a:pt x="50828" y="35564"/>
                  </a:cubicBezTo>
                  <a:cubicBezTo>
                    <a:pt x="50727" y="35639"/>
                    <a:pt x="50602" y="35664"/>
                    <a:pt x="50477" y="35664"/>
                  </a:cubicBezTo>
                  <a:cubicBezTo>
                    <a:pt x="50251" y="35664"/>
                    <a:pt x="49975" y="35589"/>
                    <a:pt x="49650" y="35389"/>
                  </a:cubicBezTo>
                  <a:lnTo>
                    <a:pt x="48672" y="34837"/>
                  </a:lnTo>
                  <a:cubicBezTo>
                    <a:pt x="48597" y="34812"/>
                    <a:pt x="48547" y="34737"/>
                    <a:pt x="48522" y="34662"/>
                  </a:cubicBezTo>
                  <a:cubicBezTo>
                    <a:pt x="48472" y="34612"/>
                    <a:pt x="48472" y="34537"/>
                    <a:pt x="48472" y="34461"/>
                  </a:cubicBezTo>
                  <a:cubicBezTo>
                    <a:pt x="48472" y="34461"/>
                    <a:pt x="48472" y="34436"/>
                    <a:pt x="48472" y="34436"/>
                  </a:cubicBezTo>
                  <a:lnTo>
                    <a:pt x="48472" y="30802"/>
                  </a:lnTo>
                  <a:cubicBezTo>
                    <a:pt x="48472" y="30702"/>
                    <a:pt x="48472" y="30652"/>
                    <a:pt x="48522" y="30627"/>
                  </a:cubicBezTo>
                  <a:cubicBezTo>
                    <a:pt x="48522" y="30602"/>
                    <a:pt x="48522" y="30602"/>
                    <a:pt x="48547" y="30602"/>
                  </a:cubicBezTo>
                  <a:close/>
                  <a:moveTo>
                    <a:pt x="0" y="0"/>
                  </a:moveTo>
                  <a:lnTo>
                    <a:pt x="0" y="10476"/>
                  </a:lnTo>
                  <a:lnTo>
                    <a:pt x="3860" y="12707"/>
                  </a:lnTo>
                  <a:lnTo>
                    <a:pt x="3860" y="10677"/>
                  </a:lnTo>
                  <a:lnTo>
                    <a:pt x="53083" y="39098"/>
                  </a:lnTo>
                  <a:lnTo>
                    <a:pt x="53083" y="30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B0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3"/>
            <p:cNvSpPr/>
            <p:nvPr/>
          </p:nvSpPr>
          <p:spPr>
            <a:xfrm>
              <a:off x="5204425" y="3130350"/>
              <a:ext cx="650" cy="211175"/>
            </a:xfrm>
            <a:custGeom>
              <a:avLst/>
              <a:gdLst/>
              <a:ahLst/>
              <a:cxnLst/>
              <a:rect l="l" t="t" r="r" b="b"/>
              <a:pathLst>
                <a:path w="26" h="8447" extrusionOk="0">
                  <a:moveTo>
                    <a:pt x="0" y="1"/>
                  </a:moveTo>
                  <a:lnTo>
                    <a:pt x="0" y="8447"/>
                  </a:lnTo>
                  <a:lnTo>
                    <a:pt x="25" y="8447"/>
                  </a:lnTo>
                  <a:lnTo>
                    <a:pt x="25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3"/>
            <p:cNvSpPr/>
            <p:nvPr/>
          </p:nvSpPr>
          <p:spPr>
            <a:xfrm>
              <a:off x="4903050" y="3563775"/>
              <a:ext cx="219950" cy="326075"/>
            </a:xfrm>
            <a:custGeom>
              <a:avLst/>
              <a:gdLst/>
              <a:ahLst/>
              <a:cxnLst/>
              <a:rect l="l" t="t" r="r" b="b"/>
              <a:pathLst>
                <a:path w="8798" h="13043" extrusionOk="0">
                  <a:moveTo>
                    <a:pt x="442" y="0"/>
                  </a:moveTo>
                  <a:cubicBezTo>
                    <a:pt x="177" y="0"/>
                    <a:pt x="0" y="210"/>
                    <a:pt x="0" y="584"/>
                  </a:cubicBezTo>
                  <a:lnTo>
                    <a:pt x="0" y="7426"/>
                  </a:lnTo>
                  <a:cubicBezTo>
                    <a:pt x="25" y="8002"/>
                    <a:pt x="326" y="8504"/>
                    <a:pt x="802" y="8829"/>
                  </a:cubicBezTo>
                  <a:lnTo>
                    <a:pt x="7995" y="12940"/>
                  </a:lnTo>
                  <a:cubicBezTo>
                    <a:pt x="8121" y="13010"/>
                    <a:pt x="8240" y="13043"/>
                    <a:pt x="8345" y="13043"/>
                  </a:cubicBezTo>
                  <a:cubicBezTo>
                    <a:pt x="8615" y="13043"/>
                    <a:pt x="8797" y="12825"/>
                    <a:pt x="8797" y="12464"/>
                  </a:cubicBezTo>
                  <a:lnTo>
                    <a:pt x="8797" y="5596"/>
                  </a:lnTo>
                  <a:cubicBezTo>
                    <a:pt x="8772" y="5045"/>
                    <a:pt x="8471" y="4519"/>
                    <a:pt x="7995" y="4218"/>
                  </a:cubicBezTo>
                  <a:cubicBezTo>
                    <a:pt x="6040" y="3090"/>
                    <a:pt x="2757" y="1235"/>
                    <a:pt x="802" y="108"/>
                  </a:cubicBezTo>
                  <a:cubicBezTo>
                    <a:pt x="671" y="35"/>
                    <a:pt x="549" y="0"/>
                    <a:pt x="4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3"/>
            <p:cNvSpPr/>
            <p:nvPr/>
          </p:nvSpPr>
          <p:spPr>
            <a:xfrm>
              <a:off x="4862950" y="3594650"/>
              <a:ext cx="300150" cy="177350"/>
            </a:xfrm>
            <a:custGeom>
              <a:avLst/>
              <a:gdLst/>
              <a:ahLst/>
              <a:cxnLst/>
              <a:rect l="l" t="t" r="r" b="b"/>
              <a:pathLst>
                <a:path w="12006" h="7094" extrusionOk="0">
                  <a:moveTo>
                    <a:pt x="175" y="0"/>
                  </a:moveTo>
                  <a:lnTo>
                    <a:pt x="0" y="301"/>
                  </a:lnTo>
                  <a:lnTo>
                    <a:pt x="11830" y="7093"/>
                  </a:lnTo>
                  <a:lnTo>
                    <a:pt x="12005" y="676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3"/>
            <p:cNvSpPr/>
            <p:nvPr/>
          </p:nvSpPr>
          <p:spPr>
            <a:xfrm>
              <a:off x="5043400" y="3702425"/>
              <a:ext cx="8775" cy="87100"/>
            </a:xfrm>
            <a:custGeom>
              <a:avLst/>
              <a:gdLst/>
              <a:ahLst/>
              <a:cxnLst/>
              <a:rect l="l" t="t" r="r" b="b"/>
              <a:pathLst>
                <a:path w="351" h="3484" extrusionOk="0">
                  <a:moveTo>
                    <a:pt x="0" y="0"/>
                  </a:moveTo>
                  <a:lnTo>
                    <a:pt x="0" y="3484"/>
                  </a:lnTo>
                  <a:lnTo>
                    <a:pt x="351" y="3484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3"/>
            <p:cNvSpPr/>
            <p:nvPr/>
          </p:nvSpPr>
          <p:spPr>
            <a:xfrm>
              <a:off x="4973850" y="3664200"/>
              <a:ext cx="9425" cy="87125"/>
            </a:xfrm>
            <a:custGeom>
              <a:avLst/>
              <a:gdLst/>
              <a:ahLst/>
              <a:cxnLst/>
              <a:rect l="l" t="t" r="r" b="b"/>
              <a:pathLst>
                <a:path w="377" h="3485" extrusionOk="0">
                  <a:moveTo>
                    <a:pt x="0" y="0"/>
                  </a:moveTo>
                  <a:lnTo>
                    <a:pt x="0" y="3484"/>
                  </a:lnTo>
                  <a:lnTo>
                    <a:pt x="376" y="3484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3"/>
            <p:cNvSpPr/>
            <p:nvPr/>
          </p:nvSpPr>
          <p:spPr>
            <a:xfrm>
              <a:off x="4862950" y="3682375"/>
              <a:ext cx="300150" cy="176700"/>
            </a:xfrm>
            <a:custGeom>
              <a:avLst/>
              <a:gdLst/>
              <a:ahLst/>
              <a:cxnLst/>
              <a:rect l="l" t="t" r="r" b="b"/>
              <a:pathLst>
                <a:path w="12006" h="7068" extrusionOk="0">
                  <a:moveTo>
                    <a:pt x="175" y="0"/>
                  </a:moveTo>
                  <a:lnTo>
                    <a:pt x="0" y="301"/>
                  </a:lnTo>
                  <a:lnTo>
                    <a:pt x="11830" y="7068"/>
                  </a:lnTo>
                  <a:lnTo>
                    <a:pt x="12005" y="676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3"/>
            <p:cNvSpPr/>
            <p:nvPr/>
          </p:nvSpPr>
          <p:spPr>
            <a:xfrm>
              <a:off x="4413700" y="2752400"/>
              <a:ext cx="71450" cy="124525"/>
            </a:xfrm>
            <a:custGeom>
              <a:avLst/>
              <a:gdLst/>
              <a:ahLst/>
              <a:cxnLst/>
              <a:rect l="l" t="t" r="r" b="b"/>
              <a:pathLst>
                <a:path w="2858" h="4981" extrusionOk="0">
                  <a:moveTo>
                    <a:pt x="821" y="0"/>
                  </a:moveTo>
                  <a:cubicBezTo>
                    <a:pt x="667" y="0"/>
                    <a:pt x="535" y="42"/>
                    <a:pt x="426" y="131"/>
                  </a:cubicBezTo>
                  <a:cubicBezTo>
                    <a:pt x="150" y="332"/>
                    <a:pt x="25" y="783"/>
                    <a:pt x="25" y="1510"/>
                  </a:cubicBezTo>
                  <a:cubicBezTo>
                    <a:pt x="0" y="2161"/>
                    <a:pt x="150" y="2788"/>
                    <a:pt x="451" y="3389"/>
                  </a:cubicBezTo>
                  <a:cubicBezTo>
                    <a:pt x="752" y="3916"/>
                    <a:pt x="1178" y="4342"/>
                    <a:pt x="1679" y="4643"/>
                  </a:cubicBezTo>
                  <a:cubicBezTo>
                    <a:pt x="2055" y="4868"/>
                    <a:pt x="2361" y="4981"/>
                    <a:pt x="2596" y="4981"/>
                  </a:cubicBezTo>
                  <a:cubicBezTo>
                    <a:pt x="2674" y="4981"/>
                    <a:pt x="2744" y="4968"/>
                    <a:pt x="2807" y="4943"/>
                  </a:cubicBezTo>
                  <a:cubicBezTo>
                    <a:pt x="2857" y="4943"/>
                    <a:pt x="2857" y="4918"/>
                    <a:pt x="2857" y="4893"/>
                  </a:cubicBezTo>
                  <a:lnTo>
                    <a:pt x="2857" y="4818"/>
                  </a:lnTo>
                  <a:lnTo>
                    <a:pt x="2682" y="4292"/>
                  </a:lnTo>
                  <a:cubicBezTo>
                    <a:pt x="2657" y="4242"/>
                    <a:pt x="2657" y="4217"/>
                    <a:pt x="2607" y="4191"/>
                  </a:cubicBezTo>
                  <a:lnTo>
                    <a:pt x="2531" y="4191"/>
                  </a:lnTo>
                  <a:cubicBezTo>
                    <a:pt x="2281" y="4191"/>
                    <a:pt x="2030" y="4141"/>
                    <a:pt x="1805" y="3991"/>
                  </a:cubicBezTo>
                  <a:cubicBezTo>
                    <a:pt x="1479" y="3790"/>
                    <a:pt x="1228" y="3515"/>
                    <a:pt x="1053" y="3189"/>
                  </a:cubicBezTo>
                  <a:cubicBezTo>
                    <a:pt x="852" y="2788"/>
                    <a:pt x="777" y="2362"/>
                    <a:pt x="777" y="1936"/>
                  </a:cubicBezTo>
                  <a:cubicBezTo>
                    <a:pt x="727" y="1610"/>
                    <a:pt x="827" y="1259"/>
                    <a:pt x="1053" y="1008"/>
                  </a:cubicBezTo>
                  <a:cubicBezTo>
                    <a:pt x="1130" y="942"/>
                    <a:pt x="1218" y="910"/>
                    <a:pt x="1319" y="910"/>
                  </a:cubicBezTo>
                  <a:cubicBezTo>
                    <a:pt x="1447" y="910"/>
                    <a:pt x="1598" y="961"/>
                    <a:pt x="1779" y="1059"/>
                  </a:cubicBezTo>
                  <a:cubicBezTo>
                    <a:pt x="2055" y="1234"/>
                    <a:pt x="2281" y="1435"/>
                    <a:pt x="2481" y="1685"/>
                  </a:cubicBezTo>
                  <a:lnTo>
                    <a:pt x="2556" y="1760"/>
                  </a:lnTo>
                  <a:lnTo>
                    <a:pt x="2632" y="1735"/>
                  </a:lnTo>
                  <a:lnTo>
                    <a:pt x="2782" y="1460"/>
                  </a:lnTo>
                  <a:lnTo>
                    <a:pt x="2807" y="1359"/>
                  </a:lnTo>
                  <a:cubicBezTo>
                    <a:pt x="2807" y="1334"/>
                    <a:pt x="2782" y="1284"/>
                    <a:pt x="2757" y="1234"/>
                  </a:cubicBezTo>
                  <a:cubicBezTo>
                    <a:pt x="2632" y="1059"/>
                    <a:pt x="2481" y="883"/>
                    <a:pt x="2306" y="733"/>
                  </a:cubicBezTo>
                  <a:cubicBezTo>
                    <a:pt x="2105" y="557"/>
                    <a:pt x="1905" y="407"/>
                    <a:pt x="1679" y="282"/>
                  </a:cubicBezTo>
                  <a:cubicBezTo>
                    <a:pt x="1345" y="100"/>
                    <a:pt x="1057" y="0"/>
                    <a:pt x="8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3"/>
            <p:cNvSpPr/>
            <p:nvPr/>
          </p:nvSpPr>
          <p:spPr>
            <a:xfrm>
              <a:off x="4494525" y="2785950"/>
              <a:ext cx="64550" cy="137900"/>
            </a:xfrm>
            <a:custGeom>
              <a:avLst/>
              <a:gdLst/>
              <a:ahLst/>
              <a:cxnLst/>
              <a:rect l="l" t="t" r="r" b="b"/>
              <a:pathLst>
                <a:path w="2582" h="5516" extrusionOk="0">
                  <a:moveTo>
                    <a:pt x="777" y="1120"/>
                  </a:moveTo>
                  <a:lnTo>
                    <a:pt x="1328" y="1446"/>
                  </a:lnTo>
                  <a:cubicBezTo>
                    <a:pt x="1479" y="1521"/>
                    <a:pt x="1604" y="1646"/>
                    <a:pt x="1679" y="1797"/>
                  </a:cubicBezTo>
                  <a:cubicBezTo>
                    <a:pt x="1755" y="1947"/>
                    <a:pt x="1805" y="2148"/>
                    <a:pt x="1805" y="2323"/>
                  </a:cubicBezTo>
                  <a:cubicBezTo>
                    <a:pt x="1805" y="2549"/>
                    <a:pt x="1755" y="2674"/>
                    <a:pt x="1654" y="2724"/>
                  </a:cubicBezTo>
                  <a:cubicBezTo>
                    <a:pt x="1629" y="2741"/>
                    <a:pt x="1599" y="2749"/>
                    <a:pt x="1562" y="2749"/>
                  </a:cubicBezTo>
                  <a:cubicBezTo>
                    <a:pt x="1490" y="2749"/>
                    <a:pt x="1395" y="2716"/>
                    <a:pt x="1278" y="2649"/>
                  </a:cubicBezTo>
                  <a:lnTo>
                    <a:pt x="777" y="2348"/>
                  </a:lnTo>
                  <a:lnTo>
                    <a:pt x="777" y="1120"/>
                  </a:lnTo>
                  <a:close/>
                  <a:moveTo>
                    <a:pt x="104" y="1"/>
                  </a:moveTo>
                  <a:cubicBezTo>
                    <a:pt x="80" y="1"/>
                    <a:pt x="61" y="7"/>
                    <a:pt x="50" y="17"/>
                  </a:cubicBezTo>
                  <a:cubicBezTo>
                    <a:pt x="25" y="42"/>
                    <a:pt x="0" y="118"/>
                    <a:pt x="0" y="193"/>
                  </a:cubicBezTo>
                  <a:lnTo>
                    <a:pt x="0" y="3852"/>
                  </a:lnTo>
                  <a:cubicBezTo>
                    <a:pt x="0" y="3927"/>
                    <a:pt x="25" y="4002"/>
                    <a:pt x="50" y="4078"/>
                  </a:cubicBezTo>
                  <a:cubicBezTo>
                    <a:pt x="100" y="4128"/>
                    <a:pt x="150" y="4203"/>
                    <a:pt x="201" y="4228"/>
                  </a:cubicBezTo>
                  <a:lnTo>
                    <a:pt x="551" y="4428"/>
                  </a:lnTo>
                  <a:cubicBezTo>
                    <a:pt x="605" y="4446"/>
                    <a:pt x="633" y="4464"/>
                    <a:pt x="662" y="4464"/>
                  </a:cubicBezTo>
                  <a:cubicBezTo>
                    <a:pt x="675" y="4464"/>
                    <a:pt x="687" y="4461"/>
                    <a:pt x="702" y="4453"/>
                  </a:cubicBezTo>
                  <a:cubicBezTo>
                    <a:pt x="752" y="4428"/>
                    <a:pt x="752" y="4378"/>
                    <a:pt x="752" y="4278"/>
                  </a:cubicBezTo>
                  <a:lnTo>
                    <a:pt x="752" y="3075"/>
                  </a:lnTo>
                  <a:lnTo>
                    <a:pt x="1303" y="3401"/>
                  </a:lnTo>
                  <a:lnTo>
                    <a:pt x="1729" y="5005"/>
                  </a:lnTo>
                  <a:cubicBezTo>
                    <a:pt x="1729" y="5030"/>
                    <a:pt x="1755" y="5080"/>
                    <a:pt x="1780" y="5130"/>
                  </a:cubicBezTo>
                  <a:lnTo>
                    <a:pt x="1880" y="5205"/>
                  </a:lnTo>
                  <a:lnTo>
                    <a:pt x="2381" y="5506"/>
                  </a:lnTo>
                  <a:cubicBezTo>
                    <a:pt x="2400" y="5512"/>
                    <a:pt x="2416" y="5516"/>
                    <a:pt x="2428" y="5516"/>
                  </a:cubicBezTo>
                  <a:cubicBezTo>
                    <a:pt x="2467" y="5516"/>
                    <a:pt x="2481" y="5487"/>
                    <a:pt x="2481" y="5431"/>
                  </a:cubicBezTo>
                  <a:lnTo>
                    <a:pt x="2481" y="5356"/>
                  </a:lnTo>
                  <a:lnTo>
                    <a:pt x="2005" y="3651"/>
                  </a:lnTo>
                  <a:cubicBezTo>
                    <a:pt x="2181" y="3651"/>
                    <a:pt x="2331" y="3576"/>
                    <a:pt x="2406" y="3426"/>
                  </a:cubicBezTo>
                  <a:cubicBezTo>
                    <a:pt x="2531" y="3225"/>
                    <a:pt x="2582" y="3000"/>
                    <a:pt x="2557" y="2774"/>
                  </a:cubicBezTo>
                  <a:cubicBezTo>
                    <a:pt x="2582" y="1922"/>
                    <a:pt x="2130" y="1120"/>
                    <a:pt x="1379" y="719"/>
                  </a:cubicBezTo>
                  <a:lnTo>
                    <a:pt x="226" y="42"/>
                  </a:lnTo>
                  <a:cubicBezTo>
                    <a:pt x="182" y="13"/>
                    <a:pt x="138" y="1"/>
                    <a:pt x="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3"/>
            <p:cNvSpPr/>
            <p:nvPr/>
          </p:nvSpPr>
          <p:spPr>
            <a:xfrm>
              <a:off x="4567825" y="2828725"/>
              <a:ext cx="58300" cy="133375"/>
            </a:xfrm>
            <a:custGeom>
              <a:avLst/>
              <a:gdLst/>
              <a:ahLst/>
              <a:cxnLst/>
              <a:rect l="l" t="t" r="r" b="b"/>
              <a:pathLst>
                <a:path w="2332" h="5335" extrusionOk="0">
                  <a:moveTo>
                    <a:pt x="79" y="0"/>
                  </a:moveTo>
                  <a:cubicBezTo>
                    <a:pt x="67" y="0"/>
                    <a:pt x="58" y="3"/>
                    <a:pt x="51" y="11"/>
                  </a:cubicBezTo>
                  <a:cubicBezTo>
                    <a:pt x="26" y="61"/>
                    <a:pt x="0" y="111"/>
                    <a:pt x="0" y="186"/>
                  </a:cubicBezTo>
                  <a:lnTo>
                    <a:pt x="0" y="3820"/>
                  </a:lnTo>
                  <a:cubicBezTo>
                    <a:pt x="0" y="3895"/>
                    <a:pt x="26" y="3971"/>
                    <a:pt x="51" y="4046"/>
                  </a:cubicBezTo>
                  <a:cubicBezTo>
                    <a:pt x="101" y="4121"/>
                    <a:pt x="151" y="4171"/>
                    <a:pt x="201" y="4196"/>
                  </a:cubicBezTo>
                  <a:lnTo>
                    <a:pt x="2131" y="5299"/>
                  </a:lnTo>
                  <a:cubicBezTo>
                    <a:pt x="2184" y="5317"/>
                    <a:pt x="2212" y="5334"/>
                    <a:pt x="2242" y="5334"/>
                  </a:cubicBezTo>
                  <a:cubicBezTo>
                    <a:pt x="2254" y="5334"/>
                    <a:pt x="2266" y="5331"/>
                    <a:pt x="2281" y="5324"/>
                  </a:cubicBezTo>
                  <a:cubicBezTo>
                    <a:pt x="2306" y="5324"/>
                    <a:pt x="2306" y="5249"/>
                    <a:pt x="2306" y="5149"/>
                  </a:cubicBezTo>
                  <a:lnTo>
                    <a:pt x="2306" y="4948"/>
                  </a:lnTo>
                  <a:cubicBezTo>
                    <a:pt x="2306" y="4848"/>
                    <a:pt x="2306" y="4773"/>
                    <a:pt x="2281" y="4722"/>
                  </a:cubicBezTo>
                  <a:cubicBezTo>
                    <a:pt x="2231" y="4647"/>
                    <a:pt x="2181" y="4597"/>
                    <a:pt x="2131" y="4572"/>
                  </a:cubicBezTo>
                  <a:lnTo>
                    <a:pt x="752" y="3770"/>
                  </a:lnTo>
                  <a:lnTo>
                    <a:pt x="752" y="2793"/>
                  </a:lnTo>
                  <a:lnTo>
                    <a:pt x="1705" y="3344"/>
                  </a:lnTo>
                  <a:cubicBezTo>
                    <a:pt x="1758" y="3362"/>
                    <a:pt x="1799" y="3379"/>
                    <a:pt x="1827" y="3379"/>
                  </a:cubicBezTo>
                  <a:cubicBezTo>
                    <a:pt x="1838" y="3379"/>
                    <a:pt x="1848" y="3376"/>
                    <a:pt x="1855" y="3369"/>
                  </a:cubicBezTo>
                  <a:cubicBezTo>
                    <a:pt x="1905" y="3344"/>
                    <a:pt x="1905" y="3294"/>
                    <a:pt x="1905" y="3194"/>
                  </a:cubicBezTo>
                  <a:lnTo>
                    <a:pt x="1905" y="2968"/>
                  </a:lnTo>
                  <a:cubicBezTo>
                    <a:pt x="1905" y="2893"/>
                    <a:pt x="1905" y="2818"/>
                    <a:pt x="1855" y="2768"/>
                  </a:cubicBezTo>
                  <a:cubicBezTo>
                    <a:pt x="1830" y="2692"/>
                    <a:pt x="1780" y="2642"/>
                    <a:pt x="1705" y="2617"/>
                  </a:cubicBezTo>
                  <a:lnTo>
                    <a:pt x="752" y="2066"/>
                  </a:lnTo>
                  <a:lnTo>
                    <a:pt x="752" y="1088"/>
                  </a:lnTo>
                  <a:lnTo>
                    <a:pt x="2131" y="1890"/>
                  </a:lnTo>
                  <a:cubicBezTo>
                    <a:pt x="2184" y="1908"/>
                    <a:pt x="2225" y="1926"/>
                    <a:pt x="2253" y="1926"/>
                  </a:cubicBezTo>
                  <a:cubicBezTo>
                    <a:pt x="2264" y="1926"/>
                    <a:pt x="2274" y="1923"/>
                    <a:pt x="2281" y="1915"/>
                  </a:cubicBezTo>
                  <a:cubicBezTo>
                    <a:pt x="2306" y="1865"/>
                    <a:pt x="2331" y="1790"/>
                    <a:pt x="2306" y="1740"/>
                  </a:cubicBezTo>
                  <a:lnTo>
                    <a:pt x="2306" y="1489"/>
                  </a:lnTo>
                  <a:cubicBezTo>
                    <a:pt x="2331" y="1414"/>
                    <a:pt x="2306" y="1339"/>
                    <a:pt x="2281" y="1289"/>
                  </a:cubicBezTo>
                  <a:cubicBezTo>
                    <a:pt x="2256" y="1214"/>
                    <a:pt x="2181" y="1164"/>
                    <a:pt x="2131" y="1138"/>
                  </a:cubicBezTo>
                  <a:lnTo>
                    <a:pt x="201" y="36"/>
                  </a:lnTo>
                  <a:cubicBezTo>
                    <a:pt x="148" y="18"/>
                    <a:pt x="107" y="0"/>
                    <a:pt x="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3"/>
            <p:cNvSpPr/>
            <p:nvPr/>
          </p:nvSpPr>
          <p:spPr>
            <a:xfrm>
              <a:off x="4633625" y="2866950"/>
              <a:ext cx="70825" cy="126225"/>
            </a:xfrm>
            <a:custGeom>
              <a:avLst/>
              <a:gdLst/>
              <a:ahLst/>
              <a:cxnLst/>
              <a:rect l="l" t="t" r="r" b="b"/>
              <a:pathLst>
                <a:path w="2833" h="5049" extrusionOk="0">
                  <a:moveTo>
                    <a:pt x="777" y="1113"/>
                  </a:moveTo>
                  <a:lnTo>
                    <a:pt x="1228" y="1364"/>
                  </a:lnTo>
                  <a:cubicBezTo>
                    <a:pt x="1504" y="1514"/>
                    <a:pt x="1704" y="1740"/>
                    <a:pt x="1855" y="2016"/>
                  </a:cubicBezTo>
                  <a:cubicBezTo>
                    <a:pt x="2005" y="2391"/>
                    <a:pt x="2080" y="2792"/>
                    <a:pt x="2055" y="3168"/>
                  </a:cubicBezTo>
                  <a:cubicBezTo>
                    <a:pt x="2105" y="3494"/>
                    <a:pt x="2030" y="3820"/>
                    <a:pt x="1855" y="4096"/>
                  </a:cubicBezTo>
                  <a:cubicBezTo>
                    <a:pt x="1797" y="4153"/>
                    <a:pt x="1719" y="4184"/>
                    <a:pt x="1624" y="4184"/>
                  </a:cubicBezTo>
                  <a:cubicBezTo>
                    <a:pt x="1512" y="4184"/>
                    <a:pt x="1378" y="4141"/>
                    <a:pt x="1228" y="4046"/>
                  </a:cubicBezTo>
                  <a:lnTo>
                    <a:pt x="777" y="3795"/>
                  </a:lnTo>
                  <a:lnTo>
                    <a:pt x="777" y="1113"/>
                  </a:lnTo>
                  <a:close/>
                  <a:moveTo>
                    <a:pt x="104" y="0"/>
                  </a:moveTo>
                  <a:cubicBezTo>
                    <a:pt x="92" y="0"/>
                    <a:pt x="83" y="3"/>
                    <a:pt x="75" y="10"/>
                  </a:cubicBezTo>
                  <a:cubicBezTo>
                    <a:pt x="25" y="36"/>
                    <a:pt x="0" y="111"/>
                    <a:pt x="25" y="186"/>
                  </a:cubicBezTo>
                  <a:lnTo>
                    <a:pt x="25" y="3820"/>
                  </a:lnTo>
                  <a:cubicBezTo>
                    <a:pt x="25" y="3895"/>
                    <a:pt x="25" y="3995"/>
                    <a:pt x="75" y="4046"/>
                  </a:cubicBezTo>
                  <a:cubicBezTo>
                    <a:pt x="100" y="4121"/>
                    <a:pt x="175" y="4171"/>
                    <a:pt x="226" y="4221"/>
                  </a:cubicBezTo>
                  <a:lnTo>
                    <a:pt x="1203" y="4772"/>
                  </a:lnTo>
                  <a:cubicBezTo>
                    <a:pt x="1529" y="4959"/>
                    <a:pt x="1807" y="5049"/>
                    <a:pt x="2037" y="5049"/>
                  </a:cubicBezTo>
                  <a:cubicBezTo>
                    <a:pt x="2178" y="5049"/>
                    <a:pt x="2301" y="5015"/>
                    <a:pt x="2406" y="4948"/>
                  </a:cubicBezTo>
                  <a:cubicBezTo>
                    <a:pt x="2682" y="4772"/>
                    <a:pt x="2807" y="4321"/>
                    <a:pt x="2807" y="3620"/>
                  </a:cubicBezTo>
                  <a:cubicBezTo>
                    <a:pt x="2832" y="2968"/>
                    <a:pt x="2682" y="2341"/>
                    <a:pt x="2406" y="1790"/>
                  </a:cubicBezTo>
                  <a:cubicBezTo>
                    <a:pt x="2105" y="1289"/>
                    <a:pt x="1704" y="863"/>
                    <a:pt x="1203" y="587"/>
                  </a:cubicBezTo>
                  <a:lnTo>
                    <a:pt x="226" y="36"/>
                  </a:lnTo>
                  <a:cubicBezTo>
                    <a:pt x="172" y="18"/>
                    <a:pt x="132" y="0"/>
                    <a:pt x="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3"/>
            <p:cNvSpPr/>
            <p:nvPr/>
          </p:nvSpPr>
          <p:spPr>
            <a:xfrm>
              <a:off x="4713200" y="2912675"/>
              <a:ext cx="19425" cy="111450"/>
            </a:xfrm>
            <a:custGeom>
              <a:avLst/>
              <a:gdLst/>
              <a:ahLst/>
              <a:cxnLst/>
              <a:rect l="l" t="t" r="r" b="b"/>
              <a:pathLst>
                <a:path w="777" h="4458" extrusionOk="0">
                  <a:moveTo>
                    <a:pt x="79" y="1"/>
                  </a:moveTo>
                  <a:cubicBezTo>
                    <a:pt x="67" y="1"/>
                    <a:pt x="57" y="4"/>
                    <a:pt x="50" y="11"/>
                  </a:cubicBezTo>
                  <a:cubicBezTo>
                    <a:pt x="25" y="36"/>
                    <a:pt x="0" y="111"/>
                    <a:pt x="0" y="187"/>
                  </a:cubicBezTo>
                  <a:lnTo>
                    <a:pt x="0" y="3821"/>
                  </a:lnTo>
                  <a:cubicBezTo>
                    <a:pt x="0" y="3896"/>
                    <a:pt x="25" y="3971"/>
                    <a:pt x="50" y="4046"/>
                  </a:cubicBezTo>
                  <a:cubicBezTo>
                    <a:pt x="100" y="4121"/>
                    <a:pt x="150" y="4171"/>
                    <a:pt x="201" y="4222"/>
                  </a:cubicBezTo>
                  <a:lnTo>
                    <a:pt x="551" y="4422"/>
                  </a:lnTo>
                  <a:cubicBezTo>
                    <a:pt x="605" y="4440"/>
                    <a:pt x="645" y="4458"/>
                    <a:pt x="682" y="4458"/>
                  </a:cubicBezTo>
                  <a:cubicBezTo>
                    <a:pt x="697" y="4458"/>
                    <a:pt x="712" y="4455"/>
                    <a:pt x="727" y="4447"/>
                  </a:cubicBezTo>
                  <a:cubicBezTo>
                    <a:pt x="752" y="4422"/>
                    <a:pt x="752" y="4347"/>
                    <a:pt x="752" y="4272"/>
                  </a:cubicBezTo>
                  <a:lnTo>
                    <a:pt x="752" y="613"/>
                  </a:lnTo>
                  <a:cubicBezTo>
                    <a:pt x="777" y="537"/>
                    <a:pt x="752" y="462"/>
                    <a:pt x="727" y="387"/>
                  </a:cubicBezTo>
                  <a:cubicBezTo>
                    <a:pt x="677" y="312"/>
                    <a:pt x="627" y="262"/>
                    <a:pt x="551" y="237"/>
                  </a:cubicBezTo>
                  <a:lnTo>
                    <a:pt x="201" y="36"/>
                  </a:lnTo>
                  <a:cubicBezTo>
                    <a:pt x="147" y="18"/>
                    <a:pt x="107" y="1"/>
                    <a:pt x="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3"/>
            <p:cNvSpPr/>
            <p:nvPr/>
          </p:nvSpPr>
          <p:spPr>
            <a:xfrm>
              <a:off x="4739500" y="2927725"/>
              <a:ext cx="67075" cy="125225"/>
            </a:xfrm>
            <a:custGeom>
              <a:avLst/>
              <a:gdLst/>
              <a:ahLst/>
              <a:cxnLst/>
              <a:rect l="l" t="t" r="r" b="b"/>
              <a:pathLst>
                <a:path w="2683" h="5009" extrusionOk="0">
                  <a:moveTo>
                    <a:pt x="79" y="0"/>
                  </a:moveTo>
                  <a:cubicBezTo>
                    <a:pt x="68" y="0"/>
                    <a:pt x="58" y="3"/>
                    <a:pt x="51" y="11"/>
                  </a:cubicBezTo>
                  <a:cubicBezTo>
                    <a:pt x="1" y="36"/>
                    <a:pt x="1" y="86"/>
                    <a:pt x="1" y="186"/>
                  </a:cubicBezTo>
                  <a:lnTo>
                    <a:pt x="1" y="412"/>
                  </a:lnTo>
                  <a:cubicBezTo>
                    <a:pt x="1" y="487"/>
                    <a:pt x="1" y="562"/>
                    <a:pt x="51" y="637"/>
                  </a:cubicBezTo>
                  <a:cubicBezTo>
                    <a:pt x="76" y="712"/>
                    <a:pt x="126" y="762"/>
                    <a:pt x="201" y="788"/>
                  </a:cubicBezTo>
                  <a:lnTo>
                    <a:pt x="953" y="1214"/>
                  </a:lnTo>
                  <a:lnTo>
                    <a:pt x="953" y="4371"/>
                  </a:lnTo>
                  <a:cubicBezTo>
                    <a:pt x="953" y="4447"/>
                    <a:pt x="953" y="4522"/>
                    <a:pt x="1003" y="4597"/>
                  </a:cubicBezTo>
                  <a:cubicBezTo>
                    <a:pt x="1053" y="4672"/>
                    <a:pt x="1103" y="4722"/>
                    <a:pt x="1179" y="4772"/>
                  </a:cubicBezTo>
                  <a:lnTo>
                    <a:pt x="1529" y="4973"/>
                  </a:lnTo>
                  <a:cubicBezTo>
                    <a:pt x="1583" y="4991"/>
                    <a:pt x="1611" y="5008"/>
                    <a:pt x="1640" y="5008"/>
                  </a:cubicBezTo>
                  <a:cubicBezTo>
                    <a:pt x="1653" y="5008"/>
                    <a:pt x="1665" y="5005"/>
                    <a:pt x="1680" y="4998"/>
                  </a:cubicBezTo>
                  <a:cubicBezTo>
                    <a:pt x="1730" y="4973"/>
                    <a:pt x="1730" y="4923"/>
                    <a:pt x="1730" y="4823"/>
                  </a:cubicBezTo>
                  <a:lnTo>
                    <a:pt x="1730" y="1640"/>
                  </a:lnTo>
                  <a:lnTo>
                    <a:pt x="2482" y="2116"/>
                  </a:lnTo>
                  <a:cubicBezTo>
                    <a:pt x="2557" y="2141"/>
                    <a:pt x="2582" y="2141"/>
                    <a:pt x="2632" y="2141"/>
                  </a:cubicBezTo>
                  <a:cubicBezTo>
                    <a:pt x="2682" y="2116"/>
                    <a:pt x="2682" y="2041"/>
                    <a:pt x="2682" y="1965"/>
                  </a:cubicBezTo>
                  <a:lnTo>
                    <a:pt x="2682" y="1740"/>
                  </a:lnTo>
                  <a:cubicBezTo>
                    <a:pt x="2682" y="1665"/>
                    <a:pt x="2657" y="1564"/>
                    <a:pt x="2632" y="1514"/>
                  </a:cubicBezTo>
                  <a:cubicBezTo>
                    <a:pt x="2582" y="1439"/>
                    <a:pt x="2532" y="1389"/>
                    <a:pt x="2482" y="1364"/>
                  </a:cubicBezTo>
                  <a:lnTo>
                    <a:pt x="201" y="36"/>
                  </a:lnTo>
                  <a:cubicBezTo>
                    <a:pt x="148" y="18"/>
                    <a:pt x="107" y="0"/>
                    <a:pt x="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3"/>
            <p:cNvSpPr/>
            <p:nvPr/>
          </p:nvSpPr>
          <p:spPr>
            <a:xfrm>
              <a:off x="4852275" y="3005800"/>
              <a:ext cx="71475" cy="124625"/>
            </a:xfrm>
            <a:custGeom>
              <a:avLst/>
              <a:gdLst/>
              <a:ahLst/>
              <a:cxnLst/>
              <a:rect l="l" t="t" r="r" b="b"/>
              <a:pathLst>
                <a:path w="2859" h="4985" extrusionOk="0">
                  <a:moveTo>
                    <a:pt x="828" y="0"/>
                  </a:moveTo>
                  <a:cubicBezTo>
                    <a:pt x="672" y="0"/>
                    <a:pt x="537" y="40"/>
                    <a:pt x="427" y="121"/>
                  </a:cubicBezTo>
                  <a:cubicBezTo>
                    <a:pt x="151" y="321"/>
                    <a:pt x="26" y="772"/>
                    <a:pt x="26" y="1499"/>
                  </a:cubicBezTo>
                  <a:cubicBezTo>
                    <a:pt x="1" y="2151"/>
                    <a:pt x="151" y="2777"/>
                    <a:pt x="452" y="3379"/>
                  </a:cubicBezTo>
                  <a:cubicBezTo>
                    <a:pt x="728" y="3905"/>
                    <a:pt x="1154" y="4356"/>
                    <a:pt x="1680" y="4657"/>
                  </a:cubicBezTo>
                  <a:cubicBezTo>
                    <a:pt x="2063" y="4887"/>
                    <a:pt x="2373" y="4985"/>
                    <a:pt x="2610" y="4985"/>
                  </a:cubicBezTo>
                  <a:cubicBezTo>
                    <a:pt x="2683" y="4985"/>
                    <a:pt x="2749" y="4976"/>
                    <a:pt x="2808" y="4958"/>
                  </a:cubicBezTo>
                  <a:cubicBezTo>
                    <a:pt x="2858" y="4933"/>
                    <a:pt x="2858" y="4908"/>
                    <a:pt x="2858" y="4883"/>
                  </a:cubicBezTo>
                  <a:lnTo>
                    <a:pt x="2858" y="4807"/>
                  </a:lnTo>
                  <a:lnTo>
                    <a:pt x="2683" y="4281"/>
                  </a:lnTo>
                  <a:cubicBezTo>
                    <a:pt x="2658" y="4256"/>
                    <a:pt x="2633" y="4206"/>
                    <a:pt x="2607" y="4181"/>
                  </a:cubicBezTo>
                  <a:lnTo>
                    <a:pt x="2532" y="4181"/>
                  </a:lnTo>
                  <a:cubicBezTo>
                    <a:pt x="2500" y="4184"/>
                    <a:pt x="2468" y="4186"/>
                    <a:pt x="2436" y="4186"/>
                  </a:cubicBezTo>
                  <a:cubicBezTo>
                    <a:pt x="2213" y="4186"/>
                    <a:pt x="1981" y="4112"/>
                    <a:pt x="1805" y="3980"/>
                  </a:cubicBezTo>
                  <a:cubicBezTo>
                    <a:pt x="1480" y="3805"/>
                    <a:pt x="1229" y="3504"/>
                    <a:pt x="1054" y="3178"/>
                  </a:cubicBezTo>
                  <a:cubicBezTo>
                    <a:pt x="853" y="2802"/>
                    <a:pt x="753" y="2376"/>
                    <a:pt x="778" y="1925"/>
                  </a:cubicBezTo>
                  <a:cubicBezTo>
                    <a:pt x="728" y="1599"/>
                    <a:pt x="828" y="1248"/>
                    <a:pt x="1029" y="998"/>
                  </a:cubicBezTo>
                  <a:cubicBezTo>
                    <a:pt x="1106" y="931"/>
                    <a:pt x="1199" y="899"/>
                    <a:pt x="1306" y="899"/>
                  </a:cubicBezTo>
                  <a:cubicBezTo>
                    <a:pt x="1441" y="899"/>
                    <a:pt x="1599" y="950"/>
                    <a:pt x="1780" y="1048"/>
                  </a:cubicBezTo>
                  <a:cubicBezTo>
                    <a:pt x="2056" y="1223"/>
                    <a:pt x="2282" y="1424"/>
                    <a:pt x="2482" y="1675"/>
                  </a:cubicBezTo>
                  <a:lnTo>
                    <a:pt x="2557" y="1750"/>
                  </a:lnTo>
                  <a:lnTo>
                    <a:pt x="2607" y="1725"/>
                  </a:lnTo>
                  <a:lnTo>
                    <a:pt x="2783" y="1449"/>
                  </a:lnTo>
                  <a:lnTo>
                    <a:pt x="2808" y="1349"/>
                  </a:lnTo>
                  <a:cubicBezTo>
                    <a:pt x="2808" y="1324"/>
                    <a:pt x="2783" y="1274"/>
                    <a:pt x="2758" y="1223"/>
                  </a:cubicBezTo>
                  <a:cubicBezTo>
                    <a:pt x="2633" y="1048"/>
                    <a:pt x="2482" y="873"/>
                    <a:pt x="2307" y="722"/>
                  </a:cubicBezTo>
                  <a:cubicBezTo>
                    <a:pt x="2106" y="547"/>
                    <a:pt x="1906" y="396"/>
                    <a:pt x="1680" y="271"/>
                  </a:cubicBezTo>
                  <a:cubicBezTo>
                    <a:pt x="1349" y="91"/>
                    <a:pt x="1064" y="0"/>
                    <a:pt x="8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3"/>
            <p:cNvSpPr/>
            <p:nvPr/>
          </p:nvSpPr>
          <p:spPr>
            <a:xfrm>
              <a:off x="4928100" y="3053650"/>
              <a:ext cx="77725" cy="129600"/>
            </a:xfrm>
            <a:custGeom>
              <a:avLst/>
              <a:gdLst/>
              <a:ahLst/>
              <a:cxnLst/>
              <a:rect l="l" t="t" r="r" b="b"/>
              <a:pathLst>
                <a:path w="3109" h="5184" extrusionOk="0">
                  <a:moveTo>
                    <a:pt x="1554" y="1415"/>
                  </a:moveTo>
                  <a:lnTo>
                    <a:pt x="1955" y="2969"/>
                  </a:lnTo>
                  <a:lnTo>
                    <a:pt x="1955" y="2969"/>
                  </a:lnTo>
                  <a:lnTo>
                    <a:pt x="1179" y="2517"/>
                  </a:lnTo>
                  <a:lnTo>
                    <a:pt x="1554" y="1415"/>
                  </a:lnTo>
                  <a:close/>
                  <a:moveTo>
                    <a:pt x="1306" y="1"/>
                  </a:moveTo>
                  <a:cubicBezTo>
                    <a:pt x="1296" y="1"/>
                    <a:pt x="1286" y="4"/>
                    <a:pt x="1279" y="11"/>
                  </a:cubicBezTo>
                  <a:cubicBezTo>
                    <a:pt x="1229" y="36"/>
                    <a:pt x="1204" y="61"/>
                    <a:pt x="1204" y="111"/>
                  </a:cubicBezTo>
                  <a:lnTo>
                    <a:pt x="1" y="3219"/>
                  </a:lnTo>
                  <a:lnTo>
                    <a:pt x="1" y="3319"/>
                  </a:lnTo>
                  <a:cubicBezTo>
                    <a:pt x="1" y="3370"/>
                    <a:pt x="1" y="3445"/>
                    <a:pt x="51" y="3470"/>
                  </a:cubicBezTo>
                  <a:lnTo>
                    <a:pt x="627" y="3796"/>
                  </a:lnTo>
                  <a:cubicBezTo>
                    <a:pt x="652" y="3821"/>
                    <a:pt x="702" y="3821"/>
                    <a:pt x="702" y="3821"/>
                  </a:cubicBezTo>
                  <a:cubicBezTo>
                    <a:pt x="727" y="3821"/>
                    <a:pt x="778" y="3796"/>
                    <a:pt x="778" y="3746"/>
                  </a:cubicBezTo>
                  <a:lnTo>
                    <a:pt x="978" y="3144"/>
                  </a:lnTo>
                  <a:lnTo>
                    <a:pt x="2106" y="3796"/>
                  </a:lnTo>
                  <a:lnTo>
                    <a:pt x="2306" y="4623"/>
                  </a:lnTo>
                  <a:cubicBezTo>
                    <a:pt x="2331" y="4673"/>
                    <a:pt x="2331" y="4723"/>
                    <a:pt x="2356" y="4773"/>
                  </a:cubicBezTo>
                  <a:lnTo>
                    <a:pt x="2457" y="4848"/>
                  </a:lnTo>
                  <a:lnTo>
                    <a:pt x="3008" y="5174"/>
                  </a:lnTo>
                  <a:cubicBezTo>
                    <a:pt x="3021" y="5180"/>
                    <a:pt x="3033" y="5184"/>
                    <a:pt x="3045" y="5184"/>
                  </a:cubicBezTo>
                  <a:cubicBezTo>
                    <a:pt x="3080" y="5184"/>
                    <a:pt x="3108" y="5155"/>
                    <a:pt x="3108" y="5099"/>
                  </a:cubicBezTo>
                  <a:lnTo>
                    <a:pt x="3108" y="4999"/>
                  </a:lnTo>
                  <a:lnTo>
                    <a:pt x="1905" y="512"/>
                  </a:lnTo>
                  <a:cubicBezTo>
                    <a:pt x="1880" y="462"/>
                    <a:pt x="1855" y="387"/>
                    <a:pt x="1830" y="337"/>
                  </a:cubicBezTo>
                  <a:cubicBezTo>
                    <a:pt x="1805" y="287"/>
                    <a:pt x="1755" y="262"/>
                    <a:pt x="1730" y="237"/>
                  </a:cubicBezTo>
                  <a:lnTo>
                    <a:pt x="1379" y="36"/>
                  </a:lnTo>
                  <a:cubicBezTo>
                    <a:pt x="1361" y="19"/>
                    <a:pt x="1331" y="1"/>
                    <a:pt x="13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3"/>
            <p:cNvSpPr/>
            <p:nvPr/>
          </p:nvSpPr>
          <p:spPr>
            <a:xfrm>
              <a:off x="5015825" y="3086875"/>
              <a:ext cx="64550" cy="137875"/>
            </a:xfrm>
            <a:custGeom>
              <a:avLst/>
              <a:gdLst/>
              <a:ahLst/>
              <a:cxnLst/>
              <a:rect l="l" t="t" r="r" b="b"/>
              <a:pathLst>
                <a:path w="2582" h="5515" extrusionOk="0">
                  <a:moveTo>
                    <a:pt x="752" y="1113"/>
                  </a:moveTo>
                  <a:lnTo>
                    <a:pt x="1304" y="1439"/>
                  </a:lnTo>
                  <a:cubicBezTo>
                    <a:pt x="1454" y="1514"/>
                    <a:pt x="1579" y="1640"/>
                    <a:pt x="1680" y="1790"/>
                  </a:cubicBezTo>
                  <a:cubicBezTo>
                    <a:pt x="1755" y="1940"/>
                    <a:pt x="1805" y="2141"/>
                    <a:pt x="1780" y="2316"/>
                  </a:cubicBezTo>
                  <a:cubicBezTo>
                    <a:pt x="1780" y="2542"/>
                    <a:pt x="1755" y="2667"/>
                    <a:pt x="1654" y="2717"/>
                  </a:cubicBezTo>
                  <a:cubicBezTo>
                    <a:pt x="1629" y="2734"/>
                    <a:pt x="1596" y="2742"/>
                    <a:pt x="1556" y="2742"/>
                  </a:cubicBezTo>
                  <a:cubicBezTo>
                    <a:pt x="1476" y="2742"/>
                    <a:pt x="1370" y="2709"/>
                    <a:pt x="1253" y="2642"/>
                  </a:cubicBezTo>
                  <a:lnTo>
                    <a:pt x="752" y="2341"/>
                  </a:lnTo>
                  <a:lnTo>
                    <a:pt x="752" y="1113"/>
                  </a:lnTo>
                  <a:close/>
                  <a:moveTo>
                    <a:pt x="79" y="0"/>
                  </a:moveTo>
                  <a:cubicBezTo>
                    <a:pt x="67" y="0"/>
                    <a:pt x="58" y="3"/>
                    <a:pt x="50" y="11"/>
                  </a:cubicBezTo>
                  <a:cubicBezTo>
                    <a:pt x="0" y="61"/>
                    <a:pt x="0" y="136"/>
                    <a:pt x="0" y="186"/>
                  </a:cubicBezTo>
                  <a:lnTo>
                    <a:pt x="0" y="3845"/>
                  </a:lnTo>
                  <a:cubicBezTo>
                    <a:pt x="0" y="3920"/>
                    <a:pt x="0" y="3996"/>
                    <a:pt x="50" y="4071"/>
                  </a:cubicBezTo>
                  <a:cubicBezTo>
                    <a:pt x="76" y="4121"/>
                    <a:pt x="126" y="4171"/>
                    <a:pt x="201" y="4221"/>
                  </a:cubicBezTo>
                  <a:lnTo>
                    <a:pt x="527" y="4422"/>
                  </a:lnTo>
                  <a:cubicBezTo>
                    <a:pt x="598" y="4439"/>
                    <a:pt x="643" y="4457"/>
                    <a:pt x="673" y="4457"/>
                  </a:cubicBezTo>
                  <a:cubicBezTo>
                    <a:pt x="685" y="4457"/>
                    <a:pt x="695" y="4454"/>
                    <a:pt x="702" y="4447"/>
                  </a:cubicBezTo>
                  <a:cubicBezTo>
                    <a:pt x="727" y="4397"/>
                    <a:pt x="752" y="4321"/>
                    <a:pt x="752" y="4271"/>
                  </a:cubicBezTo>
                  <a:lnTo>
                    <a:pt x="752" y="3068"/>
                  </a:lnTo>
                  <a:lnTo>
                    <a:pt x="1304" y="3394"/>
                  </a:lnTo>
                  <a:lnTo>
                    <a:pt x="1705" y="4998"/>
                  </a:lnTo>
                  <a:cubicBezTo>
                    <a:pt x="1730" y="5048"/>
                    <a:pt x="1730" y="5073"/>
                    <a:pt x="1755" y="5123"/>
                  </a:cubicBezTo>
                  <a:lnTo>
                    <a:pt x="1855" y="5199"/>
                  </a:lnTo>
                  <a:lnTo>
                    <a:pt x="2381" y="5499"/>
                  </a:lnTo>
                  <a:cubicBezTo>
                    <a:pt x="2400" y="5508"/>
                    <a:pt x="2418" y="5514"/>
                    <a:pt x="2434" y="5514"/>
                  </a:cubicBezTo>
                  <a:cubicBezTo>
                    <a:pt x="2461" y="5514"/>
                    <a:pt x="2482" y="5497"/>
                    <a:pt x="2482" y="5449"/>
                  </a:cubicBezTo>
                  <a:lnTo>
                    <a:pt x="2482" y="5349"/>
                  </a:lnTo>
                  <a:lnTo>
                    <a:pt x="1980" y="3645"/>
                  </a:lnTo>
                  <a:cubicBezTo>
                    <a:pt x="2156" y="3645"/>
                    <a:pt x="2331" y="3569"/>
                    <a:pt x="2406" y="3419"/>
                  </a:cubicBezTo>
                  <a:cubicBezTo>
                    <a:pt x="2507" y="3219"/>
                    <a:pt x="2557" y="2993"/>
                    <a:pt x="2557" y="2767"/>
                  </a:cubicBezTo>
                  <a:cubicBezTo>
                    <a:pt x="2582" y="1915"/>
                    <a:pt x="2131" y="1113"/>
                    <a:pt x="1379" y="712"/>
                  </a:cubicBezTo>
                  <a:lnTo>
                    <a:pt x="201" y="36"/>
                  </a:lnTo>
                  <a:cubicBezTo>
                    <a:pt x="148" y="18"/>
                    <a:pt x="107" y="0"/>
                    <a:pt x="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3"/>
            <p:cNvSpPr/>
            <p:nvPr/>
          </p:nvSpPr>
          <p:spPr>
            <a:xfrm>
              <a:off x="5089125" y="3129475"/>
              <a:ext cx="70200" cy="126525"/>
            </a:xfrm>
            <a:custGeom>
              <a:avLst/>
              <a:gdLst/>
              <a:ahLst/>
              <a:cxnLst/>
              <a:rect l="l" t="t" r="r" b="b"/>
              <a:pathLst>
                <a:path w="2808" h="5061" extrusionOk="0">
                  <a:moveTo>
                    <a:pt x="753" y="1114"/>
                  </a:moveTo>
                  <a:lnTo>
                    <a:pt x="1204" y="1364"/>
                  </a:lnTo>
                  <a:cubicBezTo>
                    <a:pt x="1479" y="1515"/>
                    <a:pt x="1680" y="1740"/>
                    <a:pt x="1830" y="2016"/>
                  </a:cubicBezTo>
                  <a:cubicBezTo>
                    <a:pt x="1981" y="2392"/>
                    <a:pt x="2031" y="2793"/>
                    <a:pt x="2031" y="3194"/>
                  </a:cubicBezTo>
                  <a:cubicBezTo>
                    <a:pt x="2031" y="3695"/>
                    <a:pt x="1956" y="3996"/>
                    <a:pt x="1830" y="4096"/>
                  </a:cubicBezTo>
                  <a:cubicBezTo>
                    <a:pt x="1761" y="4153"/>
                    <a:pt x="1682" y="4185"/>
                    <a:pt x="1590" y="4185"/>
                  </a:cubicBezTo>
                  <a:cubicBezTo>
                    <a:pt x="1480" y="4185"/>
                    <a:pt x="1353" y="4141"/>
                    <a:pt x="1204" y="4046"/>
                  </a:cubicBezTo>
                  <a:lnTo>
                    <a:pt x="753" y="3795"/>
                  </a:lnTo>
                  <a:lnTo>
                    <a:pt x="753" y="1114"/>
                  </a:lnTo>
                  <a:close/>
                  <a:moveTo>
                    <a:pt x="79" y="0"/>
                  </a:moveTo>
                  <a:cubicBezTo>
                    <a:pt x="68" y="0"/>
                    <a:pt x="58" y="3"/>
                    <a:pt x="51" y="11"/>
                  </a:cubicBezTo>
                  <a:cubicBezTo>
                    <a:pt x="1" y="36"/>
                    <a:pt x="1" y="86"/>
                    <a:pt x="1" y="186"/>
                  </a:cubicBezTo>
                  <a:lnTo>
                    <a:pt x="1" y="3820"/>
                  </a:lnTo>
                  <a:cubicBezTo>
                    <a:pt x="1" y="3896"/>
                    <a:pt x="1" y="3996"/>
                    <a:pt x="51" y="4046"/>
                  </a:cubicBezTo>
                  <a:cubicBezTo>
                    <a:pt x="76" y="4121"/>
                    <a:pt x="126" y="4196"/>
                    <a:pt x="201" y="4221"/>
                  </a:cubicBezTo>
                  <a:lnTo>
                    <a:pt x="1179" y="4773"/>
                  </a:lnTo>
                  <a:cubicBezTo>
                    <a:pt x="1491" y="4960"/>
                    <a:pt x="1765" y="5060"/>
                    <a:pt x="1993" y="5060"/>
                  </a:cubicBezTo>
                  <a:cubicBezTo>
                    <a:pt x="2131" y="5060"/>
                    <a:pt x="2253" y="5024"/>
                    <a:pt x="2357" y="4948"/>
                  </a:cubicBezTo>
                  <a:cubicBezTo>
                    <a:pt x="2657" y="4773"/>
                    <a:pt x="2783" y="4322"/>
                    <a:pt x="2783" y="3620"/>
                  </a:cubicBezTo>
                  <a:cubicBezTo>
                    <a:pt x="2808" y="2968"/>
                    <a:pt x="2657" y="2342"/>
                    <a:pt x="2357" y="1790"/>
                  </a:cubicBezTo>
                  <a:cubicBezTo>
                    <a:pt x="2081" y="1289"/>
                    <a:pt x="1680" y="863"/>
                    <a:pt x="1179" y="587"/>
                  </a:cubicBezTo>
                  <a:lnTo>
                    <a:pt x="201" y="36"/>
                  </a:lnTo>
                  <a:cubicBezTo>
                    <a:pt x="148" y="18"/>
                    <a:pt x="107" y="0"/>
                    <a:pt x="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3"/>
            <p:cNvSpPr/>
            <p:nvPr/>
          </p:nvSpPr>
          <p:spPr>
            <a:xfrm>
              <a:off x="4414325" y="2752525"/>
              <a:ext cx="70825" cy="124725"/>
            </a:xfrm>
            <a:custGeom>
              <a:avLst/>
              <a:gdLst/>
              <a:ahLst/>
              <a:cxnLst/>
              <a:rect l="l" t="t" r="r" b="b"/>
              <a:pathLst>
                <a:path w="2833" h="4989" extrusionOk="0">
                  <a:moveTo>
                    <a:pt x="802" y="1"/>
                  </a:moveTo>
                  <a:cubicBezTo>
                    <a:pt x="652" y="1"/>
                    <a:pt x="526" y="26"/>
                    <a:pt x="401" y="126"/>
                  </a:cubicBezTo>
                  <a:cubicBezTo>
                    <a:pt x="125" y="327"/>
                    <a:pt x="0" y="778"/>
                    <a:pt x="0" y="1505"/>
                  </a:cubicBezTo>
                  <a:cubicBezTo>
                    <a:pt x="0" y="1530"/>
                    <a:pt x="0" y="1555"/>
                    <a:pt x="0" y="1580"/>
                  </a:cubicBezTo>
                  <a:cubicBezTo>
                    <a:pt x="0" y="2207"/>
                    <a:pt x="150" y="2808"/>
                    <a:pt x="426" y="3384"/>
                  </a:cubicBezTo>
                  <a:cubicBezTo>
                    <a:pt x="727" y="3911"/>
                    <a:pt x="1153" y="4337"/>
                    <a:pt x="1654" y="4638"/>
                  </a:cubicBezTo>
                  <a:cubicBezTo>
                    <a:pt x="2030" y="4863"/>
                    <a:pt x="2356" y="4988"/>
                    <a:pt x="2582" y="4988"/>
                  </a:cubicBezTo>
                  <a:cubicBezTo>
                    <a:pt x="2657" y="4988"/>
                    <a:pt x="2707" y="4963"/>
                    <a:pt x="2782" y="4938"/>
                  </a:cubicBezTo>
                  <a:cubicBezTo>
                    <a:pt x="2832" y="4938"/>
                    <a:pt x="2832" y="4913"/>
                    <a:pt x="2832" y="4888"/>
                  </a:cubicBezTo>
                  <a:lnTo>
                    <a:pt x="2832" y="4813"/>
                  </a:lnTo>
                  <a:lnTo>
                    <a:pt x="2657" y="4287"/>
                  </a:lnTo>
                  <a:cubicBezTo>
                    <a:pt x="2632" y="4237"/>
                    <a:pt x="2632" y="4212"/>
                    <a:pt x="2582" y="4186"/>
                  </a:cubicBezTo>
                  <a:lnTo>
                    <a:pt x="2431" y="4186"/>
                  </a:lnTo>
                  <a:cubicBezTo>
                    <a:pt x="2206" y="4186"/>
                    <a:pt x="1980" y="4111"/>
                    <a:pt x="1780" y="3986"/>
                  </a:cubicBezTo>
                  <a:cubicBezTo>
                    <a:pt x="1454" y="3785"/>
                    <a:pt x="1203" y="3510"/>
                    <a:pt x="1028" y="3184"/>
                  </a:cubicBezTo>
                  <a:cubicBezTo>
                    <a:pt x="852" y="2808"/>
                    <a:pt x="752" y="2407"/>
                    <a:pt x="752" y="2006"/>
                  </a:cubicBezTo>
                  <a:cubicBezTo>
                    <a:pt x="752" y="1981"/>
                    <a:pt x="752" y="1956"/>
                    <a:pt x="752" y="1931"/>
                  </a:cubicBezTo>
                  <a:cubicBezTo>
                    <a:pt x="752" y="1881"/>
                    <a:pt x="752" y="1831"/>
                    <a:pt x="752" y="1755"/>
                  </a:cubicBezTo>
                  <a:cubicBezTo>
                    <a:pt x="752" y="1480"/>
                    <a:pt x="852" y="1204"/>
                    <a:pt x="1028" y="1003"/>
                  </a:cubicBezTo>
                  <a:cubicBezTo>
                    <a:pt x="1103" y="928"/>
                    <a:pt x="1178" y="903"/>
                    <a:pt x="1278" y="903"/>
                  </a:cubicBezTo>
                  <a:cubicBezTo>
                    <a:pt x="1429" y="903"/>
                    <a:pt x="1579" y="953"/>
                    <a:pt x="1754" y="1054"/>
                  </a:cubicBezTo>
                  <a:cubicBezTo>
                    <a:pt x="2030" y="1229"/>
                    <a:pt x="2256" y="1430"/>
                    <a:pt x="2456" y="1680"/>
                  </a:cubicBezTo>
                  <a:lnTo>
                    <a:pt x="2531" y="1755"/>
                  </a:lnTo>
                  <a:lnTo>
                    <a:pt x="2607" y="1730"/>
                  </a:lnTo>
                  <a:lnTo>
                    <a:pt x="2757" y="1455"/>
                  </a:lnTo>
                  <a:lnTo>
                    <a:pt x="2782" y="1354"/>
                  </a:lnTo>
                  <a:cubicBezTo>
                    <a:pt x="2782" y="1329"/>
                    <a:pt x="2757" y="1279"/>
                    <a:pt x="2732" y="1229"/>
                  </a:cubicBezTo>
                  <a:cubicBezTo>
                    <a:pt x="2607" y="1054"/>
                    <a:pt x="2456" y="878"/>
                    <a:pt x="2281" y="728"/>
                  </a:cubicBezTo>
                  <a:cubicBezTo>
                    <a:pt x="2080" y="552"/>
                    <a:pt x="1880" y="402"/>
                    <a:pt x="1654" y="277"/>
                  </a:cubicBezTo>
                  <a:cubicBezTo>
                    <a:pt x="1328" y="76"/>
                    <a:pt x="1053" y="1"/>
                    <a:pt x="8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3"/>
            <p:cNvSpPr/>
            <p:nvPr/>
          </p:nvSpPr>
          <p:spPr>
            <a:xfrm>
              <a:off x="4494525" y="2785750"/>
              <a:ext cx="63925" cy="137875"/>
            </a:xfrm>
            <a:custGeom>
              <a:avLst/>
              <a:gdLst/>
              <a:ahLst/>
              <a:cxnLst/>
              <a:rect l="l" t="t" r="r" b="b"/>
              <a:pathLst>
                <a:path w="2557" h="5515" extrusionOk="0">
                  <a:moveTo>
                    <a:pt x="777" y="1128"/>
                  </a:moveTo>
                  <a:lnTo>
                    <a:pt x="1328" y="1454"/>
                  </a:lnTo>
                  <a:cubicBezTo>
                    <a:pt x="1479" y="1529"/>
                    <a:pt x="1604" y="1654"/>
                    <a:pt x="1679" y="1805"/>
                  </a:cubicBezTo>
                  <a:cubicBezTo>
                    <a:pt x="1755" y="1955"/>
                    <a:pt x="1805" y="2131"/>
                    <a:pt x="1805" y="2306"/>
                  </a:cubicBezTo>
                  <a:cubicBezTo>
                    <a:pt x="1805" y="2306"/>
                    <a:pt x="1805" y="2331"/>
                    <a:pt x="1805" y="2331"/>
                  </a:cubicBezTo>
                  <a:cubicBezTo>
                    <a:pt x="1805" y="2557"/>
                    <a:pt x="1755" y="2682"/>
                    <a:pt x="1654" y="2732"/>
                  </a:cubicBezTo>
                  <a:cubicBezTo>
                    <a:pt x="1629" y="2732"/>
                    <a:pt x="1604" y="2757"/>
                    <a:pt x="1579" y="2757"/>
                  </a:cubicBezTo>
                  <a:cubicBezTo>
                    <a:pt x="1479" y="2757"/>
                    <a:pt x="1404" y="2707"/>
                    <a:pt x="1278" y="2657"/>
                  </a:cubicBezTo>
                  <a:lnTo>
                    <a:pt x="777" y="2356"/>
                  </a:lnTo>
                  <a:lnTo>
                    <a:pt x="777" y="1128"/>
                  </a:lnTo>
                  <a:close/>
                  <a:moveTo>
                    <a:pt x="100" y="0"/>
                  </a:moveTo>
                  <a:cubicBezTo>
                    <a:pt x="75" y="0"/>
                    <a:pt x="75" y="25"/>
                    <a:pt x="50" y="25"/>
                  </a:cubicBezTo>
                  <a:cubicBezTo>
                    <a:pt x="25" y="50"/>
                    <a:pt x="0" y="126"/>
                    <a:pt x="0" y="201"/>
                  </a:cubicBezTo>
                  <a:lnTo>
                    <a:pt x="0" y="3860"/>
                  </a:lnTo>
                  <a:cubicBezTo>
                    <a:pt x="0" y="3935"/>
                    <a:pt x="25" y="4010"/>
                    <a:pt x="50" y="4086"/>
                  </a:cubicBezTo>
                  <a:cubicBezTo>
                    <a:pt x="100" y="4136"/>
                    <a:pt x="150" y="4211"/>
                    <a:pt x="201" y="4236"/>
                  </a:cubicBezTo>
                  <a:lnTo>
                    <a:pt x="551" y="4436"/>
                  </a:lnTo>
                  <a:cubicBezTo>
                    <a:pt x="602" y="4461"/>
                    <a:pt x="627" y="4487"/>
                    <a:pt x="677" y="4487"/>
                  </a:cubicBezTo>
                  <a:cubicBezTo>
                    <a:pt x="677" y="4487"/>
                    <a:pt x="702" y="4461"/>
                    <a:pt x="702" y="4461"/>
                  </a:cubicBezTo>
                  <a:cubicBezTo>
                    <a:pt x="752" y="4436"/>
                    <a:pt x="752" y="4386"/>
                    <a:pt x="752" y="4286"/>
                  </a:cubicBezTo>
                  <a:lnTo>
                    <a:pt x="752" y="3083"/>
                  </a:lnTo>
                  <a:lnTo>
                    <a:pt x="1303" y="3409"/>
                  </a:lnTo>
                  <a:lnTo>
                    <a:pt x="1729" y="5013"/>
                  </a:lnTo>
                  <a:cubicBezTo>
                    <a:pt x="1729" y="5038"/>
                    <a:pt x="1755" y="5088"/>
                    <a:pt x="1780" y="5138"/>
                  </a:cubicBezTo>
                  <a:lnTo>
                    <a:pt x="1880" y="5213"/>
                  </a:lnTo>
                  <a:lnTo>
                    <a:pt x="2381" y="5514"/>
                  </a:lnTo>
                  <a:lnTo>
                    <a:pt x="2431" y="5514"/>
                  </a:lnTo>
                  <a:cubicBezTo>
                    <a:pt x="2481" y="5514"/>
                    <a:pt x="2481" y="5489"/>
                    <a:pt x="2481" y="5439"/>
                  </a:cubicBezTo>
                  <a:lnTo>
                    <a:pt x="2481" y="5364"/>
                  </a:lnTo>
                  <a:lnTo>
                    <a:pt x="2005" y="3659"/>
                  </a:lnTo>
                  <a:lnTo>
                    <a:pt x="2030" y="3659"/>
                  </a:lnTo>
                  <a:cubicBezTo>
                    <a:pt x="2181" y="3659"/>
                    <a:pt x="2331" y="3584"/>
                    <a:pt x="2406" y="3434"/>
                  </a:cubicBezTo>
                  <a:cubicBezTo>
                    <a:pt x="2506" y="3258"/>
                    <a:pt x="2557" y="3058"/>
                    <a:pt x="2557" y="2857"/>
                  </a:cubicBezTo>
                  <a:cubicBezTo>
                    <a:pt x="2557" y="2832"/>
                    <a:pt x="2557" y="2807"/>
                    <a:pt x="2557" y="2782"/>
                  </a:cubicBezTo>
                  <a:cubicBezTo>
                    <a:pt x="2557" y="2732"/>
                    <a:pt x="2557" y="2707"/>
                    <a:pt x="2557" y="2682"/>
                  </a:cubicBezTo>
                  <a:cubicBezTo>
                    <a:pt x="2557" y="1855"/>
                    <a:pt x="2105" y="1103"/>
                    <a:pt x="1379" y="727"/>
                  </a:cubicBezTo>
                  <a:lnTo>
                    <a:pt x="226" y="50"/>
                  </a:lnTo>
                  <a:cubicBezTo>
                    <a:pt x="176" y="25"/>
                    <a:pt x="125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3"/>
            <p:cNvSpPr/>
            <p:nvPr/>
          </p:nvSpPr>
          <p:spPr>
            <a:xfrm>
              <a:off x="4567825" y="2828350"/>
              <a:ext cx="58300" cy="134125"/>
            </a:xfrm>
            <a:custGeom>
              <a:avLst/>
              <a:gdLst/>
              <a:ahLst/>
              <a:cxnLst/>
              <a:rect l="l" t="t" r="r" b="b"/>
              <a:pathLst>
                <a:path w="2332" h="5365" extrusionOk="0">
                  <a:moveTo>
                    <a:pt x="76" y="1"/>
                  </a:moveTo>
                  <a:cubicBezTo>
                    <a:pt x="76" y="1"/>
                    <a:pt x="51" y="1"/>
                    <a:pt x="51" y="26"/>
                  </a:cubicBezTo>
                  <a:cubicBezTo>
                    <a:pt x="26" y="51"/>
                    <a:pt x="0" y="101"/>
                    <a:pt x="0" y="151"/>
                  </a:cubicBezTo>
                  <a:cubicBezTo>
                    <a:pt x="0" y="176"/>
                    <a:pt x="0" y="176"/>
                    <a:pt x="0" y="201"/>
                  </a:cubicBezTo>
                  <a:lnTo>
                    <a:pt x="0" y="3835"/>
                  </a:lnTo>
                  <a:lnTo>
                    <a:pt x="0" y="3860"/>
                  </a:lnTo>
                  <a:cubicBezTo>
                    <a:pt x="0" y="3935"/>
                    <a:pt x="26" y="4011"/>
                    <a:pt x="51" y="4061"/>
                  </a:cubicBezTo>
                  <a:cubicBezTo>
                    <a:pt x="101" y="4136"/>
                    <a:pt x="151" y="4186"/>
                    <a:pt x="201" y="4211"/>
                  </a:cubicBezTo>
                  <a:lnTo>
                    <a:pt x="2131" y="5314"/>
                  </a:lnTo>
                  <a:cubicBezTo>
                    <a:pt x="2181" y="5339"/>
                    <a:pt x="2206" y="5364"/>
                    <a:pt x="2231" y="5364"/>
                  </a:cubicBezTo>
                  <a:cubicBezTo>
                    <a:pt x="2256" y="5364"/>
                    <a:pt x="2256" y="5364"/>
                    <a:pt x="2281" y="5339"/>
                  </a:cubicBezTo>
                  <a:cubicBezTo>
                    <a:pt x="2306" y="5339"/>
                    <a:pt x="2306" y="5264"/>
                    <a:pt x="2306" y="5164"/>
                  </a:cubicBezTo>
                  <a:lnTo>
                    <a:pt x="2306" y="4963"/>
                  </a:lnTo>
                  <a:cubicBezTo>
                    <a:pt x="2306" y="4938"/>
                    <a:pt x="2306" y="4938"/>
                    <a:pt x="2306" y="4913"/>
                  </a:cubicBezTo>
                  <a:cubicBezTo>
                    <a:pt x="2306" y="4863"/>
                    <a:pt x="2306" y="4788"/>
                    <a:pt x="2281" y="4737"/>
                  </a:cubicBezTo>
                  <a:cubicBezTo>
                    <a:pt x="2231" y="4662"/>
                    <a:pt x="2181" y="4612"/>
                    <a:pt x="2131" y="4587"/>
                  </a:cubicBezTo>
                  <a:lnTo>
                    <a:pt x="752" y="3785"/>
                  </a:lnTo>
                  <a:lnTo>
                    <a:pt x="752" y="2808"/>
                  </a:lnTo>
                  <a:lnTo>
                    <a:pt x="1705" y="3359"/>
                  </a:lnTo>
                  <a:cubicBezTo>
                    <a:pt x="1780" y="3384"/>
                    <a:pt x="1805" y="3409"/>
                    <a:pt x="1830" y="3409"/>
                  </a:cubicBezTo>
                  <a:cubicBezTo>
                    <a:pt x="1855" y="3409"/>
                    <a:pt x="1855" y="3384"/>
                    <a:pt x="1855" y="3384"/>
                  </a:cubicBezTo>
                  <a:cubicBezTo>
                    <a:pt x="1905" y="3359"/>
                    <a:pt x="1905" y="3309"/>
                    <a:pt x="1905" y="3209"/>
                  </a:cubicBezTo>
                  <a:lnTo>
                    <a:pt x="1905" y="2983"/>
                  </a:lnTo>
                  <a:cubicBezTo>
                    <a:pt x="1905" y="2983"/>
                    <a:pt x="1905" y="2983"/>
                    <a:pt x="1905" y="2958"/>
                  </a:cubicBezTo>
                  <a:cubicBezTo>
                    <a:pt x="1905" y="2908"/>
                    <a:pt x="1905" y="2833"/>
                    <a:pt x="1855" y="2783"/>
                  </a:cubicBezTo>
                  <a:cubicBezTo>
                    <a:pt x="1830" y="2707"/>
                    <a:pt x="1780" y="2657"/>
                    <a:pt x="1705" y="2632"/>
                  </a:cubicBezTo>
                  <a:lnTo>
                    <a:pt x="752" y="2081"/>
                  </a:lnTo>
                  <a:lnTo>
                    <a:pt x="752" y="1103"/>
                  </a:lnTo>
                  <a:lnTo>
                    <a:pt x="2131" y="1905"/>
                  </a:lnTo>
                  <a:cubicBezTo>
                    <a:pt x="2181" y="1905"/>
                    <a:pt x="2231" y="1930"/>
                    <a:pt x="2256" y="1930"/>
                  </a:cubicBezTo>
                  <a:lnTo>
                    <a:pt x="2281" y="1930"/>
                  </a:lnTo>
                  <a:cubicBezTo>
                    <a:pt x="2306" y="1880"/>
                    <a:pt x="2331" y="1830"/>
                    <a:pt x="2331" y="1780"/>
                  </a:cubicBezTo>
                  <a:cubicBezTo>
                    <a:pt x="2331" y="1755"/>
                    <a:pt x="2331" y="1755"/>
                    <a:pt x="2306" y="1755"/>
                  </a:cubicBezTo>
                  <a:lnTo>
                    <a:pt x="2306" y="1504"/>
                  </a:lnTo>
                  <a:cubicBezTo>
                    <a:pt x="2331" y="1504"/>
                    <a:pt x="2331" y="1504"/>
                    <a:pt x="2331" y="1479"/>
                  </a:cubicBezTo>
                  <a:cubicBezTo>
                    <a:pt x="2331" y="1429"/>
                    <a:pt x="2306" y="1354"/>
                    <a:pt x="2281" y="1304"/>
                  </a:cubicBezTo>
                  <a:cubicBezTo>
                    <a:pt x="2256" y="1229"/>
                    <a:pt x="2181" y="1179"/>
                    <a:pt x="2131" y="1153"/>
                  </a:cubicBezTo>
                  <a:lnTo>
                    <a:pt x="201" y="51"/>
                  </a:lnTo>
                  <a:cubicBezTo>
                    <a:pt x="151" y="26"/>
                    <a:pt x="126" y="1"/>
                    <a:pt x="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3"/>
            <p:cNvSpPr/>
            <p:nvPr/>
          </p:nvSpPr>
          <p:spPr>
            <a:xfrm>
              <a:off x="4634250" y="2866575"/>
              <a:ext cx="69575" cy="126600"/>
            </a:xfrm>
            <a:custGeom>
              <a:avLst/>
              <a:gdLst/>
              <a:ahLst/>
              <a:cxnLst/>
              <a:rect l="l" t="t" r="r" b="b"/>
              <a:pathLst>
                <a:path w="2783" h="5064" extrusionOk="0">
                  <a:moveTo>
                    <a:pt x="752" y="1128"/>
                  </a:moveTo>
                  <a:lnTo>
                    <a:pt x="1203" y="1379"/>
                  </a:lnTo>
                  <a:cubicBezTo>
                    <a:pt x="1479" y="1529"/>
                    <a:pt x="1679" y="1755"/>
                    <a:pt x="1830" y="2031"/>
                  </a:cubicBezTo>
                  <a:cubicBezTo>
                    <a:pt x="1955" y="2356"/>
                    <a:pt x="2030" y="2707"/>
                    <a:pt x="2030" y="3083"/>
                  </a:cubicBezTo>
                  <a:cubicBezTo>
                    <a:pt x="2030" y="3108"/>
                    <a:pt x="2030" y="3158"/>
                    <a:pt x="2030" y="3183"/>
                  </a:cubicBezTo>
                  <a:cubicBezTo>
                    <a:pt x="2030" y="3259"/>
                    <a:pt x="2030" y="3309"/>
                    <a:pt x="2030" y="3384"/>
                  </a:cubicBezTo>
                  <a:cubicBezTo>
                    <a:pt x="2030" y="3635"/>
                    <a:pt x="1955" y="3885"/>
                    <a:pt x="1830" y="4111"/>
                  </a:cubicBezTo>
                  <a:cubicBezTo>
                    <a:pt x="1780" y="4186"/>
                    <a:pt x="1704" y="4211"/>
                    <a:pt x="1604" y="4211"/>
                  </a:cubicBezTo>
                  <a:cubicBezTo>
                    <a:pt x="1504" y="4211"/>
                    <a:pt x="1379" y="4161"/>
                    <a:pt x="1203" y="4061"/>
                  </a:cubicBezTo>
                  <a:lnTo>
                    <a:pt x="752" y="3810"/>
                  </a:lnTo>
                  <a:lnTo>
                    <a:pt x="752" y="1128"/>
                  </a:lnTo>
                  <a:close/>
                  <a:moveTo>
                    <a:pt x="75" y="0"/>
                  </a:moveTo>
                  <a:cubicBezTo>
                    <a:pt x="75" y="0"/>
                    <a:pt x="50" y="0"/>
                    <a:pt x="50" y="25"/>
                  </a:cubicBezTo>
                  <a:cubicBezTo>
                    <a:pt x="0" y="51"/>
                    <a:pt x="0" y="101"/>
                    <a:pt x="0" y="151"/>
                  </a:cubicBezTo>
                  <a:cubicBezTo>
                    <a:pt x="0" y="176"/>
                    <a:pt x="0" y="176"/>
                    <a:pt x="0" y="201"/>
                  </a:cubicBezTo>
                  <a:lnTo>
                    <a:pt x="0" y="3835"/>
                  </a:lnTo>
                  <a:cubicBezTo>
                    <a:pt x="0" y="3835"/>
                    <a:pt x="0" y="3860"/>
                    <a:pt x="0" y="3860"/>
                  </a:cubicBezTo>
                  <a:cubicBezTo>
                    <a:pt x="0" y="3935"/>
                    <a:pt x="0" y="4010"/>
                    <a:pt x="50" y="4061"/>
                  </a:cubicBezTo>
                  <a:cubicBezTo>
                    <a:pt x="75" y="4136"/>
                    <a:pt x="150" y="4186"/>
                    <a:pt x="201" y="4236"/>
                  </a:cubicBezTo>
                  <a:lnTo>
                    <a:pt x="1178" y="4787"/>
                  </a:lnTo>
                  <a:cubicBezTo>
                    <a:pt x="1504" y="4963"/>
                    <a:pt x="1780" y="5063"/>
                    <a:pt x="2005" y="5063"/>
                  </a:cubicBezTo>
                  <a:cubicBezTo>
                    <a:pt x="2156" y="5063"/>
                    <a:pt x="2281" y="5038"/>
                    <a:pt x="2381" y="4963"/>
                  </a:cubicBezTo>
                  <a:cubicBezTo>
                    <a:pt x="2657" y="4787"/>
                    <a:pt x="2782" y="4336"/>
                    <a:pt x="2782" y="3635"/>
                  </a:cubicBezTo>
                  <a:cubicBezTo>
                    <a:pt x="2782" y="3584"/>
                    <a:pt x="2782" y="3559"/>
                    <a:pt x="2782" y="3509"/>
                  </a:cubicBezTo>
                  <a:cubicBezTo>
                    <a:pt x="2782" y="2908"/>
                    <a:pt x="2657" y="2331"/>
                    <a:pt x="2381" y="1805"/>
                  </a:cubicBezTo>
                  <a:cubicBezTo>
                    <a:pt x="2080" y="1304"/>
                    <a:pt x="1679" y="878"/>
                    <a:pt x="1178" y="602"/>
                  </a:cubicBezTo>
                  <a:lnTo>
                    <a:pt x="201" y="51"/>
                  </a:lnTo>
                  <a:cubicBezTo>
                    <a:pt x="150" y="25"/>
                    <a:pt x="100" y="0"/>
                    <a:pt x="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3"/>
            <p:cNvSpPr/>
            <p:nvPr/>
          </p:nvSpPr>
          <p:spPr>
            <a:xfrm>
              <a:off x="4713200" y="2912300"/>
              <a:ext cx="19425" cy="111575"/>
            </a:xfrm>
            <a:custGeom>
              <a:avLst/>
              <a:gdLst/>
              <a:ahLst/>
              <a:cxnLst/>
              <a:rect l="l" t="t" r="r" b="b"/>
              <a:pathLst>
                <a:path w="777" h="4463" extrusionOk="0">
                  <a:moveTo>
                    <a:pt x="75" y="1"/>
                  </a:moveTo>
                  <a:cubicBezTo>
                    <a:pt x="75" y="1"/>
                    <a:pt x="75" y="1"/>
                    <a:pt x="50" y="26"/>
                  </a:cubicBezTo>
                  <a:cubicBezTo>
                    <a:pt x="25" y="51"/>
                    <a:pt x="0" y="101"/>
                    <a:pt x="0" y="151"/>
                  </a:cubicBezTo>
                  <a:cubicBezTo>
                    <a:pt x="0" y="176"/>
                    <a:pt x="0" y="176"/>
                    <a:pt x="0" y="202"/>
                  </a:cubicBezTo>
                  <a:lnTo>
                    <a:pt x="0" y="3836"/>
                  </a:lnTo>
                  <a:lnTo>
                    <a:pt x="0" y="3861"/>
                  </a:lnTo>
                  <a:cubicBezTo>
                    <a:pt x="0" y="3936"/>
                    <a:pt x="25" y="4011"/>
                    <a:pt x="50" y="4061"/>
                  </a:cubicBezTo>
                  <a:cubicBezTo>
                    <a:pt x="100" y="4136"/>
                    <a:pt x="150" y="4186"/>
                    <a:pt x="201" y="4237"/>
                  </a:cubicBezTo>
                  <a:lnTo>
                    <a:pt x="551" y="4437"/>
                  </a:lnTo>
                  <a:cubicBezTo>
                    <a:pt x="602" y="4437"/>
                    <a:pt x="652" y="4462"/>
                    <a:pt x="677" y="4462"/>
                  </a:cubicBezTo>
                  <a:lnTo>
                    <a:pt x="727" y="4462"/>
                  </a:lnTo>
                  <a:cubicBezTo>
                    <a:pt x="752" y="4437"/>
                    <a:pt x="752" y="4362"/>
                    <a:pt x="752" y="4287"/>
                  </a:cubicBezTo>
                  <a:lnTo>
                    <a:pt x="752" y="628"/>
                  </a:lnTo>
                  <a:cubicBezTo>
                    <a:pt x="777" y="628"/>
                    <a:pt x="777" y="603"/>
                    <a:pt x="777" y="603"/>
                  </a:cubicBezTo>
                  <a:cubicBezTo>
                    <a:pt x="777" y="527"/>
                    <a:pt x="752" y="452"/>
                    <a:pt x="727" y="402"/>
                  </a:cubicBezTo>
                  <a:cubicBezTo>
                    <a:pt x="677" y="327"/>
                    <a:pt x="627" y="277"/>
                    <a:pt x="551" y="252"/>
                  </a:cubicBezTo>
                  <a:lnTo>
                    <a:pt x="201" y="51"/>
                  </a:lnTo>
                  <a:cubicBezTo>
                    <a:pt x="150" y="26"/>
                    <a:pt x="125" y="1"/>
                    <a:pt x="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3"/>
            <p:cNvSpPr/>
            <p:nvPr/>
          </p:nvSpPr>
          <p:spPr>
            <a:xfrm>
              <a:off x="4739500" y="2927975"/>
              <a:ext cx="67075" cy="124725"/>
            </a:xfrm>
            <a:custGeom>
              <a:avLst/>
              <a:gdLst/>
              <a:ahLst/>
              <a:cxnLst/>
              <a:rect l="l" t="t" r="r" b="b"/>
              <a:pathLst>
                <a:path w="2683" h="4989" extrusionOk="0">
                  <a:moveTo>
                    <a:pt x="51" y="1"/>
                  </a:moveTo>
                  <a:cubicBezTo>
                    <a:pt x="1" y="26"/>
                    <a:pt x="1" y="76"/>
                    <a:pt x="1" y="176"/>
                  </a:cubicBezTo>
                  <a:lnTo>
                    <a:pt x="1" y="402"/>
                  </a:lnTo>
                  <a:cubicBezTo>
                    <a:pt x="1" y="427"/>
                    <a:pt x="1" y="427"/>
                    <a:pt x="1" y="427"/>
                  </a:cubicBezTo>
                  <a:cubicBezTo>
                    <a:pt x="1" y="502"/>
                    <a:pt x="26" y="577"/>
                    <a:pt x="51" y="627"/>
                  </a:cubicBezTo>
                  <a:cubicBezTo>
                    <a:pt x="76" y="702"/>
                    <a:pt x="126" y="752"/>
                    <a:pt x="201" y="778"/>
                  </a:cubicBezTo>
                  <a:lnTo>
                    <a:pt x="953" y="1204"/>
                  </a:lnTo>
                  <a:lnTo>
                    <a:pt x="953" y="4361"/>
                  </a:lnTo>
                  <a:cubicBezTo>
                    <a:pt x="953" y="4387"/>
                    <a:pt x="953" y="4387"/>
                    <a:pt x="953" y="4387"/>
                  </a:cubicBezTo>
                  <a:cubicBezTo>
                    <a:pt x="953" y="4462"/>
                    <a:pt x="978" y="4537"/>
                    <a:pt x="1003" y="4587"/>
                  </a:cubicBezTo>
                  <a:cubicBezTo>
                    <a:pt x="1053" y="4662"/>
                    <a:pt x="1103" y="4712"/>
                    <a:pt x="1179" y="4762"/>
                  </a:cubicBezTo>
                  <a:lnTo>
                    <a:pt x="1529" y="4963"/>
                  </a:lnTo>
                  <a:cubicBezTo>
                    <a:pt x="1580" y="4963"/>
                    <a:pt x="1605" y="4988"/>
                    <a:pt x="1655" y="4988"/>
                  </a:cubicBezTo>
                  <a:lnTo>
                    <a:pt x="1680" y="4988"/>
                  </a:lnTo>
                  <a:cubicBezTo>
                    <a:pt x="1730" y="4963"/>
                    <a:pt x="1730" y="4913"/>
                    <a:pt x="1730" y="4813"/>
                  </a:cubicBezTo>
                  <a:lnTo>
                    <a:pt x="1730" y="1630"/>
                  </a:lnTo>
                  <a:lnTo>
                    <a:pt x="2482" y="2106"/>
                  </a:lnTo>
                  <a:cubicBezTo>
                    <a:pt x="2532" y="2106"/>
                    <a:pt x="2557" y="2131"/>
                    <a:pt x="2582" y="2131"/>
                  </a:cubicBezTo>
                  <a:lnTo>
                    <a:pt x="2632" y="2131"/>
                  </a:lnTo>
                  <a:cubicBezTo>
                    <a:pt x="2682" y="2106"/>
                    <a:pt x="2682" y="2031"/>
                    <a:pt x="2682" y="1955"/>
                  </a:cubicBezTo>
                  <a:lnTo>
                    <a:pt x="2682" y="1730"/>
                  </a:lnTo>
                  <a:cubicBezTo>
                    <a:pt x="2682" y="1705"/>
                    <a:pt x="2682" y="1705"/>
                    <a:pt x="2682" y="1705"/>
                  </a:cubicBezTo>
                  <a:cubicBezTo>
                    <a:pt x="2682" y="1630"/>
                    <a:pt x="2657" y="1554"/>
                    <a:pt x="2632" y="1504"/>
                  </a:cubicBezTo>
                  <a:cubicBezTo>
                    <a:pt x="2582" y="1429"/>
                    <a:pt x="2532" y="1379"/>
                    <a:pt x="2482" y="1354"/>
                  </a:cubicBezTo>
                  <a:lnTo>
                    <a:pt x="201" y="26"/>
                  </a:lnTo>
                  <a:cubicBezTo>
                    <a:pt x="151" y="1"/>
                    <a:pt x="101" y="1"/>
                    <a:pt x="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3"/>
            <p:cNvSpPr/>
            <p:nvPr/>
          </p:nvSpPr>
          <p:spPr>
            <a:xfrm>
              <a:off x="4852925" y="3005675"/>
              <a:ext cx="70825" cy="124700"/>
            </a:xfrm>
            <a:custGeom>
              <a:avLst/>
              <a:gdLst/>
              <a:ahLst/>
              <a:cxnLst/>
              <a:rect l="l" t="t" r="r" b="b"/>
              <a:pathLst>
                <a:path w="2833" h="4988" extrusionOk="0">
                  <a:moveTo>
                    <a:pt x="827" y="0"/>
                  </a:moveTo>
                  <a:cubicBezTo>
                    <a:pt x="652" y="0"/>
                    <a:pt x="526" y="50"/>
                    <a:pt x="401" y="126"/>
                  </a:cubicBezTo>
                  <a:cubicBezTo>
                    <a:pt x="125" y="326"/>
                    <a:pt x="0" y="777"/>
                    <a:pt x="0" y="1504"/>
                  </a:cubicBezTo>
                  <a:cubicBezTo>
                    <a:pt x="0" y="1529"/>
                    <a:pt x="0" y="1554"/>
                    <a:pt x="0" y="1579"/>
                  </a:cubicBezTo>
                  <a:cubicBezTo>
                    <a:pt x="0" y="2206"/>
                    <a:pt x="150" y="2807"/>
                    <a:pt x="426" y="3384"/>
                  </a:cubicBezTo>
                  <a:cubicBezTo>
                    <a:pt x="702" y="3910"/>
                    <a:pt x="1128" y="4361"/>
                    <a:pt x="1654" y="4662"/>
                  </a:cubicBezTo>
                  <a:cubicBezTo>
                    <a:pt x="2030" y="4888"/>
                    <a:pt x="2356" y="4988"/>
                    <a:pt x="2581" y="4988"/>
                  </a:cubicBezTo>
                  <a:cubicBezTo>
                    <a:pt x="2657" y="4988"/>
                    <a:pt x="2707" y="4963"/>
                    <a:pt x="2782" y="4963"/>
                  </a:cubicBezTo>
                  <a:cubicBezTo>
                    <a:pt x="2832" y="4938"/>
                    <a:pt x="2832" y="4913"/>
                    <a:pt x="2832" y="4888"/>
                  </a:cubicBezTo>
                  <a:lnTo>
                    <a:pt x="2832" y="4812"/>
                  </a:lnTo>
                  <a:lnTo>
                    <a:pt x="2657" y="4286"/>
                  </a:lnTo>
                  <a:cubicBezTo>
                    <a:pt x="2632" y="4261"/>
                    <a:pt x="2607" y="4211"/>
                    <a:pt x="2581" y="4186"/>
                  </a:cubicBezTo>
                  <a:lnTo>
                    <a:pt x="2431" y="4186"/>
                  </a:lnTo>
                  <a:cubicBezTo>
                    <a:pt x="2206" y="4186"/>
                    <a:pt x="1980" y="4111"/>
                    <a:pt x="1779" y="3985"/>
                  </a:cubicBezTo>
                  <a:cubicBezTo>
                    <a:pt x="1454" y="3810"/>
                    <a:pt x="1203" y="3509"/>
                    <a:pt x="1028" y="3183"/>
                  </a:cubicBezTo>
                  <a:cubicBezTo>
                    <a:pt x="852" y="2832"/>
                    <a:pt x="752" y="2431"/>
                    <a:pt x="752" y="2005"/>
                  </a:cubicBezTo>
                  <a:cubicBezTo>
                    <a:pt x="752" y="1980"/>
                    <a:pt x="752" y="1955"/>
                    <a:pt x="752" y="1930"/>
                  </a:cubicBezTo>
                  <a:cubicBezTo>
                    <a:pt x="752" y="1880"/>
                    <a:pt x="752" y="1830"/>
                    <a:pt x="752" y="1755"/>
                  </a:cubicBezTo>
                  <a:cubicBezTo>
                    <a:pt x="752" y="1479"/>
                    <a:pt x="827" y="1228"/>
                    <a:pt x="1003" y="1003"/>
                  </a:cubicBezTo>
                  <a:cubicBezTo>
                    <a:pt x="1103" y="928"/>
                    <a:pt x="1178" y="903"/>
                    <a:pt x="1278" y="903"/>
                  </a:cubicBezTo>
                  <a:cubicBezTo>
                    <a:pt x="1429" y="903"/>
                    <a:pt x="1579" y="953"/>
                    <a:pt x="1754" y="1053"/>
                  </a:cubicBezTo>
                  <a:cubicBezTo>
                    <a:pt x="2030" y="1228"/>
                    <a:pt x="2256" y="1429"/>
                    <a:pt x="2456" y="1680"/>
                  </a:cubicBezTo>
                  <a:lnTo>
                    <a:pt x="2531" y="1755"/>
                  </a:lnTo>
                  <a:lnTo>
                    <a:pt x="2581" y="1730"/>
                  </a:lnTo>
                  <a:lnTo>
                    <a:pt x="2757" y="1454"/>
                  </a:lnTo>
                  <a:lnTo>
                    <a:pt x="2782" y="1354"/>
                  </a:lnTo>
                  <a:cubicBezTo>
                    <a:pt x="2782" y="1329"/>
                    <a:pt x="2757" y="1279"/>
                    <a:pt x="2732" y="1228"/>
                  </a:cubicBezTo>
                  <a:cubicBezTo>
                    <a:pt x="2607" y="1053"/>
                    <a:pt x="2456" y="878"/>
                    <a:pt x="2281" y="727"/>
                  </a:cubicBezTo>
                  <a:cubicBezTo>
                    <a:pt x="2080" y="552"/>
                    <a:pt x="1880" y="401"/>
                    <a:pt x="1654" y="276"/>
                  </a:cubicBezTo>
                  <a:cubicBezTo>
                    <a:pt x="1328" y="76"/>
                    <a:pt x="1053" y="0"/>
                    <a:pt x="8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3"/>
            <p:cNvSpPr/>
            <p:nvPr/>
          </p:nvSpPr>
          <p:spPr>
            <a:xfrm>
              <a:off x="4928100" y="3053925"/>
              <a:ext cx="77725" cy="129100"/>
            </a:xfrm>
            <a:custGeom>
              <a:avLst/>
              <a:gdLst/>
              <a:ahLst/>
              <a:cxnLst/>
              <a:rect l="l" t="t" r="r" b="b"/>
              <a:pathLst>
                <a:path w="3109" h="5164" extrusionOk="0">
                  <a:moveTo>
                    <a:pt x="1554" y="1404"/>
                  </a:moveTo>
                  <a:lnTo>
                    <a:pt x="1955" y="2958"/>
                  </a:lnTo>
                  <a:lnTo>
                    <a:pt x="1955" y="2958"/>
                  </a:lnTo>
                  <a:lnTo>
                    <a:pt x="1179" y="2506"/>
                  </a:lnTo>
                  <a:lnTo>
                    <a:pt x="1554" y="1404"/>
                  </a:lnTo>
                  <a:close/>
                  <a:moveTo>
                    <a:pt x="1279" y="0"/>
                  </a:moveTo>
                  <a:cubicBezTo>
                    <a:pt x="1229" y="25"/>
                    <a:pt x="1204" y="50"/>
                    <a:pt x="1204" y="100"/>
                  </a:cubicBezTo>
                  <a:lnTo>
                    <a:pt x="1" y="3208"/>
                  </a:lnTo>
                  <a:lnTo>
                    <a:pt x="1" y="3308"/>
                  </a:lnTo>
                  <a:cubicBezTo>
                    <a:pt x="1" y="3308"/>
                    <a:pt x="1" y="3334"/>
                    <a:pt x="1" y="3334"/>
                  </a:cubicBezTo>
                  <a:cubicBezTo>
                    <a:pt x="1" y="3384"/>
                    <a:pt x="26" y="3434"/>
                    <a:pt x="51" y="3459"/>
                  </a:cubicBezTo>
                  <a:lnTo>
                    <a:pt x="627" y="3785"/>
                  </a:lnTo>
                  <a:cubicBezTo>
                    <a:pt x="652" y="3810"/>
                    <a:pt x="677" y="3810"/>
                    <a:pt x="702" y="3810"/>
                  </a:cubicBezTo>
                  <a:cubicBezTo>
                    <a:pt x="727" y="3810"/>
                    <a:pt x="778" y="3785"/>
                    <a:pt x="778" y="3735"/>
                  </a:cubicBezTo>
                  <a:lnTo>
                    <a:pt x="978" y="3133"/>
                  </a:lnTo>
                  <a:lnTo>
                    <a:pt x="2106" y="3785"/>
                  </a:lnTo>
                  <a:lnTo>
                    <a:pt x="2306" y="4612"/>
                  </a:lnTo>
                  <a:cubicBezTo>
                    <a:pt x="2331" y="4662"/>
                    <a:pt x="2331" y="4712"/>
                    <a:pt x="2356" y="4762"/>
                  </a:cubicBezTo>
                  <a:lnTo>
                    <a:pt x="2457" y="4837"/>
                  </a:lnTo>
                  <a:lnTo>
                    <a:pt x="3008" y="5163"/>
                  </a:lnTo>
                  <a:lnTo>
                    <a:pt x="3058" y="5163"/>
                  </a:lnTo>
                  <a:cubicBezTo>
                    <a:pt x="3083" y="5163"/>
                    <a:pt x="3108" y="5138"/>
                    <a:pt x="3108" y="5088"/>
                  </a:cubicBezTo>
                  <a:lnTo>
                    <a:pt x="3108" y="4988"/>
                  </a:lnTo>
                  <a:lnTo>
                    <a:pt x="1905" y="501"/>
                  </a:lnTo>
                  <a:cubicBezTo>
                    <a:pt x="1880" y="451"/>
                    <a:pt x="1855" y="376"/>
                    <a:pt x="1830" y="326"/>
                  </a:cubicBezTo>
                  <a:cubicBezTo>
                    <a:pt x="1805" y="276"/>
                    <a:pt x="1755" y="251"/>
                    <a:pt x="1730" y="226"/>
                  </a:cubicBezTo>
                  <a:lnTo>
                    <a:pt x="1379" y="25"/>
                  </a:lnTo>
                  <a:cubicBezTo>
                    <a:pt x="1354" y="0"/>
                    <a:pt x="1329" y="0"/>
                    <a:pt x="13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3"/>
            <p:cNvSpPr/>
            <p:nvPr/>
          </p:nvSpPr>
          <p:spPr>
            <a:xfrm>
              <a:off x="5015825" y="3087125"/>
              <a:ext cx="63925" cy="137250"/>
            </a:xfrm>
            <a:custGeom>
              <a:avLst/>
              <a:gdLst/>
              <a:ahLst/>
              <a:cxnLst/>
              <a:rect l="l" t="t" r="r" b="b"/>
              <a:pathLst>
                <a:path w="2557" h="5490" extrusionOk="0">
                  <a:moveTo>
                    <a:pt x="752" y="1103"/>
                  </a:moveTo>
                  <a:lnTo>
                    <a:pt x="1304" y="1429"/>
                  </a:lnTo>
                  <a:cubicBezTo>
                    <a:pt x="1454" y="1504"/>
                    <a:pt x="1579" y="1630"/>
                    <a:pt x="1680" y="1780"/>
                  </a:cubicBezTo>
                  <a:cubicBezTo>
                    <a:pt x="1755" y="1930"/>
                    <a:pt x="1780" y="2106"/>
                    <a:pt x="1780" y="2256"/>
                  </a:cubicBezTo>
                  <a:cubicBezTo>
                    <a:pt x="1780" y="2281"/>
                    <a:pt x="1780" y="2306"/>
                    <a:pt x="1780" y="2306"/>
                  </a:cubicBezTo>
                  <a:cubicBezTo>
                    <a:pt x="1780" y="2532"/>
                    <a:pt x="1755" y="2657"/>
                    <a:pt x="1654" y="2707"/>
                  </a:cubicBezTo>
                  <a:cubicBezTo>
                    <a:pt x="1629" y="2707"/>
                    <a:pt x="1604" y="2732"/>
                    <a:pt x="1554" y="2732"/>
                  </a:cubicBezTo>
                  <a:cubicBezTo>
                    <a:pt x="1479" y="2732"/>
                    <a:pt x="1379" y="2682"/>
                    <a:pt x="1253" y="2632"/>
                  </a:cubicBezTo>
                  <a:lnTo>
                    <a:pt x="752" y="2331"/>
                  </a:lnTo>
                  <a:lnTo>
                    <a:pt x="752" y="1103"/>
                  </a:lnTo>
                  <a:close/>
                  <a:moveTo>
                    <a:pt x="50" y="1"/>
                  </a:moveTo>
                  <a:cubicBezTo>
                    <a:pt x="25" y="51"/>
                    <a:pt x="0" y="101"/>
                    <a:pt x="0" y="151"/>
                  </a:cubicBezTo>
                  <a:cubicBezTo>
                    <a:pt x="0" y="151"/>
                    <a:pt x="0" y="176"/>
                    <a:pt x="0" y="176"/>
                  </a:cubicBezTo>
                  <a:lnTo>
                    <a:pt x="0" y="3835"/>
                  </a:lnTo>
                  <a:cubicBezTo>
                    <a:pt x="0" y="3835"/>
                    <a:pt x="0" y="3835"/>
                    <a:pt x="0" y="3860"/>
                  </a:cubicBezTo>
                  <a:cubicBezTo>
                    <a:pt x="0" y="3935"/>
                    <a:pt x="25" y="3986"/>
                    <a:pt x="50" y="4061"/>
                  </a:cubicBezTo>
                  <a:cubicBezTo>
                    <a:pt x="76" y="4111"/>
                    <a:pt x="126" y="4161"/>
                    <a:pt x="201" y="4211"/>
                  </a:cubicBezTo>
                  <a:lnTo>
                    <a:pt x="527" y="4412"/>
                  </a:lnTo>
                  <a:cubicBezTo>
                    <a:pt x="602" y="4412"/>
                    <a:pt x="627" y="4437"/>
                    <a:pt x="677" y="4437"/>
                  </a:cubicBezTo>
                  <a:lnTo>
                    <a:pt x="702" y="4437"/>
                  </a:lnTo>
                  <a:cubicBezTo>
                    <a:pt x="727" y="4387"/>
                    <a:pt x="752" y="4336"/>
                    <a:pt x="752" y="4286"/>
                  </a:cubicBezTo>
                  <a:cubicBezTo>
                    <a:pt x="752" y="4286"/>
                    <a:pt x="752" y="4261"/>
                    <a:pt x="752" y="4261"/>
                  </a:cubicBezTo>
                  <a:lnTo>
                    <a:pt x="752" y="3058"/>
                  </a:lnTo>
                  <a:lnTo>
                    <a:pt x="1304" y="3384"/>
                  </a:lnTo>
                  <a:lnTo>
                    <a:pt x="1705" y="4988"/>
                  </a:lnTo>
                  <a:cubicBezTo>
                    <a:pt x="1730" y="5038"/>
                    <a:pt x="1730" y="5063"/>
                    <a:pt x="1755" y="5113"/>
                  </a:cubicBezTo>
                  <a:lnTo>
                    <a:pt x="1855" y="5189"/>
                  </a:lnTo>
                  <a:lnTo>
                    <a:pt x="2381" y="5489"/>
                  </a:lnTo>
                  <a:lnTo>
                    <a:pt x="2431" y="5489"/>
                  </a:lnTo>
                  <a:cubicBezTo>
                    <a:pt x="2457" y="5489"/>
                    <a:pt x="2482" y="5464"/>
                    <a:pt x="2482" y="5439"/>
                  </a:cubicBezTo>
                  <a:lnTo>
                    <a:pt x="2482" y="5339"/>
                  </a:lnTo>
                  <a:lnTo>
                    <a:pt x="1980" y="3635"/>
                  </a:lnTo>
                  <a:lnTo>
                    <a:pt x="2005" y="3635"/>
                  </a:lnTo>
                  <a:cubicBezTo>
                    <a:pt x="2181" y="3635"/>
                    <a:pt x="2331" y="3559"/>
                    <a:pt x="2406" y="3409"/>
                  </a:cubicBezTo>
                  <a:cubicBezTo>
                    <a:pt x="2507" y="3234"/>
                    <a:pt x="2557" y="3033"/>
                    <a:pt x="2557" y="2833"/>
                  </a:cubicBezTo>
                  <a:cubicBezTo>
                    <a:pt x="2557" y="2808"/>
                    <a:pt x="2557" y="2782"/>
                    <a:pt x="2557" y="2757"/>
                  </a:cubicBezTo>
                  <a:cubicBezTo>
                    <a:pt x="2557" y="2707"/>
                    <a:pt x="2557" y="2682"/>
                    <a:pt x="2557" y="2657"/>
                  </a:cubicBezTo>
                  <a:cubicBezTo>
                    <a:pt x="2557" y="1855"/>
                    <a:pt x="2106" y="1103"/>
                    <a:pt x="1379" y="702"/>
                  </a:cubicBezTo>
                  <a:lnTo>
                    <a:pt x="201" y="26"/>
                  </a:lnTo>
                  <a:cubicBezTo>
                    <a:pt x="151" y="1"/>
                    <a:pt x="101" y="1"/>
                    <a:pt x="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3"/>
            <p:cNvSpPr/>
            <p:nvPr/>
          </p:nvSpPr>
          <p:spPr>
            <a:xfrm>
              <a:off x="5089125" y="3129100"/>
              <a:ext cx="69575" cy="126600"/>
            </a:xfrm>
            <a:custGeom>
              <a:avLst/>
              <a:gdLst/>
              <a:ahLst/>
              <a:cxnLst/>
              <a:rect l="l" t="t" r="r" b="b"/>
              <a:pathLst>
                <a:path w="2783" h="5064" extrusionOk="0">
                  <a:moveTo>
                    <a:pt x="753" y="1129"/>
                  </a:moveTo>
                  <a:lnTo>
                    <a:pt x="1204" y="1379"/>
                  </a:lnTo>
                  <a:cubicBezTo>
                    <a:pt x="1479" y="1530"/>
                    <a:pt x="1680" y="1755"/>
                    <a:pt x="1830" y="2031"/>
                  </a:cubicBezTo>
                  <a:cubicBezTo>
                    <a:pt x="1956" y="2357"/>
                    <a:pt x="2031" y="2708"/>
                    <a:pt x="2031" y="3058"/>
                  </a:cubicBezTo>
                  <a:cubicBezTo>
                    <a:pt x="2031" y="3109"/>
                    <a:pt x="2031" y="3159"/>
                    <a:pt x="2031" y="3209"/>
                  </a:cubicBezTo>
                  <a:cubicBezTo>
                    <a:pt x="2031" y="3710"/>
                    <a:pt x="1956" y="4011"/>
                    <a:pt x="1830" y="4111"/>
                  </a:cubicBezTo>
                  <a:cubicBezTo>
                    <a:pt x="1755" y="4186"/>
                    <a:pt x="1680" y="4211"/>
                    <a:pt x="1605" y="4211"/>
                  </a:cubicBezTo>
                  <a:cubicBezTo>
                    <a:pt x="1504" y="4211"/>
                    <a:pt x="1354" y="4161"/>
                    <a:pt x="1204" y="4061"/>
                  </a:cubicBezTo>
                  <a:lnTo>
                    <a:pt x="753" y="3810"/>
                  </a:lnTo>
                  <a:lnTo>
                    <a:pt x="753" y="1129"/>
                  </a:lnTo>
                  <a:close/>
                  <a:moveTo>
                    <a:pt x="76" y="1"/>
                  </a:moveTo>
                  <a:cubicBezTo>
                    <a:pt x="51" y="1"/>
                    <a:pt x="51" y="1"/>
                    <a:pt x="51" y="26"/>
                  </a:cubicBezTo>
                  <a:cubicBezTo>
                    <a:pt x="1" y="51"/>
                    <a:pt x="1" y="101"/>
                    <a:pt x="1" y="201"/>
                  </a:cubicBezTo>
                  <a:lnTo>
                    <a:pt x="1" y="3835"/>
                  </a:lnTo>
                  <a:cubicBezTo>
                    <a:pt x="1" y="3835"/>
                    <a:pt x="1" y="3860"/>
                    <a:pt x="1" y="3860"/>
                  </a:cubicBezTo>
                  <a:cubicBezTo>
                    <a:pt x="1" y="3936"/>
                    <a:pt x="1" y="4011"/>
                    <a:pt x="51" y="4061"/>
                  </a:cubicBezTo>
                  <a:cubicBezTo>
                    <a:pt x="76" y="4136"/>
                    <a:pt x="126" y="4211"/>
                    <a:pt x="201" y="4236"/>
                  </a:cubicBezTo>
                  <a:lnTo>
                    <a:pt x="1179" y="4788"/>
                  </a:lnTo>
                  <a:cubicBezTo>
                    <a:pt x="1504" y="4988"/>
                    <a:pt x="1780" y="5063"/>
                    <a:pt x="2006" y="5063"/>
                  </a:cubicBezTo>
                  <a:cubicBezTo>
                    <a:pt x="2131" y="5063"/>
                    <a:pt x="2256" y="5038"/>
                    <a:pt x="2357" y="4963"/>
                  </a:cubicBezTo>
                  <a:cubicBezTo>
                    <a:pt x="2657" y="4788"/>
                    <a:pt x="2783" y="4337"/>
                    <a:pt x="2783" y="3635"/>
                  </a:cubicBezTo>
                  <a:cubicBezTo>
                    <a:pt x="2783" y="3585"/>
                    <a:pt x="2783" y="3560"/>
                    <a:pt x="2783" y="3510"/>
                  </a:cubicBezTo>
                  <a:cubicBezTo>
                    <a:pt x="2783" y="2908"/>
                    <a:pt x="2632" y="2332"/>
                    <a:pt x="2357" y="1805"/>
                  </a:cubicBezTo>
                  <a:cubicBezTo>
                    <a:pt x="2081" y="1304"/>
                    <a:pt x="1680" y="878"/>
                    <a:pt x="1179" y="602"/>
                  </a:cubicBezTo>
                  <a:lnTo>
                    <a:pt x="201" y="51"/>
                  </a:lnTo>
                  <a:cubicBezTo>
                    <a:pt x="151" y="26"/>
                    <a:pt x="101" y="1"/>
                    <a:pt x="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3"/>
            <p:cNvSpPr/>
            <p:nvPr/>
          </p:nvSpPr>
          <p:spPr>
            <a:xfrm>
              <a:off x="4058425" y="3047550"/>
              <a:ext cx="75200" cy="76400"/>
            </a:xfrm>
            <a:custGeom>
              <a:avLst/>
              <a:gdLst/>
              <a:ahLst/>
              <a:cxnLst/>
              <a:rect l="l" t="t" r="r" b="b"/>
              <a:pathLst>
                <a:path w="3008" h="3056" extrusionOk="0">
                  <a:moveTo>
                    <a:pt x="258" y="0"/>
                  </a:moveTo>
                  <a:cubicBezTo>
                    <a:pt x="109" y="0"/>
                    <a:pt x="0" y="130"/>
                    <a:pt x="0" y="355"/>
                  </a:cubicBezTo>
                  <a:lnTo>
                    <a:pt x="0" y="982"/>
                  </a:lnTo>
                  <a:cubicBezTo>
                    <a:pt x="25" y="1308"/>
                    <a:pt x="201" y="1634"/>
                    <a:pt x="477" y="1809"/>
                  </a:cubicBezTo>
                  <a:lnTo>
                    <a:pt x="2532" y="2987"/>
                  </a:lnTo>
                  <a:cubicBezTo>
                    <a:pt x="2616" y="3033"/>
                    <a:pt x="2693" y="3055"/>
                    <a:pt x="2759" y="3055"/>
                  </a:cubicBezTo>
                  <a:cubicBezTo>
                    <a:pt x="2911" y="3055"/>
                    <a:pt x="3008" y="2938"/>
                    <a:pt x="3008" y="2711"/>
                  </a:cubicBezTo>
                  <a:lnTo>
                    <a:pt x="3008" y="2085"/>
                  </a:lnTo>
                  <a:cubicBezTo>
                    <a:pt x="3008" y="1759"/>
                    <a:pt x="2833" y="1433"/>
                    <a:pt x="2532" y="1258"/>
                  </a:cubicBezTo>
                  <a:lnTo>
                    <a:pt x="477" y="80"/>
                  </a:lnTo>
                  <a:cubicBezTo>
                    <a:pt x="400" y="26"/>
                    <a:pt x="325" y="0"/>
                    <a:pt x="25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3"/>
            <p:cNvSpPr/>
            <p:nvPr/>
          </p:nvSpPr>
          <p:spPr>
            <a:xfrm>
              <a:off x="3945025" y="2982150"/>
              <a:ext cx="75825" cy="76525"/>
            </a:xfrm>
            <a:custGeom>
              <a:avLst/>
              <a:gdLst/>
              <a:ahLst/>
              <a:cxnLst/>
              <a:rect l="l" t="t" r="r" b="b"/>
              <a:pathLst>
                <a:path w="3033" h="3061" extrusionOk="0">
                  <a:moveTo>
                    <a:pt x="280" y="0"/>
                  </a:moveTo>
                  <a:cubicBezTo>
                    <a:pt x="114" y="0"/>
                    <a:pt x="0" y="126"/>
                    <a:pt x="0" y="340"/>
                  </a:cubicBezTo>
                  <a:lnTo>
                    <a:pt x="0" y="966"/>
                  </a:lnTo>
                  <a:cubicBezTo>
                    <a:pt x="25" y="1317"/>
                    <a:pt x="201" y="1618"/>
                    <a:pt x="501" y="1819"/>
                  </a:cubicBezTo>
                  <a:lnTo>
                    <a:pt x="2531" y="2997"/>
                  </a:lnTo>
                  <a:cubicBezTo>
                    <a:pt x="2611" y="3040"/>
                    <a:pt x="2686" y="3060"/>
                    <a:pt x="2753" y="3060"/>
                  </a:cubicBezTo>
                  <a:cubicBezTo>
                    <a:pt x="2918" y="3060"/>
                    <a:pt x="3033" y="2935"/>
                    <a:pt x="3033" y="2721"/>
                  </a:cubicBezTo>
                  <a:lnTo>
                    <a:pt x="3033" y="2094"/>
                  </a:lnTo>
                  <a:cubicBezTo>
                    <a:pt x="3008" y="1743"/>
                    <a:pt x="2832" y="1443"/>
                    <a:pt x="2531" y="1267"/>
                  </a:cubicBezTo>
                  <a:lnTo>
                    <a:pt x="501" y="64"/>
                  </a:lnTo>
                  <a:cubicBezTo>
                    <a:pt x="422" y="21"/>
                    <a:pt x="347" y="0"/>
                    <a:pt x="28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3"/>
            <p:cNvSpPr/>
            <p:nvPr/>
          </p:nvSpPr>
          <p:spPr>
            <a:xfrm>
              <a:off x="3946275" y="3095100"/>
              <a:ext cx="679225" cy="439875"/>
            </a:xfrm>
            <a:custGeom>
              <a:avLst/>
              <a:gdLst/>
              <a:ahLst/>
              <a:cxnLst/>
              <a:rect l="l" t="t" r="r" b="b"/>
              <a:pathLst>
                <a:path w="27169" h="17595" extrusionOk="0">
                  <a:moveTo>
                    <a:pt x="442" y="0"/>
                  </a:moveTo>
                  <a:cubicBezTo>
                    <a:pt x="177" y="0"/>
                    <a:pt x="0" y="210"/>
                    <a:pt x="0" y="584"/>
                  </a:cubicBezTo>
                  <a:lnTo>
                    <a:pt x="0" y="1336"/>
                  </a:lnTo>
                  <a:cubicBezTo>
                    <a:pt x="25" y="1912"/>
                    <a:pt x="326" y="2413"/>
                    <a:pt x="802" y="2739"/>
                  </a:cubicBezTo>
                  <a:lnTo>
                    <a:pt x="26366" y="17476"/>
                  </a:lnTo>
                  <a:cubicBezTo>
                    <a:pt x="26499" y="17557"/>
                    <a:pt x="26623" y="17595"/>
                    <a:pt x="26732" y="17595"/>
                  </a:cubicBezTo>
                  <a:cubicBezTo>
                    <a:pt x="26994" y="17595"/>
                    <a:pt x="27168" y="17379"/>
                    <a:pt x="27168" y="17025"/>
                  </a:cubicBezTo>
                  <a:lnTo>
                    <a:pt x="27168" y="16273"/>
                  </a:lnTo>
                  <a:cubicBezTo>
                    <a:pt x="27143" y="15697"/>
                    <a:pt x="26842" y="15170"/>
                    <a:pt x="26366" y="14870"/>
                  </a:cubicBezTo>
                  <a:lnTo>
                    <a:pt x="802" y="108"/>
                  </a:lnTo>
                  <a:cubicBezTo>
                    <a:pt x="672" y="35"/>
                    <a:pt x="549" y="0"/>
                    <a:pt x="44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3"/>
            <p:cNvSpPr/>
            <p:nvPr/>
          </p:nvSpPr>
          <p:spPr>
            <a:xfrm>
              <a:off x="4058425" y="3047550"/>
              <a:ext cx="75200" cy="76400"/>
            </a:xfrm>
            <a:custGeom>
              <a:avLst/>
              <a:gdLst/>
              <a:ahLst/>
              <a:cxnLst/>
              <a:rect l="l" t="t" r="r" b="b"/>
              <a:pathLst>
                <a:path w="3008" h="3056" extrusionOk="0">
                  <a:moveTo>
                    <a:pt x="258" y="0"/>
                  </a:moveTo>
                  <a:cubicBezTo>
                    <a:pt x="109" y="0"/>
                    <a:pt x="0" y="130"/>
                    <a:pt x="0" y="355"/>
                  </a:cubicBezTo>
                  <a:lnTo>
                    <a:pt x="0" y="982"/>
                  </a:lnTo>
                  <a:cubicBezTo>
                    <a:pt x="25" y="1308"/>
                    <a:pt x="201" y="1634"/>
                    <a:pt x="477" y="1809"/>
                  </a:cubicBezTo>
                  <a:lnTo>
                    <a:pt x="2532" y="2987"/>
                  </a:lnTo>
                  <a:cubicBezTo>
                    <a:pt x="2616" y="3033"/>
                    <a:pt x="2693" y="3055"/>
                    <a:pt x="2759" y="3055"/>
                  </a:cubicBezTo>
                  <a:cubicBezTo>
                    <a:pt x="2911" y="3055"/>
                    <a:pt x="3008" y="2938"/>
                    <a:pt x="3008" y="2711"/>
                  </a:cubicBezTo>
                  <a:lnTo>
                    <a:pt x="3008" y="2085"/>
                  </a:lnTo>
                  <a:cubicBezTo>
                    <a:pt x="3008" y="1759"/>
                    <a:pt x="2833" y="1433"/>
                    <a:pt x="2532" y="1258"/>
                  </a:cubicBezTo>
                  <a:lnTo>
                    <a:pt x="477" y="80"/>
                  </a:lnTo>
                  <a:cubicBezTo>
                    <a:pt x="400" y="26"/>
                    <a:pt x="325" y="0"/>
                    <a:pt x="2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3"/>
            <p:cNvSpPr/>
            <p:nvPr/>
          </p:nvSpPr>
          <p:spPr>
            <a:xfrm>
              <a:off x="3945025" y="2982150"/>
              <a:ext cx="75825" cy="76525"/>
            </a:xfrm>
            <a:custGeom>
              <a:avLst/>
              <a:gdLst/>
              <a:ahLst/>
              <a:cxnLst/>
              <a:rect l="l" t="t" r="r" b="b"/>
              <a:pathLst>
                <a:path w="3033" h="3061" extrusionOk="0">
                  <a:moveTo>
                    <a:pt x="280" y="0"/>
                  </a:moveTo>
                  <a:cubicBezTo>
                    <a:pt x="114" y="0"/>
                    <a:pt x="0" y="126"/>
                    <a:pt x="0" y="340"/>
                  </a:cubicBezTo>
                  <a:lnTo>
                    <a:pt x="0" y="966"/>
                  </a:lnTo>
                  <a:cubicBezTo>
                    <a:pt x="25" y="1317"/>
                    <a:pt x="201" y="1618"/>
                    <a:pt x="501" y="1819"/>
                  </a:cubicBezTo>
                  <a:lnTo>
                    <a:pt x="2531" y="2997"/>
                  </a:lnTo>
                  <a:cubicBezTo>
                    <a:pt x="2611" y="3040"/>
                    <a:pt x="2686" y="3060"/>
                    <a:pt x="2753" y="3060"/>
                  </a:cubicBezTo>
                  <a:cubicBezTo>
                    <a:pt x="2918" y="3060"/>
                    <a:pt x="3033" y="2935"/>
                    <a:pt x="3033" y="2721"/>
                  </a:cubicBezTo>
                  <a:lnTo>
                    <a:pt x="3033" y="2094"/>
                  </a:lnTo>
                  <a:cubicBezTo>
                    <a:pt x="3008" y="1743"/>
                    <a:pt x="2832" y="1443"/>
                    <a:pt x="2531" y="1267"/>
                  </a:cubicBezTo>
                  <a:lnTo>
                    <a:pt x="501" y="64"/>
                  </a:lnTo>
                  <a:cubicBezTo>
                    <a:pt x="422" y="21"/>
                    <a:pt x="347" y="0"/>
                    <a:pt x="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3"/>
            <p:cNvSpPr/>
            <p:nvPr/>
          </p:nvSpPr>
          <p:spPr>
            <a:xfrm>
              <a:off x="3946275" y="3095100"/>
              <a:ext cx="679225" cy="439875"/>
            </a:xfrm>
            <a:custGeom>
              <a:avLst/>
              <a:gdLst/>
              <a:ahLst/>
              <a:cxnLst/>
              <a:rect l="l" t="t" r="r" b="b"/>
              <a:pathLst>
                <a:path w="27169" h="17595" extrusionOk="0">
                  <a:moveTo>
                    <a:pt x="442" y="0"/>
                  </a:moveTo>
                  <a:cubicBezTo>
                    <a:pt x="177" y="0"/>
                    <a:pt x="0" y="210"/>
                    <a:pt x="0" y="584"/>
                  </a:cubicBezTo>
                  <a:lnTo>
                    <a:pt x="0" y="1336"/>
                  </a:lnTo>
                  <a:cubicBezTo>
                    <a:pt x="25" y="1912"/>
                    <a:pt x="326" y="2413"/>
                    <a:pt x="802" y="2739"/>
                  </a:cubicBezTo>
                  <a:lnTo>
                    <a:pt x="26366" y="17476"/>
                  </a:lnTo>
                  <a:cubicBezTo>
                    <a:pt x="26499" y="17557"/>
                    <a:pt x="26623" y="17595"/>
                    <a:pt x="26732" y="17595"/>
                  </a:cubicBezTo>
                  <a:cubicBezTo>
                    <a:pt x="26994" y="17595"/>
                    <a:pt x="27168" y="17379"/>
                    <a:pt x="27168" y="17025"/>
                  </a:cubicBezTo>
                  <a:lnTo>
                    <a:pt x="27168" y="16273"/>
                  </a:lnTo>
                  <a:cubicBezTo>
                    <a:pt x="27143" y="15697"/>
                    <a:pt x="26842" y="15170"/>
                    <a:pt x="26366" y="14870"/>
                  </a:cubicBezTo>
                  <a:lnTo>
                    <a:pt x="802" y="108"/>
                  </a:lnTo>
                  <a:cubicBezTo>
                    <a:pt x="672" y="35"/>
                    <a:pt x="549" y="0"/>
                    <a:pt x="4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3"/>
            <p:cNvSpPr/>
            <p:nvPr/>
          </p:nvSpPr>
          <p:spPr>
            <a:xfrm>
              <a:off x="3945025" y="2804450"/>
              <a:ext cx="28200" cy="89800"/>
            </a:xfrm>
            <a:custGeom>
              <a:avLst/>
              <a:gdLst/>
              <a:ahLst/>
              <a:cxnLst/>
              <a:rect l="l" t="t" r="r" b="b"/>
              <a:pathLst>
                <a:path w="1128" h="3592" extrusionOk="0">
                  <a:moveTo>
                    <a:pt x="334" y="1"/>
                  </a:moveTo>
                  <a:cubicBezTo>
                    <a:pt x="144" y="1"/>
                    <a:pt x="0" y="170"/>
                    <a:pt x="0" y="455"/>
                  </a:cubicBezTo>
                  <a:lnTo>
                    <a:pt x="0" y="2510"/>
                  </a:lnTo>
                  <a:cubicBezTo>
                    <a:pt x="0" y="2911"/>
                    <a:pt x="201" y="3287"/>
                    <a:pt x="526" y="3513"/>
                  </a:cubicBezTo>
                  <a:lnTo>
                    <a:pt x="602" y="3538"/>
                  </a:lnTo>
                  <a:cubicBezTo>
                    <a:pt x="674" y="3574"/>
                    <a:pt x="743" y="3592"/>
                    <a:pt x="805" y="3592"/>
                  </a:cubicBezTo>
                  <a:cubicBezTo>
                    <a:pt x="998" y="3592"/>
                    <a:pt x="1128" y="3422"/>
                    <a:pt x="1128" y="3137"/>
                  </a:cubicBezTo>
                  <a:lnTo>
                    <a:pt x="1128" y="1107"/>
                  </a:lnTo>
                  <a:cubicBezTo>
                    <a:pt x="1128" y="706"/>
                    <a:pt x="927" y="355"/>
                    <a:pt x="602" y="104"/>
                  </a:cubicBezTo>
                  <a:lnTo>
                    <a:pt x="526" y="54"/>
                  </a:lnTo>
                  <a:cubicBezTo>
                    <a:pt x="460" y="18"/>
                    <a:pt x="394" y="1"/>
                    <a:pt x="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4012675" y="2843575"/>
              <a:ext cx="28850" cy="90150"/>
            </a:xfrm>
            <a:custGeom>
              <a:avLst/>
              <a:gdLst/>
              <a:ahLst/>
              <a:cxnLst/>
              <a:rect l="l" t="t" r="r" b="b"/>
              <a:pathLst>
                <a:path w="1154" h="3606" extrusionOk="0">
                  <a:moveTo>
                    <a:pt x="309" y="0"/>
                  </a:moveTo>
                  <a:cubicBezTo>
                    <a:pt x="124" y="0"/>
                    <a:pt x="1" y="173"/>
                    <a:pt x="1" y="469"/>
                  </a:cubicBezTo>
                  <a:lnTo>
                    <a:pt x="1" y="2524"/>
                  </a:lnTo>
                  <a:cubicBezTo>
                    <a:pt x="1" y="2925"/>
                    <a:pt x="201" y="3276"/>
                    <a:pt x="527" y="3502"/>
                  </a:cubicBezTo>
                  <a:lnTo>
                    <a:pt x="602" y="3552"/>
                  </a:lnTo>
                  <a:cubicBezTo>
                    <a:pt x="674" y="3588"/>
                    <a:pt x="744" y="3605"/>
                    <a:pt x="807" y="3605"/>
                  </a:cubicBezTo>
                  <a:cubicBezTo>
                    <a:pt x="1009" y="3605"/>
                    <a:pt x="1154" y="3431"/>
                    <a:pt x="1154" y="3126"/>
                  </a:cubicBezTo>
                  <a:lnTo>
                    <a:pt x="1154" y="1121"/>
                  </a:lnTo>
                  <a:cubicBezTo>
                    <a:pt x="1129" y="720"/>
                    <a:pt x="953" y="344"/>
                    <a:pt x="627" y="118"/>
                  </a:cubicBezTo>
                  <a:lnTo>
                    <a:pt x="527" y="68"/>
                  </a:lnTo>
                  <a:cubicBezTo>
                    <a:pt x="448" y="22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4080350" y="2882775"/>
              <a:ext cx="28850" cy="90350"/>
            </a:xfrm>
            <a:custGeom>
              <a:avLst/>
              <a:gdLst/>
              <a:ahLst/>
              <a:cxnLst/>
              <a:rect l="l" t="t" r="r" b="b"/>
              <a:pathLst>
                <a:path w="1154" h="3614" extrusionOk="0">
                  <a:moveTo>
                    <a:pt x="326" y="1"/>
                  </a:moveTo>
                  <a:cubicBezTo>
                    <a:pt x="131" y="1"/>
                    <a:pt x="1" y="175"/>
                    <a:pt x="1" y="480"/>
                  </a:cubicBezTo>
                  <a:lnTo>
                    <a:pt x="1" y="2535"/>
                  </a:lnTo>
                  <a:cubicBezTo>
                    <a:pt x="26" y="2911"/>
                    <a:pt x="226" y="3287"/>
                    <a:pt x="552" y="3513"/>
                  </a:cubicBezTo>
                  <a:lnTo>
                    <a:pt x="627" y="3563"/>
                  </a:lnTo>
                  <a:cubicBezTo>
                    <a:pt x="690" y="3597"/>
                    <a:pt x="751" y="3613"/>
                    <a:pt x="809" y="3613"/>
                  </a:cubicBezTo>
                  <a:cubicBezTo>
                    <a:pt x="1004" y="3613"/>
                    <a:pt x="1153" y="3427"/>
                    <a:pt x="1153" y="3137"/>
                  </a:cubicBezTo>
                  <a:lnTo>
                    <a:pt x="1153" y="1132"/>
                  </a:lnTo>
                  <a:cubicBezTo>
                    <a:pt x="1153" y="731"/>
                    <a:pt x="953" y="355"/>
                    <a:pt x="627" y="129"/>
                  </a:cubicBezTo>
                  <a:lnTo>
                    <a:pt x="527" y="54"/>
                  </a:lnTo>
                  <a:cubicBezTo>
                    <a:pt x="455" y="18"/>
                    <a:pt x="387" y="1"/>
                    <a:pt x="3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4147400" y="2921900"/>
              <a:ext cx="28850" cy="90150"/>
            </a:xfrm>
            <a:custGeom>
              <a:avLst/>
              <a:gdLst/>
              <a:ahLst/>
              <a:cxnLst/>
              <a:rect l="l" t="t" r="r" b="b"/>
              <a:pathLst>
                <a:path w="1154" h="3606" extrusionOk="0">
                  <a:moveTo>
                    <a:pt x="319" y="0"/>
                  </a:moveTo>
                  <a:cubicBezTo>
                    <a:pt x="137" y="0"/>
                    <a:pt x="0" y="173"/>
                    <a:pt x="0" y="469"/>
                  </a:cubicBezTo>
                  <a:lnTo>
                    <a:pt x="0" y="2524"/>
                  </a:lnTo>
                  <a:cubicBezTo>
                    <a:pt x="25" y="2925"/>
                    <a:pt x="226" y="3276"/>
                    <a:pt x="552" y="3502"/>
                  </a:cubicBezTo>
                  <a:lnTo>
                    <a:pt x="627" y="3552"/>
                  </a:lnTo>
                  <a:cubicBezTo>
                    <a:pt x="693" y="3588"/>
                    <a:pt x="758" y="3605"/>
                    <a:pt x="818" y="3605"/>
                  </a:cubicBezTo>
                  <a:cubicBezTo>
                    <a:pt x="1008" y="3605"/>
                    <a:pt x="1153" y="3431"/>
                    <a:pt x="1153" y="3126"/>
                  </a:cubicBezTo>
                  <a:lnTo>
                    <a:pt x="1153" y="1121"/>
                  </a:lnTo>
                  <a:cubicBezTo>
                    <a:pt x="1153" y="720"/>
                    <a:pt x="953" y="344"/>
                    <a:pt x="627" y="118"/>
                  </a:cubicBezTo>
                  <a:lnTo>
                    <a:pt x="527" y="68"/>
                  </a:lnTo>
                  <a:cubicBezTo>
                    <a:pt x="454" y="22"/>
                    <a:pt x="384" y="0"/>
                    <a:pt x="3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3"/>
            <p:cNvSpPr/>
            <p:nvPr/>
          </p:nvSpPr>
          <p:spPr>
            <a:xfrm>
              <a:off x="4260800" y="2986525"/>
              <a:ext cx="28850" cy="90075"/>
            </a:xfrm>
            <a:custGeom>
              <a:avLst/>
              <a:gdLst/>
              <a:ahLst/>
              <a:cxnLst/>
              <a:rect l="l" t="t" r="r" b="b"/>
              <a:pathLst>
                <a:path w="1154" h="3603" extrusionOk="0">
                  <a:moveTo>
                    <a:pt x="318" y="0"/>
                  </a:moveTo>
                  <a:cubicBezTo>
                    <a:pt x="128" y="0"/>
                    <a:pt x="1" y="184"/>
                    <a:pt x="1" y="466"/>
                  </a:cubicBezTo>
                  <a:lnTo>
                    <a:pt x="1" y="2521"/>
                  </a:lnTo>
                  <a:cubicBezTo>
                    <a:pt x="1" y="2922"/>
                    <a:pt x="201" y="3298"/>
                    <a:pt x="527" y="3523"/>
                  </a:cubicBezTo>
                  <a:lnTo>
                    <a:pt x="602" y="3548"/>
                  </a:lnTo>
                  <a:cubicBezTo>
                    <a:pt x="675" y="3585"/>
                    <a:pt x="745" y="3602"/>
                    <a:pt x="809" y="3602"/>
                  </a:cubicBezTo>
                  <a:cubicBezTo>
                    <a:pt x="1010" y="3602"/>
                    <a:pt x="1154" y="3432"/>
                    <a:pt x="1154" y="3147"/>
                  </a:cubicBezTo>
                  <a:lnTo>
                    <a:pt x="1154" y="1117"/>
                  </a:lnTo>
                  <a:cubicBezTo>
                    <a:pt x="1129" y="716"/>
                    <a:pt x="953" y="340"/>
                    <a:pt x="627" y="115"/>
                  </a:cubicBezTo>
                  <a:lnTo>
                    <a:pt x="527" y="65"/>
                  </a:lnTo>
                  <a:cubicBezTo>
                    <a:pt x="452" y="21"/>
                    <a:pt x="381" y="0"/>
                    <a:pt x="3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3"/>
            <p:cNvSpPr/>
            <p:nvPr/>
          </p:nvSpPr>
          <p:spPr>
            <a:xfrm>
              <a:off x="4328475" y="3025900"/>
              <a:ext cx="28225" cy="90075"/>
            </a:xfrm>
            <a:custGeom>
              <a:avLst/>
              <a:gdLst/>
              <a:ahLst/>
              <a:cxnLst/>
              <a:rect l="l" t="t" r="r" b="b"/>
              <a:pathLst>
                <a:path w="1129" h="3603" extrusionOk="0">
                  <a:moveTo>
                    <a:pt x="306" y="0"/>
                  </a:moveTo>
                  <a:cubicBezTo>
                    <a:pt x="122" y="0"/>
                    <a:pt x="0" y="168"/>
                    <a:pt x="0" y="444"/>
                  </a:cubicBezTo>
                  <a:lnTo>
                    <a:pt x="0" y="2525"/>
                  </a:lnTo>
                  <a:cubicBezTo>
                    <a:pt x="0" y="2901"/>
                    <a:pt x="201" y="3277"/>
                    <a:pt x="527" y="3502"/>
                  </a:cubicBezTo>
                  <a:lnTo>
                    <a:pt x="602" y="3552"/>
                  </a:lnTo>
                  <a:cubicBezTo>
                    <a:pt x="670" y="3586"/>
                    <a:pt x="735" y="3602"/>
                    <a:pt x="794" y="3602"/>
                  </a:cubicBezTo>
                  <a:cubicBezTo>
                    <a:pt x="994" y="3602"/>
                    <a:pt x="1128" y="3417"/>
                    <a:pt x="1128" y="3126"/>
                  </a:cubicBezTo>
                  <a:lnTo>
                    <a:pt x="1128" y="1121"/>
                  </a:lnTo>
                  <a:cubicBezTo>
                    <a:pt x="1128" y="720"/>
                    <a:pt x="928" y="344"/>
                    <a:pt x="602" y="119"/>
                  </a:cubicBezTo>
                  <a:lnTo>
                    <a:pt x="527" y="69"/>
                  </a:lnTo>
                  <a:cubicBezTo>
                    <a:pt x="447" y="22"/>
                    <a:pt x="373" y="0"/>
                    <a:pt x="30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4395525" y="3065100"/>
              <a:ext cx="28850" cy="89800"/>
            </a:xfrm>
            <a:custGeom>
              <a:avLst/>
              <a:gdLst/>
              <a:ahLst/>
              <a:cxnLst/>
              <a:rect l="l" t="t" r="r" b="b"/>
              <a:pathLst>
                <a:path w="1154" h="3592" extrusionOk="0">
                  <a:moveTo>
                    <a:pt x="334" y="1"/>
                  </a:moveTo>
                  <a:cubicBezTo>
                    <a:pt x="144" y="1"/>
                    <a:pt x="0" y="170"/>
                    <a:pt x="0" y="455"/>
                  </a:cubicBezTo>
                  <a:lnTo>
                    <a:pt x="0" y="2511"/>
                  </a:lnTo>
                  <a:cubicBezTo>
                    <a:pt x="25" y="2912"/>
                    <a:pt x="226" y="3288"/>
                    <a:pt x="552" y="3513"/>
                  </a:cubicBezTo>
                  <a:lnTo>
                    <a:pt x="627" y="3538"/>
                  </a:lnTo>
                  <a:cubicBezTo>
                    <a:pt x="700" y="3575"/>
                    <a:pt x="768" y="3592"/>
                    <a:pt x="830" y="3592"/>
                  </a:cubicBezTo>
                  <a:cubicBezTo>
                    <a:pt x="1023" y="3592"/>
                    <a:pt x="1153" y="3422"/>
                    <a:pt x="1153" y="3137"/>
                  </a:cubicBezTo>
                  <a:lnTo>
                    <a:pt x="1153" y="1107"/>
                  </a:lnTo>
                  <a:cubicBezTo>
                    <a:pt x="1153" y="706"/>
                    <a:pt x="953" y="355"/>
                    <a:pt x="627" y="105"/>
                  </a:cubicBezTo>
                  <a:lnTo>
                    <a:pt x="527" y="54"/>
                  </a:lnTo>
                  <a:cubicBezTo>
                    <a:pt x="460" y="18"/>
                    <a:pt x="395" y="1"/>
                    <a:pt x="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3"/>
            <p:cNvSpPr/>
            <p:nvPr/>
          </p:nvSpPr>
          <p:spPr>
            <a:xfrm>
              <a:off x="4463175" y="3104225"/>
              <a:ext cx="28850" cy="90700"/>
            </a:xfrm>
            <a:custGeom>
              <a:avLst/>
              <a:gdLst/>
              <a:ahLst/>
              <a:cxnLst/>
              <a:rect l="l" t="t" r="r" b="b"/>
              <a:pathLst>
                <a:path w="1154" h="3628" extrusionOk="0">
                  <a:moveTo>
                    <a:pt x="322" y="1"/>
                  </a:moveTo>
                  <a:cubicBezTo>
                    <a:pt x="138" y="1"/>
                    <a:pt x="1" y="179"/>
                    <a:pt x="1" y="494"/>
                  </a:cubicBezTo>
                  <a:lnTo>
                    <a:pt x="1" y="2550"/>
                  </a:lnTo>
                  <a:cubicBezTo>
                    <a:pt x="26" y="2926"/>
                    <a:pt x="201" y="3302"/>
                    <a:pt x="527" y="3527"/>
                  </a:cubicBezTo>
                  <a:lnTo>
                    <a:pt x="628" y="3577"/>
                  </a:lnTo>
                  <a:cubicBezTo>
                    <a:pt x="690" y="3611"/>
                    <a:pt x="752" y="3627"/>
                    <a:pt x="809" y="3627"/>
                  </a:cubicBezTo>
                  <a:cubicBezTo>
                    <a:pt x="1004" y="3627"/>
                    <a:pt x="1154" y="3442"/>
                    <a:pt x="1154" y="3151"/>
                  </a:cubicBezTo>
                  <a:lnTo>
                    <a:pt x="1154" y="1121"/>
                  </a:lnTo>
                  <a:cubicBezTo>
                    <a:pt x="1154" y="720"/>
                    <a:pt x="953" y="344"/>
                    <a:pt x="628" y="119"/>
                  </a:cubicBezTo>
                  <a:lnTo>
                    <a:pt x="527" y="68"/>
                  </a:lnTo>
                  <a:cubicBezTo>
                    <a:pt x="456" y="23"/>
                    <a:pt x="386" y="1"/>
                    <a:pt x="3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3"/>
            <p:cNvSpPr/>
            <p:nvPr/>
          </p:nvSpPr>
          <p:spPr>
            <a:xfrm>
              <a:off x="4576600" y="3168750"/>
              <a:ext cx="28225" cy="90150"/>
            </a:xfrm>
            <a:custGeom>
              <a:avLst/>
              <a:gdLst/>
              <a:ahLst/>
              <a:cxnLst/>
              <a:rect l="l" t="t" r="r" b="b"/>
              <a:pathLst>
                <a:path w="1129" h="3606" extrusionOk="0">
                  <a:moveTo>
                    <a:pt x="308" y="1"/>
                  </a:moveTo>
                  <a:cubicBezTo>
                    <a:pt x="123" y="1"/>
                    <a:pt x="0" y="174"/>
                    <a:pt x="0" y="470"/>
                  </a:cubicBezTo>
                  <a:lnTo>
                    <a:pt x="0" y="2525"/>
                  </a:lnTo>
                  <a:cubicBezTo>
                    <a:pt x="0" y="2926"/>
                    <a:pt x="201" y="3277"/>
                    <a:pt x="527" y="3502"/>
                  </a:cubicBezTo>
                  <a:lnTo>
                    <a:pt x="602" y="3553"/>
                  </a:lnTo>
                  <a:cubicBezTo>
                    <a:pt x="674" y="3589"/>
                    <a:pt x="742" y="3606"/>
                    <a:pt x="803" y="3606"/>
                  </a:cubicBezTo>
                  <a:cubicBezTo>
                    <a:pt x="998" y="3606"/>
                    <a:pt x="1128" y="3431"/>
                    <a:pt x="1128" y="3127"/>
                  </a:cubicBezTo>
                  <a:lnTo>
                    <a:pt x="1128" y="1122"/>
                  </a:lnTo>
                  <a:cubicBezTo>
                    <a:pt x="1128" y="721"/>
                    <a:pt x="953" y="345"/>
                    <a:pt x="627" y="119"/>
                  </a:cubicBezTo>
                  <a:lnTo>
                    <a:pt x="527" y="69"/>
                  </a:lnTo>
                  <a:cubicBezTo>
                    <a:pt x="448" y="23"/>
                    <a:pt x="374" y="1"/>
                    <a:pt x="3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3"/>
            <p:cNvSpPr/>
            <p:nvPr/>
          </p:nvSpPr>
          <p:spPr>
            <a:xfrm>
              <a:off x="4644275" y="3208225"/>
              <a:ext cx="28825" cy="90075"/>
            </a:xfrm>
            <a:custGeom>
              <a:avLst/>
              <a:gdLst/>
              <a:ahLst/>
              <a:cxnLst/>
              <a:rect l="l" t="t" r="r" b="b"/>
              <a:pathLst>
                <a:path w="1153" h="3603" extrusionOk="0">
                  <a:moveTo>
                    <a:pt x="308" y="1"/>
                  </a:moveTo>
                  <a:cubicBezTo>
                    <a:pt x="123" y="1"/>
                    <a:pt x="0" y="174"/>
                    <a:pt x="0" y="470"/>
                  </a:cubicBezTo>
                  <a:lnTo>
                    <a:pt x="0" y="2525"/>
                  </a:lnTo>
                  <a:cubicBezTo>
                    <a:pt x="25" y="2901"/>
                    <a:pt x="226" y="3277"/>
                    <a:pt x="551" y="3502"/>
                  </a:cubicBezTo>
                  <a:lnTo>
                    <a:pt x="627" y="3553"/>
                  </a:lnTo>
                  <a:cubicBezTo>
                    <a:pt x="695" y="3587"/>
                    <a:pt x="759" y="3603"/>
                    <a:pt x="818" y="3603"/>
                  </a:cubicBezTo>
                  <a:cubicBezTo>
                    <a:pt x="1018" y="3603"/>
                    <a:pt x="1153" y="3417"/>
                    <a:pt x="1153" y="3126"/>
                  </a:cubicBezTo>
                  <a:lnTo>
                    <a:pt x="1153" y="1121"/>
                  </a:lnTo>
                  <a:cubicBezTo>
                    <a:pt x="1153" y="720"/>
                    <a:pt x="953" y="345"/>
                    <a:pt x="627" y="119"/>
                  </a:cubicBezTo>
                  <a:lnTo>
                    <a:pt x="526" y="69"/>
                  </a:lnTo>
                  <a:cubicBezTo>
                    <a:pt x="448" y="23"/>
                    <a:pt x="374" y="1"/>
                    <a:pt x="3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3"/>
            <p:cNvSpPr/>
            <p:nvPr/>
          </p:nvSpPr>
          <p:spPr>
            <a:xfrm>
              <a:off x="4711300" y="3247075"/>
              <a:ext cx="28850" cy="90150"/>
            </a:xfrm>
            <a:custGeom>
              <a:avLst/>
              <a:gdLst/>
              <a:ahLst/>
              <a:cxnLst/>
              <a:rect l="l" t="t" r="r" b="b"/>
              <a:pathLst>
                <a:path w="1154" h="3606" extrusionOk="0">
                  <a:moveTo>
                    <a:pt x="319" y="1"/>
                  </a:moveTo>
                  <a:cubicBezTo>
                    <a:pt x="137" y="1"/>
                    <a:pt x="1" y="174"/>
                    <a:pt x="1" y="470"/>
                  </a:cubicBezTo>
                  <a:lnTo>
                    <a:pt x="1" y="2525"/>
                  </a:lnTo>
                  <a:cubicBezTo>
                    <a:pt x="26" y="2926"/>
                    <a:pt x="201" y="3277"/>
                    <a:pt x="527" y="3502"/>
                  </a:cubicBezTo>
                  <a:lnTo>
                    <a:pt x="627" y="3552"/>
                  </a:lnTo>
                  <a:cubicBezTo>
                    <a:pt x="693" y="3588"/>
                    <a:pt x="758" y="3606"/>
                    <a:pt x="818" y="3606"/>
                  </a:cubicBezTo>
                  <a:cubicBezTo>
                    <a:pt x="1009" y="3606"/>
                    <a:pt x="1154" y="3431"/>
                    <a:pt x="1154" y="3126"/>
                  </a:cubicBezTo>
                  <a:lnTo>
                    <a:pt x="1154" y="1121"/>
                  </a:lnTo>
                  <a:cubicBezTo>
                    <a:pt x="1154" y="720"/>
                    <a:pt x="953" y="344"/>
                    <a:pt x="627" y="119"/>
                  </a:cubicBezTo>
                  <a:lnTo>
                    <a:pt x="527" y="69"/>
                  </a:lnTo>
                  <a:cubicBezTo>
                    <a:pt x="455" y="23"/>
                    <a:pt x="384" y="1"/>
                    <a:pt x="31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4778975" y="3286550"/>
              <a:ext cx="28850" cy="90075"/>
            </a:xfrm>
            <a:custGeom>
              <a:avLst/>
              <a:gdLst/>
              <a:ahLst/>
              <a:cxnLst/>
              <a:rect l="l" t="t" r="r" b="b"/>
              <a:pathLst>
                <a:path w="1154" h="3603" extrusionOk="0">
                  <a:moveTo>
                    <a:pt x="306" y="0"/>
                  </a:moveTo>
                  <a:cubicBezTo>
                    <a:pt x="122" y="0"/>
                    <a:pt x="1" y="168"/>
                    <a:pt x="1" y="445"/>
                  </a:cubicBezTo>
                  <a:lnTo>
                    <a:pt x="1" y="2525"/>
                  </a:lnTo>
                  <a:cubicBezTo>
                    <a:pt x="1" y="2901"/>
                    <a:pt x="201" y="3277"/>
                    <a:pt x="527" y="3502"/>
                  </a:cubicBezTo>
                  <a:lnTo>
                    <a:pt x="602" y="3552"/>
                  </a:lnTo>
                  <a:cubicBezTo>
                    <a:pt x="670" y="3587"/>
                    <a:pt x="736" y="3603"/>
                    <a:pt x="797" y="3603"/>
                  </a:cubicBezTo>
                  <a:cubicBezTo>
                    <a:pt x="1004" y="3603"/>
                    <a:pt x="1154" y="3417"/>
                    <a:pt x="1154" y="3126"/>
                  </a:cubicBezTo>
                  <a:lnTo>
                    <a:pt x="1154" y="1121"/>
                  </a:lnTo>
                  <a:cubicBezTo>
                    <a:pt x="1128" y="720"/>
                    <a:pt x="953" y="344"/>
                    <a:pt x="627" y="119"/>
                  </a:cubicBezTo>
                  <a:lnTo>
                    <a:pt x="527" y="69"/>
                  </a:lnTo>
                  <a:cubicBezTo>
                    <a:pt x="447" y="22"/>
                    <a:pt x="373" y="0"/>
                    <a:pt x="30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4892375" y="3351100"/>
              <a:ext cx="28225" cy="90150"/>
            </a:xfrm>
            <a:custGeom>
              <a:avLst/>
              <a:gdLst/>
              <a:ahLst/>
              <a:cxnLst/>
              <a:rect l="l" t="t" r="r" b="b"/>
              <a:pathLst>
                <a:path w="1129" h="3606" extrusionOk="0">
                  <a:moveTo>
                    <a:pt x="309" y="0"/>
                  </a:moveTo>
                  <a:cubicBezTo>
                    <a:pt x="124" y="0"/>
                    <a:pt x="1" y="173"/>
                    <a:pt x="1" y="469"/>
                  </a:cubicBezTo>
                  <a:lnTo>
                    <a:pt x="1" y="2524"/>
                  </a:lnTo>
                  <a:cubicBezTo>
                    <a:pt x="1" y="2900"/>
                    <a:pt x="201" y="3276"/>
                    <a:pt x="527" y="3502"/>
                  </a:cubicBezTo>
                  <a:lnTo>
                    <a:pt x="602" y="3552"/>
                  </a:lnTo>
                  <a:cubicBezTo>
                    <a:pt x="675" y="3588"/>
                    <a:pt x="742" y="3605"/>
                    <a:pt x="804" y="3605"/>
                  </a:cubicBezTo>
                  <a:cubicBezTo>
                    <a:pt x="998" y="3605"/>
                    <a:pt x="1129" y="3431"/>
                    <a:pt x="1129" y="3126"/>
                  </a:cubicBezTo>
                  <a:lnTo>
                    <a:pt x="1129" y="1121"/>
                  </a:lnTo>
                  <a:cubicBezTo>
                    <a:pt x="1129" y="720"/>
                    <a:pt x="928" y="344"/>
                    <a:pt x="602" y="118"/>
                  </a:cubicBezTo>
                  <a:lnTo>
                    <a:pt x="527" y="68"/>
                  </a:lnTo>
                  <a:cubicBezTo>
                    <a:pt x="448" y="22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3"/>
            <p:cNvSpPr/>
            <p:nvPr/>
          </p:nvSpPr>
          <p:spPr>
            <a:xfrm>
              <a:off x="4959425" y="3390225"/>
              <a:ext cx="28850" cy="90425"/>
            </a:xfrm>
            <a:custGeom>
              <a:avLst/>
              <a:gdLst/>
              <a:ahLst/>
              <a:cxnLst/>
              <a:rect l="l" t="t" r="r" b="b"/>
              <a:pathLst>
                <a:path w="1154" h="3617" extrusionOk="0">
                  <a:moveTo>
                    <a:pt x="326" y="0"/>
                  </a:moveTo>
                  <a:cubicBezTo>
                    <a:pt x="141" y="0"/>
                    <a:pt x="1" y="165"/>
                    <a:pt x="1" y="483"/>
                  </a:cubicBezTo>
                  <a:lnTo>
                    <a:pt x="1" y="2538"/>
                  </a:lnTo>
                  <a:cubicBezTo>
                    <a:pt x="26" y="2914"/>
                    <a:pt x="226" y="3290"/>
                    <a:pt x="552" y="3516"/>
                  </a:cubicBezTo>
                  <a:lnTo>
                    <a:pt x="627" y="3566"/>
                  </a:lnTo>
                  <a:cubicBezTo>
                    <a:pt x="690" y="3600"/>
                    <a:pt x="751" y="3616"/>
                    <a:pt x="809" y="3616"/>
                  </a:cubicBezTo>
                  <a:cubicBezTo>
                    <a:pt x="1004" y="3616"/>
                    <a:pt x="1154" y="3430"/>
                    <a:pt x="1154" y="3140"/>
                  </a:cubicBezTo>
                  <a:lnTo>
                    <a:pt x="1154" y="1135"/>
                  </a:lnTo>
                  <a:cubicBezTo>
                    <a:pt x="1154" y="734"/>
                    <a:pt x="953" y="358"/>
                    <a:pt x="627" y="132"/>
                  </a:cubicBezTo>
                  <a:lnTo>
                    <a:pt x="527" y="57"/>
                  </a:lnTo>
                  <a:cubicBezTo>
                    <a:pt x="457" y="19"/>
                    <a:pt x="389" y="0"/>
                    <a:pt x="3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3"/>
            <p:cNvSpPr/>
            <p:nvPr/>
          </p:nvSpPr>
          <p:spPr>
            <a:xfrm>
              <a:off x="5027100" y="3429425"/>
              <a:ext cx="28850" cy="90150"/>
            </a:xfrm>
            <a:custGeom>
              <a:avLst/>
              <a:gdLst/>
              <a:ahLst/>
              <a:cxnLst/>
              <a:rect l="l" t="t" r="r" b="b"/>
              <a:pathLst>
                <a:path w="1154" h="3606" extrusionOk="0">
                  <a:moveTo>
                    <a:pt x="319" y="0"/>
                  </a:moveTo>
                  <a:cubicBezTo>
                    <a:pt x="137" y="0"/>
                    <a:pt x="0" y="173"/>
                    <a:pt x="0" y="469"/>
                  </a:cubicBezTo>
                  <a:lnTo>
                    <a:pt x="0" y="2524"/>
                  </a:lnTo>
                  <a:cubicBezTo>
                    <a:pt x="0" y="2900"/>
                    <a:pt x="201" y="3276"/>
                    <a:pt x="527" y="3502"/>
                  </a:cubicBezTo>
                  <a:lnTo>
                    <a:pt x="602" y="3552"/>
                  </a:lnTo>
                  <a:cubicBezTo>
                    <a:pt x="674" y="3588"/>
                    <a:pt x="743" y="3605"/>
                    <a:pt x="807" y="3605"/>
                  </a:cubicBezTo>
                  <a:cubicBezTo>
                    <a:pt x="1008" y="3605"/>
                    <a:pt x="1153" y="3431"/>
                    <a:pt x="1153" y="3126"/>
                  </a:cubicBezTo>
                  <a:lnTo>
                    <a:pt x="1153" y="1121"/>
                  </a:lnTo>
                  <a:cubicBezTo>
                    <a:pt x="1128" y="720"/>
                    <a:pt x="953" y="344"/>
                    <a:pt x="627" y="118"/>
                  </a:cubicBezTo>
                  <a:lnTo>
                    <a:pt x="527" y="68"/>
                  </a:lnTo>
                  <a:cubicBezTo>
                    <a:pt x="454" y="22"/>
                    <a:pt x="384" y="0"/>
                    <a:pt x="3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3"/>
            <p:cNvSpPr/>
            <p:nvPr/>
          </p:nvSpPr>
          <p:spPr>
            <a:xfrm>
              <a:off x="5094775" y="3468625"/>
              <a:ext cx="28225" cy="90325"/>
            </a:xfrm>
            <a:custGeom>
              <a:avLst/>
              <a:gdLst/>
              <a:ahLst/>
              <a:cxnLst/>
              <a:rect l="l" t="t" r="r" b="b"/>
              <a:pathLst>
                <a:path w="1129" h="3613" extrusionOk="0">
                  <a:moveTo>
                    <a:pt x="325" y="1"/>
                  </a:moveTo>
                  <a:cubicBezTo>
                    <a:pt x="131" y="1"/>
                    <a:pt x="0" y="175"/>
                    <a:pt x="0" y="480"/>
                  </a:cubicBezTo>
                  <a:lnTo>
                    <a:pt x="0" y="2535"/>
                  </a:lnTo>
                  <a:cubicBezTo>
                    <a:pt x="0" y="2911"/>
                    <a:pt x="201" y="3287"/>
                    <a:pt x="527" y="3513"/>
                  </a:cubicBezTo>
                  <a:lnTo>
                    <a:pt x="602" y="3563"/>
                  </a:lnTo>
                  <a:cubicBezTo>
                    <a:pt x="670" y="3597"/>
                    <a:pt x="735" y="3613"/>
                    <a:pt x="793" y="3613"/>
                  </a:cubicBezTo>
                  <a:cubicBezTo>
                    <a:pt x="993" y="3613"/>
                    <a:pt x="1128" y="3427"/>
                    <a:pt x="1128" y="3137"/>
                  </a:cubicBezTo>
                  <a:lnTo>
                    <a:pt x="1128" y="1132"/>
                  </a:lnTo>
                  <a:cubicBezTo>
                    <a:pt x="1128" y="731"/>
                    <a:pt x="928" y="355"/>
                    <a:pt x="602" y="129"/>
                  </a:cubicBezTo>
                  <a:lnTo>
                    <a:pt x="527" y="54"/>
                  </a:lnTo>
                  <a:cubicBezTo>
                    <a:pt x="455" y="18"/>
                    <a:pt x="387" y="1"/>
                    <a:pt x="3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3"/>
            <p:cNvSpPr/>
            <p:nvPr/>
          </p:nvSpPr>
          <p:spPr>
            <a:xfrm>
              <a:off x="3975100" y="3324600"/>
              <a:ext cx="1313300" cy="780100"/>
            </a:xfrm>
            <a:custGeom>
              <a:avLst/>
              <a:gdLst/>
              <a:ahLst/>
              <a:cxnLst/>
              <a:rect l="l" t="t" r="r" b="b"/>
              <a:pathLst>
                <a:path w="52532" h="31204" extrusionOk="0">
                  <a:moveTo>
                    <a:pt x="0" y="0"/>
                  </a:moveTo>
                  <a:lnTo>
                    <a:pt x="0" y="0"/>
                  </a:lnTo>
                  <a:cubicBezTo>
                    <a:pt x="175" y="1103"/>
                    <a:pt x="827" y="2081"/>
                    <a:pt x="1754" y="2682"/>
                  </a:cubicBezTo>
                  <a:lnTo>
                    <a:pt x="50727" y="30953"/>
                  </a:lnTo>
                  <a:cubicBezTo>
                    <a:pt x="51028" y="31128"/>
                    <a:pt x="51304" y="31203"/>
                    <a:pt x="51529" y="31203"/>
                  </a:cubicBezTo>
                  <a:cubicBezTo>
                    <a:pt x="52106" y="31203"/>
                    <a:pt x="52507" y="30777"/>
                    <a:pt x="52532" y="30026"/>
                  </a:cubicBezTo>
                  <a:lnTo>
                    <a:pt x="49424" y="28221"/>
                  </a:lnTo>
                  <a:cubicBezTo>
                    <a:pt x="49349" y="28246"/>
                    <a:pt x="49274" y="28246"/>
                    <a:pt x="49198" y="28246"/>
                  </a:cubicBezTo>
                  <a:cubicBezTo>
                    <a:pt x="49123" y="28246"/>
                    <a:pt x="49023" y="28221"/>
                    <a:pt x="48948" y="28221"/>
                  </a:cubicBezTo>
                  <a:cubicBezTo>
                    <a:pt x="48885" y="28200"/>
                    <a:pt x="48822" y="28179"/>
                    <a:pt x="48759" y="28158"/>
                  </a:cubicBezTo>
                  <a:lnTo>
                    <a:pt x="48759" y="28158"/>
                  </a:lnTo>
                  <a:cubicBezTo>
                    <a:pt x="48763" y="28162"/>
                    <a:pt x="48767" y="28166"/>
                    <a:pt x="48772" y="28171"/>
                  </a:cubicBezTo>
                  <a:cubicBezTo>
                    <a:pt x="48758" y="28164"/>
                    <a:pt x="48745" y="28156"/>
                    <a:pt x="48734" y="28150"/>
                  </a:cubicBezTo>
                  <a:lnTo>
                    <a:pt x="48734" y="28150"/>
                  </a:lnTo>
                  <a:cubicBezTo>
                    <a:pt x="48742" y="28153"/>
                    <a:pt x="48751" y="28155"/>
                    <a:pt x="48759" y="28158"/>
                  </a:cubicBezTo>
                  <a:lnTo>
                    <a:pt x="48759" y="28158"/>
                  </a:lnTo>
                  <a:cubicBezTo>
                    <a:pt x="48747" y="28147"/>
                    <a:pt x="48743" y="28146"/>
                    <a:pt x="48727" y="28146"/>
                  </a:cubicBezTo>
                  <a:lnTo>
                    <a:pt x="48727" y="28146"/>
                  </a:lnTo>
                  <a:cubicBezTo>
                    <a:pt x="48729" y="28147"/>
                    <a:pt x="48731" y="28148"/>
                    <a:pt x="48734" y="28150"/>
                  </a:cubicBezTo>
                  <a:lnTo>
                    <a:pt x="48734" y="28150"/>
                  </a:lnTo>
                  <a:cubicBezTo>
                    <a:pt x="48730" y="28148"/>
                    <a:pt x="48726" y="28147"/>
                    <a:pt x="48722" y="28146"/>
                  </a:cubicBezTo>
                  <a:cubicBezTo>
                    <a:pt x="48724" y="28146"/>
                    <a:pt x="48725" y="28146"/>
                    <a:pt x="48727" y="28146"/>
                  </a:cubicBezTo>
                  <a:lnTo>
                    <a:pt x="48727" y="28146"/>
                  </a:lnTo>
                  <a:cubicBezTo>
                    <a:pt x="48702" y="28131"/>
                    <a:pt x="48680" y="28121"/>
                    <a:pt x="48647" y="281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3"/>
            <p:cNvSpPr/>
            <p:nvPr/>
          </p:nvSpPr>
          <p:spPr>
            <a:xfrm>
              <a:off x="5210675" y="3372225"/>
              <a:ext cx="77725" cy="703025"/>
            </a:xfrm>
            <a:custGeom>
              <a:avLst/>
              <a:gdLst/>
              <a:ahLst/>
              <a:cxnLst/>
              <a:rect l="l" t="t" r="r" b="b"/>
              <a:pathLst>
                <a:path w="3109" h="28121" extrusionOk="0">
                  <a:moveTo>
                    <a:pt x="1881" y="0"/>
                  </a:moveTo>
                  <a:lnTo>
                    <a:pt x="1881" y="24662"/>
                  </a:lnTo>
                  <a:cubicBezTo>
                    <a:pt x="1881" y="25063"/>
                    <a:pt x="1655" y="25414"/>
                    <a:pt x="1329" y="25639"/>
                  </a:cubicBezTo>
                  <a:lnTo>
                    <a:pt x="352" y="26216"/>
                  </a:lnTo>
                  <a:cubicBezTo>
                    <a:pt x="226" y="26266"/>
                    <a:pt x="126" y="26291"/>
                    <a:pt x="1" y="26316"/>
                  </a:cubicBezTo>
                  <a:lnTo>
                    <a:pt x="3109" y="28121"/>
                  </a:lnTo>
                  <a:cubicBezTo>
                    <a:pt x="3109" y="28070"/>
                    <a:pt x="3109" y="28045"/>
                    <a:pt x="3109" y="28020"/>
                  </a:cubicBezTo>
                  <a:lnTo>
                    <a:pt x="3109" y="702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72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3"/>
            <p:cNvSpPr/>
            <p:nvPr/>
          </p:nvSpPr>
          <p:spPr>
            <a:xfrm>
              <a:off x="5198775" y="3371600"/>
              <a:ext cx="58925" cy="659175"/>
            </a:xfrm>
            <a:custGeom>
              <a:avLst/>
              <a:gdLst/>
              <a:ahLst/>
              <a:cxnLst/>
              <a:rect l="l" t="t" r="r" b="b"/>
              <a:pathLst>
                <a:path w="2357" h="26367" extrusionOk="0">
                  <a:moveTo>
                    <a:pt x="1" y="26341"/>
                  </a:moveTo>
                  <a:lnTo>
                    <a:pt x="1" y="26341"/>
                  </a:lnTo>
                  <a:cubicBezTo>
                    <a:pt x="76" y="26341"/>
                    <a:pt x="151" y="26366"/>
                    <a:pt x="226" y="26366"/>
                  </a:cubicBezTo>
                  <a:cubicBezTo>
                    <a:pt x="232" y="26366"/>
                    <a:pt x="237" y="26366"/>
                    <a:pt x="242" y="26366"/>
                  </a:cubicBezTo>
                  <a:lnTo>
                    <a:pt x="242" y="26366"/>
                  </a:lnTo>
                  <a:cubicBezTo>
                    <a:pt x="168" y="26364"/>
                    <a:pt x="73" y="26341"/>
                    <a:pt x="1" y="26341"/>
                  </a:cubicBezTo>
                  <a:close/>
                  <a:moveTo>
                    <a:pt x="2332" y="0"/>
                  </a:moveTo>
                  <a:lnTo>
                    <a:pt x="2332" y="24687"/>
                  </a:lnTo>
                  <a:cubicBezTo>
                    <a:pt x="2306" y="25063"/>
                    <a:pt x="2106" y="25439"/>
                    <a:pt x="1780" y="25664"/>
                  </a:cubicBezTo>
                  <a:lnTo>
                    <a:pt x="778" y="26216"/>
                  </a:lnTo>
                  <a:cubicBezTo>
                    <a:pt x="607" y="26313"/>
                    <a:pt x="436" y="26363"/>
                    <a:pt x="242" y="26366"/>
                  </a:cubicBezTo>
                  <a:lnTo>
                    <a:pt x="242" y="26366"/>
                  </a:lnTo>
                  <a:cubicBezTo>
                    <a:pt x="245" y="26366"/>
                    <a:pt x="248" y="26366"/>
                    <a:pt x="251" y="26366"/>
                  </a:cubicBezTo>
                  <a:cubicBezTo>
                    <a:pt x="327" y="26366"/>
                    <a:pt x="402" y="26366"/>
                    <a:pt x="477" y="26341"/>
                  </a:cubicBezTo>
                  <a:cubicBezTo>
                    <a:pt x="602" y="26316"/>
                    <a:pt x="702" y="26291"/>
                    <a:pt x="828" y="26241"/>
                  </a:cubicBezTo>
                  <a:lnTo>
                    <a:pt x="1805" y="25664"/>
                  </a:lnTo>
                  <a:cubicBezTo>
                    <a:pt x="2131" y="25439"/>
                    <a:pt x="2357" y="25088"/>
                    <a:pt x="2357" y="24687"/>
                  </a:cubicBezTo>
                  <a:lnTo>
                    <a:pt x="2357" y="25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3"/>
            <p:cNvSpPr/>
            <p:nvPr/>
          </p:nvSpPr>
          <p:spPr>
            <a:xfrm>
              <a:off x="3973825" y="2681725"/>
              <a:ext cx="1230625" cy="1347150"/>
            </a:xfrm>
            <a:custGeom>
              <a:avLst/>
              <a:gdLst/>
              <a:ahLst/>
              <a:cxnLst/>
              <a:rect l="l" t="t" r="r" b="b"/>
              <a:pathLst>
                <a:path w="49225" h="53886" extrusionOk="0">
                  <a:moveTo>
                    <a:pt x="1881" y="6467"/>
                  </a:moveTo>
                  <a:cubicBezTo>
                    <a:pt x="1931" y="6467"/>
                    <a:pt x="2006" y="6492"/>
                    <a:pt x="2081" y="6542"/>
                  </a:cubicBezTo>
                  <a:lnTo>
                    <a:pt x="2181" y="6592"/>
                  </a:lnTo>
                  <a:cubicBezTo>
                    <a:pt x="2507" y="6818"/>
                    <a:pt x="2683" y="7194"/>
                    <a:pt x="2708" y="7595"/>
                  </a:cubicBezTo>
                  <a:lnTo>
                    <a:pt x="2708" y="9600"/>
                  </a:lnTo>
                  <a:cubicBezTo>
                    <a:pt x="2708" y="9901"/>
                    <a:pt x="2557" y="10076"/>
                    <a:pt x="2357" y="10076"/>
                  </a:cubicBezTo>
                  <a:cubicBezTo>
                    <a:pt x="2307" y="10076"/>
                    <a:pt x="2232" y="10051"/>
                    <a:pt x="2156" y="10026"/>
                  </a:cubicBezTo>
                  <a:lnTo>
                    <a:pt x="2081" y="9976"/>
                  </a:lnTo>
                  <a:cubicBezTo>
                    <a:pt x="1755" y="9750"/>
                    <a:pt x="1555" y="9399"/>
                    <a:pt x="1555" y="8998"/>
                  </a:cubicBezTo>
                  <a:lnTo>
                    <a:pt x="1555" y="6943"/>
                  </a:lnTo>
                  <a:cubicBezTo>
                    <a:pt x="1555" y="6643"/>
                    <a:pt x="1680" y="6467"/>
                    <a:pt x="1881" y="6467"/>
                  </a:cubicBezTo>
                  <a:close/>
                  <a:moveTo>
                    <a:pt x="4587" y="8046"/>
                  </a:moveTo>
                  <a:cubicBezTo>
                    <a:pt x="4638" y="8046"/>
                    <a:pt x="4713" y="8071"/>
                    <a:pt x="4788" y="8096"/>
                  </a:cubicBezTo>
                  <a:lnTo>
                    <a:pt x="4888" y="8171"/>
                  </a:lnTo>
                  <a:cubicBezTo>
                    <a:pt x="5214" y="8397"/>
                    <a:pt x="5414" y="8773"/>
                    <a:pt x="5414" y="9174"/>
                  </a:cubicBezTo>
                  <a:lnTo>
                    <a:pt x="5414" y="11179"/>
                  </a:lnTo>
                  <a:cubicBezTo>
                    <a:pt x="5414" y="11480"/>
                    <a:pt x="5264" y="11655"/>
                    <a:pt x="5089" y="11655"/>
                  </a:cubicBezTo>
                  <a:cubicBezTo>
                    <a:pt x="5013" y="11655"/>
                    <a:pt x="4963" y="11630"/>
                    <a:pt x="4888" y="11605"/>
                  </a:cubicBezTo>
                  <a:lnTo>
                    <a:pt x="4813" y="11555"/>
                  </a:lnTo>
                  <a:cubicBezTo>
                    <a:pt x="4487" y="11329"/>
                    <a:pt x="4287" y="10953"/>
                    <a:pt x="4262" y="10577"/>
                  </a:cubicBezTo>
                  <a:lnTo>
                    <a:pt x="4262" y="8522"/>
                  </a:lnTo>
                  <a:cubicBezTo>
                    <a:pt x="4262" y="8221"/>
                    <a:pt x="4387" y="8046"/>
                    <a:pt x="4587" y="8046"/>
                  </a:cubicBezTo>
                  <a:close/>
                  <a:moveTo>
                    <a:pt x="7269" y="9600"/>
                  </a:moveTo>
                  <a:cubicBezTo>
                    <a:pt x="7344" y="9600"/>
                    <a:pt x="7394" y="9625"/>
                    <a:pt x="7470" y="9675"/>
                  </a:cubicBezTo>
                  <a:lnTo>
                    <a:pt x="7570" y="9725"/>
                  </a:lnTo>
                  <a:cubicBezTo>
                    <a:pt x="7896" y="9951"/>
                    <a:pt x="8096" y="10327"/>
                    <a:pt x="8096" y="10728"/>
                  </a:cubicBezTo>
                  <a:lnTo>
                    <a:pt x="8096" y="12733"/>
                  </a:lnTo>
                  <a:cubicBezTo>
                    <a:pt x="8096" y="13034"/>
                    <a:pt x="7971" y="13209"/>
                    <a:pt x="7770" y="13209"/>
                  </a:cubicBezTo>
                  <a:cubicBezTo>
                    <a:pt x="7695" y="13209"/>
                    <a:pt x="7645" y="13184"/>
                    <a:pt x="7570" y="13159"/>
                  </a:cubicBezTo>
                  <a:lnTo>
                    <a:pt x="7495" y="13109"/>
                  </a:lnTo>
                  <a:cubicBezTo>
                    <a:pt x="7169" y="12883"/>
                    <a:pt x="6968" y="12532"/>
                    <a:pt x="6943" y="12131"/>
                  </a:cubicBezTo>
                  <a:lnTo>
                    <a:pt x="6943" y="10076"/>
                  </a:lnTo>
                  <a:cubicBezTo>
                    <a:pt x="6943" y="9775"/>
                    <a:pt x="7094" y="9600"/>
                    <a:pt x="7269" y="9600"/>
                  </a:cubicBezTo>
                  <a:close/>
                  <a:moveTo>
                    <a:pt x="11806" y="12206"/>
                  </a:moveTo>
                  <a:cubicBezTo>
                    <a:pt x="11856" y="12206"/>
                    <a:pt x="11931" y="12206"/>
                    <a:pt x="12006" y="12257"/>
                  </a:cubicBezTo>
                  <a:lnTo>
                    <a:pt x="12106" y="12307"/>
                  </a:lnTo>
                  <a:cubicBezTo>
                    <a:pt x="12432" y="12532"/>
                    <a:pt x="12608" y="12908"/>
                    <a:pt x="12633" y="13309"/>
                  </a:cubicBezTo>
                  <a:lnTo>
                    <a:pt x="12633" y="15339"/>
                  </a:lnTo>
                  <a:cubicBezTo>
                    <a:pt x="12633" y="15615"/>
                    <a:pt x="12482" y="15790"/>
                    <a:pt x="12282" y="15790"/>
                  </a:cubicBezTo>
                  <a:cubicBezTo>
                    <a:pt x="12232" y="15790"/>
                    <a:pt x="12156" y="15790"/>
                    <a:pt x="12081" y="15740"/>
                  </a:cubicBezTo>
                  <a:lnTo>
                    <a:pt x="12006" y="15715"/>
                  </a:lnTo>
                  <a:cubicBezTo>
                    <a:pt x="11680" y="15490"/>
                    <a:pt x="11480" y="15114"/>
                    <a:pt x="11480" y="14713"/>
                  </a:cubicBezTo>
                  <a:lnTo>
                    <a:pt x="11480" y="12658"/>
                  </a:lnTo>
                  <a:cubicBezTo>
                    <a:pt x="11480" y="12357"/>
                    <a:pt x="11605" y="12206"/>
                    <a:pt x="11806" y="12206"/>
                  </a:cubicBezTo>
                  <a:close/>
                  <a:moveTo>
                    <a:pt x="14487" y="13760"/>
                  </a:moveTo>
                  <a:cubicBezTo>
                    <a:pt x="14562" y="13760"/>
                    <a:pt x="14638" y="13785"/>
                    <a:pt x="14713" y="13836"/>
                  </a:cubicBezTo>
                  <a:lnTo>
                    <a:pt x="14788" y="13886"/>
                  </a:lnTo>
                  <a:cubicBezTo>
                    <a:pt x="15114" y="14111"/>
                    <a:pt x="15314" y="14487"/>
                    <a:pt x="15314" y="14888"/>
                  </a:cubicBezTo>
                  <a:lnTo>
                    <a:pt x="15314" y="16893"/>
                  </a:lnTo>
                  <a:cubicBezTo>
                    <a:pt x="15314" y="17194"/>
                    <a:pt x="15189" y="17369"/>
                    <a:pt x="14988" y="17369"/>
                  </a:cubicBezTo>
                  <a:cubicBezTo>
                    <a:pt x="14938" y="17369"/>
                    <a:pt x="14863" y="17344"/>
                    <a:pt x="14788" y="17319"/>
                  </a:cubicBezTo>
                  <a:lnTo>
                    <a:pt x="14713" y="17269"/>
                  </a:lnTo>
                  <a:cubicBezTo>
                    <a:pt x="14387" y="17044"/>
                    <a:pt x="14186" y="16668"/>
                    <a:pt x="14186" y="16292"/>
                  </a:cubicBezTo>
                  <a:lnTo>
                    <a:pt x="14186" y="14211"/>
                  </a:lnTo>
                  <a:cubicBezTo>
                    <a:pt x="14186" y="13936"/>
                    <a:pt x="14312" y="13760"/>
                    <a:pt x="14487" y="13760"/>
                  </a:cubicBezTo>
                  <a:close/>
                  <a:moveTo>
                    <a:pt x="3660" y="14638"/>
                  </a:moveTo>
                  <a:cubicBezTo>
                    <a:pt x="3710" y="14638"/>
                    <a:pt x="3785" y="14663"/>
                    <a:pt x="3861" y="14713"/>
                  </a:cubicBezTo>
                  <a:lnTo>
                    <a:pt x="5916" y="15891"/>
                  </a:lnTo>
                  <a:cubicBezTo>
                    <a:pt x="6217" y="16066"/>
                    <a:pt x="6392" y="16392"/>
                    <a:pt x="6392" y="16718"/>
                  </a:cubicBezTo>
                  <a:lnTo>
                    <a:pt x="6392" y="17344"/>
                  </a:lnTo>
                  <a:cubicBezTo>
                    <a:pt x="6392" y="17570"/>
                    <a:pt x="6292" y="17695"/>
                    <a:pt x="6141" y="17695"/>
                  </a:cubicBezTo>
                  <a:cubicBezTo>
                    <a:pt x="6066" y="17695"/>
                    <a:pt x="5991" y="17670"/>
                    <a:pt x="5916" y="17620"/>
                  </a:cubicBezTo>
                  <a:lnTo>
                    <a:pt x="3861" y="16442"/>
                  </a:lnTo>
                  <a:cubicBezTo>
                    <a:pt x="3585" y="16267"/>
                    <a:pt x="3409" y="15941"/>
                    <a:pt x="3384" y="15615"/>
                  </a:cubicBezTo>
                  <a:lnTo>
                    <a:pt x="3384" y="14988"/>
                  </a:lnTo>
                  <a:cubicBezTo>
                    <a:pt x="3384" y="14763"/>
                    <a:pt x="3485" y="14638"/>
                    <a:pt x="3660" y="14638"/>
                  </a:cubicBezTo>
                  <a:close/>
                  <a:moveTo>
                    <a:pt x="17194" y="15339"/>
                  </a:moveTo>
                  <a:cubicBezTo>
                    <a:pt x="17269" y="15339"/>
                    <a:pt x="17344" y="15339"/>
                    <a:pt x="17395" y="15389"/>
                  </a:cubicBezTo>
                  <a:lnTo>
                    <a:pt x="17495" y="15440"/>
                  </a:lnTo>
                  <a:cubicBezTo>
                    <a:pt x="17821" y="15690"/>
                    <a:pt x="18021" y="16041"/>
                    <a:pt x="18021" y="16442"/>
                  </a:cubicBezTo>
                  <a:lnTo>
                    <a:pt x="18021" y="18472"/>
                  </a:lnTo>
                  <a:cubicBezTo>
                    <a:pt x="18021" y="18748"/>
                    <a:pt x="17896" y="18923"/>
                    <a:pt x="17695" y="18923"/>
                  </a:cubicBezTo>
                  <a:cubicBezTo>
                    <a:pt x="17620" y="18923"/>
                    <a:pt x="17570" y="18923"/>
                    <a:pt x="17495" y="18873"/>
                  </a:cubicBezTo>
                  <a:lnTo>
                    <a:pt x="17420" y="18848"/>
                  </a:lnTo>
                  <a:cubicBezTo>
                    <a:pt x="17094" y="18623"/>
                    <a:pt x="16893" y="18247"/>
                    <a:pt x="16868" y="17846"/>
                  </a:cubicBezTo>
                  <a:lnTo>
                    <a:pt x="16868" y="15790"/>
                  </a:lnTo>
                  <a:cubicBezTo>
                    <a:pt x="16868" y="15515"/>
                    <a:pt x="17019" y="15339"/>
                    <a:pt x="17194" y="15339"/>
                  </a:cubicBezTo>
                  <a:close/>
                  <a:moveTo>
                    <a:pt x="19901" y="16893"/>
                  </a:moveTo>
                  <a:cubicBezTo>
                    <a:pt x="19976" y="16893"/>
                    <a:pt x="20026" y="16918"/>
                    <a:pt x="20101" y="16968"/>
                  </a:cubicBezTo>
                  <a:lnTo>
                    <a:pt x="20202" y="17019"/>
                  </a:lnTo>
                  <a:cubicBezTo>
                    <a:pt x="20527" y="17244"/>
                    <a:pt x="20728" y="17620"/>
                    <a:pt x="20728" y="18021"/>
                  </a:cubicBezTo>
                  <a:lnTo>
                    <a:pt x="20728" y="20051"/>
                  </a:lnTo>
                  <a:cubicBezTo>
                    <a:pt x="20728" y="20352"/>
                    <a:pt x="20577" y="20527"/>
                    <a:pt x="20377" y="20527"/>
                  </a:cubicBezTo>
                  <a:cubicBezTo>
                    <a:pt x="20327" y="20527"/>
                    <a:pt x="20252" y="20502"/>
                    <a:pt x="20202" y="20477"/>
                  </a:cubicBezTo>
                  <a:lnTo>
                    <a:pt x="20101" y="20427"/>
                  </a:lnTo>
                  <a:cubicBezTo>
                    <a:pt x="19775" y="20202"/>
                    <a:pt x="19600" y="19826"/>
                    <a:pt x="19575" y="19450"/>
                  </a:cubicBezTo>
                  <a:lnTo>
                    <a:pt x="19575" y="17394"/>
                  </a:lnTo>
                  <a:cubicBezTo>
                    <a:pt x="19575" y="17069"/>
                    <a:pt x="19725" y="16893"/>
                    <a:pt x="19901" y="16893"/>
                  </a:cubicBezTo>
                  <a:close/>
                  <a:moveTo>
                    <a:pt x="24437" y="19475"/>
                  </a:moveTo>
                  <a:cubicBezTo>
                    <a:pt x="24487" y="19475"/>
                    <a:pt x="24562" y="19500"/>
                    <a:pt x="24638" y="19550"/>
                  </a:cubicBezTo>
                  <a:lnTo>
                    <a:pt x="24738" y="19600"/>
                  </a:lnTo>
                  <a:cubicBezTo>
                    <a:pt x="25064" y="19826"/>
                    <a:pt x="25239" y="20202"/>
                    <a:pt x="25239" y="20603"/>
                  </a:cubicBezTo>
                  <a:lnTo>
                    <a:pt x="25239" y="22608"/>
                  </a:lnTo>
                  <a:cubicBezTo>
                    <a:pt x="25239" y="22908"/>
                    <a:pt x="25114" y="23084"/>
                    <a:pt x="24913" y="23084"/>
                  </a:cubicBezTo>
                  <a:cubicBezTo>
                    <a:pt x="24863" y="23084"/>
                    <a:pt x="24788" y="23059"/>
                    <a:pt x="24713" y="23034"/>
                  </a:cubicBezTo>
                  <a:lnTo>
                    <a:pt x="24638" y="22983"/>
                  </a:lnTo>
                  <a:cubicBezTo>
                    <a:pt x="24312" y="22758"/>
                    <a:pt x="24111" y="22407"/>
                    <a:pt x="24111" y="22006"/>
                  </a:cubicBezTo>
                  <a:lnTo>
                    <a:pt x="24111" y="19951"/>
                  </a:lnTo>
                  <a:cubicBezTo>
                    <a:pt x="24111" y="19650"/>
                    <a:pt x="24237" y="19475"/>
                    <a:pt x="24437" y="19475"/>
                  </a:cubicBezTo>
                  <a:close/>
                  <a:moveTo>
                    <a:pt x="27144" y="21054"/>
                  </a:moveTo>
                  <a:cubicBezTo>
                    <a:pt x="27194" y="21054"/>
                    <a:pt x="27269" y="21079"/>
                    <a:pt x="27344" y="21129"/>
                  </a:cubicBezTo>
                  <a:lnTo>
                    <a:pt x="27445" y="21179"/>
                  </a:lnTo>
                  <a:cubicBezTo>
                    <a:pt x="27771" y="21405"/>
                    <a:pt x="27971" y="21780"/>
                    <a:pt x="27971" y="22181"/>
                  </a:cubicBezTo>
                  <a:lnTo>
                    <a:pt x="27971" y="24186"/>
                  </a:lnTo>
                  <a:cubicBezTo>
                    <a:pt x="27971" y="24487"/>
                    <a:pt x="27846" y="24663"/>
                    <a:pt x="27645" y="24663"/>
                  </a:cubicBezTo>
                  <a:cubicBezTo>
                    <a:pt x="27570" y="24663"/>
                    <a:pt x="27520" y="24638"/>
                    <a:pt x="27445" y="24613"/>
                  </a:cubicBezTo>
                  <a:lnTo>
                    <a:pt x="27369" y="24562"/>
                  </a:lnTo>
                  <a:cubicBezTo>
                    <a:pt x="27044" y="24337"/>
                    <a:pt x="26843" y="23961"/>
                    <a:pt x="26818" y="23585"/>
                  </a:cubicBezTo>
                  <a:lnTo>
                    <a:pt x="26818" y="21530"/>
                  </a:lnTo>
                  <a:cubicBezTo>
                    <a:pt x="26818" y="21229"/>
                    <a:pt x="26943" y="21054"/>
                    <a:pt x="27144" y="21054"/>
                  </a:cubicBezTo>
                  <a:close/>
                  <a:moveTo>
                    <a:pt x="29826" y="22608"/>
                  </a:moveTo>
                  <a:cubicBezTo>
                    <a:pt x="29901" y="22608"/>
                    <a:pt x="29951" y="22633"/>
                    <a:pt x="30026" y="22683"/>
                  </a:cubicBezTo>
                  <a:lnTo>
                    <a:pt x="30126" y="22733"/>
                  </a:lnTo>
                  <a:cubicBezTo>
                    <a:pt x="30452" y="22958"/>
                    <a:pt x="30653" y="23334"/>
                    <a:pt x="30653" y="23735"/>
                  </a:cubicBezTo>
                  <a:lnTo>
                    <a:pt x="30653" y="25740"/>
                  </a:lnTo>
                  <a:cubicBezTo>
                    <a:pt x="30653" y="26041"/>
                    <a:pt x="30527" y="26217"/>
                    <a:pt x="30327" y="26217"/>
                  </a:cubicBezTo>
                  <a:cubicBezTo>
                    <a:pt x="30252" y="26217"/>
                    <a:pt x="30202" y="26192"/>
                    <a:pt x="30126" y="26166"/>
                  </a:cubicBezTo>
                  <a:lnTo>
                    <a:pt x="30026" y="26116"/>
                  </a:lnTo>
                  <a:cubicBezTo>
                    <a:pt x="29700" y="25891"/>
                    <a:pt x="29525" y="25540"/>
                    <a:pt x="29500" y="25139"/>
                  </a:cubicBezTo>
                  <a:lnTo>
                    <a:pt x="29500" y="23084"/>
                  </a:lnTo>
                  <a:cubicBezTo>
                    <a:pt x="29500" y="22783"/>
                    <a:pt x="29625" y="22608"/>
                    <a:pt x="29826" y="22608"/>
                  </a:cubicBezTo>
                  <a:close/>
                  <a:moveTo>
                    <a:pt x="32532" y="24186"/>
                  </a:moveTo>
                  <a:cubicBezTo>
                    <a:pt x="32583" y="24186"/>
                    <a:pt x="32658" y="24212"/>
                    <a:pt x="32733" y="24262"/>
                  </a:cubicBezTo>
                  <a:lnTo>
                    <a:pt x="32833" y="24312"/>
                  </a:lnTo>
                  <a:cubicBezTo>
                    <a:pt x="33159" y="24537"/>
                    <a:pt x="33334" y="24913"/>
                    <a:pt x="33360" y="25314"/>
                  </a:cubicBezTo>
                  <a:lnTo>
                    <a:pt x="33360" y="27319"/>
                  </a:lnTo>
                  <a:cubicBezTo>
                    <a:pt x="33360" y="27620"/>
                    <a:pt x="33209" y="27796"/>
                    <a:pt x="33009" y="27796"/>
                  </a:cubicBezTo>
                  <a:cubicBezTo>
                    <a:pt x="32958" y="27796"/>
                    <a:pt x="32883" y="27770"/>
                    <a:pt x="32808" y="27745"/>
                  </a:cubicBezTo>
                  <a:lnTo>
                    <a:pt x="32733" y="27695"/>
                  </a:lnTo>
                  <a:cubicBezTo>
                    <a:pt x="32407" y="27470"/>
                    <a:pt x="32207" y="27094"/>
                    <a:pt x="32207" y="26718"/>
                  </a:cubicBezTo>
                  <a:lnTo>
                    <a:pt x="32207" y="24638"/>
                  </a:lnTo>
                  <a:cubicBezTo>
                    <a:pt x="32207" y="24362"/>
                    <a:pt x="32332" y="24186"/>
                    <a:pt x="32532" y="24186"/>
                  </a:cubicBezTo>
                  <a:close/>
                  <a:moveTo>
                    <a:pt x="37044" y="26768"/>
                  </a:moveTo>
                  <a:cubicBezTo>
                    <a:pt x="37119" y="26768"/>
                    <a:pt x="37194" y="26793"/>
                    <a:pt x="37269" y="26843"/>
                  </a:cubicBezTo>
                  <a:lnTo>
                    <a:pt x="37344" y="26893"/>
                  </a:lnTo>
                  <a:cubicBezTo>
                    <a:pt x="37670" y="27119"/>
                    <a:pt x="37871" y="27495"/>
                    <a:pt x="37871" y="27896"/>
                  </a:cubicBezTo>
                  <a:lnTo>
                    <a:pt x="37871" y="29901"/>
                  </a:lnTo>
                  <a:cubicBezTo>
                    <a:pt x="37871" y="30202"/>
                    <a:pt x="37745" y="30377"/>
                    <a:pt x="37545" y="30377"/>
                  </a:cubicBezTo>
                  <a:cubicBezTo>
                    <a:pt x="37495" y="30377"/>
                    <a:pt x="37420" y="30352"/>
                    <a:pt x="37344" y="30327"/>
                  </a:cubicBezTo>
                  <a:lnTo>
                    <a:pt x="37269" y="30277"/>
                  </a:lnTo>
                  <a:cubicBezTo>
                    <a:pt x="36943" y="30051"/>
                    <a:pt x="36743" y="29675"/>
                    <a:pt x="36743" y="29299"/>
                  </a:cubicBezTo>
                  <a:lnTo>
                    <a:pt x="36743" y="27244"/>
                  </a:lnTo>
                  <a:cubicBezTo>
                    <a:pt x="36743" y="26943"/>
                    <a:pt x="36868" y="26768"/>
                    <a:pt x="37044" y="26768"/>
                  </a:cubicBezTo>
                  <a:close/>
                  <a:moveTo>
                    <a:pt x="39751" y="28347"/>
                  </a:moveTo>
                  <a:cubicBezTo>
                    <a:pt x="39801" y="28347"/>
                    <a:pt x="39876" y="28372"/>
                    <a:pt x="39951" y="28397"/>
                  </a:cubicBezTo>
                  <a:lnTo>
                    <a:pt x="40051" y="28472"/>
                  </a:lnTo>
                  <a:cubicBezTo>
                    <a:pt x="40377" y="28698"/>
                    <a:pt x="40578" y="29074"/>
                    <a:pt x="40578" y="29475"/>
                  </a:cubicBezTo>
                  <a:lnTo>
                    <a:pt x="40578" y="31480"/>
                  </a:lnTo>
                  <a:cubicBezTo>
                    <a:pt x="40578" y="31781"/>
                    <a:pt x="40427" y="31956"/>
                    <a:pt x="40252" y="31956"/>
                  </a:cubicBezTo>
                  <a:cubicBezTo>
                    <a:pt x="40177" y="31956"/>
                    <a:pt x="40126" y="31931"/>
                    <a:pt x="40051" y="31906"/>
                  </a:cubicBezTo>
                  <a:lnTo>
                    <a:pt x="39976" y="31856"/>
                  </a:lnTo>
                  <a:cubicBezTo>
                    <a:pt x="39650" y="31630"/>
                    <a:pt x="39450" y="31254"/>
                    <a:pt x="39425" y="30878"/>
                  </a:cubicBezTo>
                  <a:lnTo>
                    <a:pt x="39425" y="28823"/>
                  </a:lnTo>
                  <a:cubicBezTo>
                    <a:pt x="39425" y="28522"/>
                    <a:pt x="39575" y="28347"/>
                    <a:pt x="39751" y="28347"/>
                  </a:cubicBezTo>
                  <a:close/>
                  <a:moveTo>
                    <a:pt x="42457" y="29901"/>
                  </a:moveTo>
                  <a:cubicBezTo>
                    <a:pt x="42532" y="29901"/>
                    <a:pt x="42583" y="29926"/>
                    <a:pt x="42658" y="29976"/>
                  </a:cubicBezTo>
                  <a:lnTo>
                    <a:pt x="42758" y="30026"/>
                  </a:lnTo>
                  <a:cubicBezTo>
                    <a:pt x="43084" y="30252"/>
                    <a:pt x="43259" y="30628"/>
                    <a:pt x="43284" y="31029"/>
                  </a:cubicBezTo>
                  <a:lnTo>
                    <a:pt x="43284" y="33034"/>
                  </a:lnTo>
                  <a:cubicBezTo>
                    <a:pt x="43284" y="33334"/>
                    <a:pt x="43134" y="33510"/>
                    <a:pt x="42933" y="33510"/>
                  </a:cubicBezTo>
                  <a:cubicBezTo>
                    <a:pt x="42883" y="33510"/>
                    <a:pt x="42808" y="33485"/>
                    <a:pt x="42733" y="33460"/>
                  </a:cubicBezTo>
                  <a:lnTo>
                    <a:pt x="42658" y="33410"/>
                  </a:lnTo>
                  <a:cubicBezTo>
                    <a:pt x="42332" y="33184"/>
                    <a:pt x="42131" y="32808"/>
                    <a:pt x="42131" y="32432"/>
                  </a:cubicBezTo>
                  <a:lnTo>
                    <a:pt x="42131" y="30377"/>
                  </a:lnTo>
                  <a:cubicBezTo>
                    <a:pt x="42131" y="30076"/>
                    <a:pt x="42282" y="29901"/>
                    <a:pt x="42457" y="29901"/>
                  </a:cubicBezTo>
                  <a:close/>
                  <a:moveTo>
                    <a:pt x="45164" y="31480"/>
                  </a:moveTo>
                  <a:cubicBezTo>
                    <a:pt x="45214" y="31480"/>
                    <a:pt x="45289" y="31505"/>
                    <a:pt x="45365" y="31530"/>
                  </a:cubicBezTo>
                  <a:lnTo>
                    <a:pt x="45440" y="31605"/>
                  </a:lnTo>
                  <a:cubicBezTo>
                    <a:pt x="45766" y="31831"/>
                    <a:pt x="45966" y="32207"/>
                    <a:pt x="45966" y="32608"/>
                  </a:cubicBezTo>
                  <a:lnTo>
                    <a:pt x="45966" y="34613"/>
                  </a:lnTo>
                  <a:cubicBezTo>
                    <a:pt x="45966" y="34913"/>
                    <a:pt x="45841" y="35089"/>
                    <a:pt x="45640" y="35089"/>
                  </a:cubicBezTo>
                  <a:cubicBezTo>
                    <a:pt x="45590" y="35089"/>
                    <a:pt x="45515" y="35064"/>
                    <a:pt x="45440" y="35039"/>
                  </a:cubicBezTo>
                  <a:lnTo>
                    <a:pt x="45365" y="34989"/>
                  </a:lnTo>
                  <a:cubicBezTo>
                    <a:pt x="45039" y="34763"/>
                    <a:pt x="44838" y="34387"/>
                    <a:pt x="44838" y="34011"/>
                  </a:cubicBezTo>
                  <a:lnTo>
                    <a:pt x="44838" y="31956"/>
                  </a:lnTo>
                  <a:cubicBezTo>
                    <a:pt x="44838" y="31655"/>
                    <a:pt x="44964" y="31480"/>
                    <a:pt x="45164" y="31480"/>
                  </a:cubicBezTo>
                  <a:close/>
                  <a:moveTo>
                    <a:pt x="37620" y="35289"/>
                  </a:moveTo>
                  <a:cubicBezTo>
                    <a:pt x="37720" y="35289"/>
                    <a:pt x="37846" y="35314"/>
                    <a:pt x="37971" y="35390"/>
                  </a:cubicBezTo>
                  <a:cubicBezTo>
                    <a:pt x="39926" y="36517"/>
                    <a:pt x="43209" y="38372"/>
                    <a:pt x="45164" y="39500"/>
                  </a:cubicBezTo>
                  <a:cubicBezTo>
                    <a:pt x="45640" y="39801"/>
                    <a:pt x="45941" y="40327"/>
                    <a:pt x="45966" y="40878"/>
                  </a:cubicBezTo>
                  <a:lnTo>
                    <a:pt x="45966" y="42357"/>
                  </a:lnTo>
                  <a:lnTo>
                    <a:pt x="45966" y="42783"/>
                  </a:lnTo>
                  <a:lnTo>
                    <a:pt x="45966" y="45866"/>
                  </a:lnTo>
                  <a:lnTo>
                    <a:pt x="45966" y="46292"/>
                  </a:lnTo>
                  <a:lnTo>
                    <a:pt x="45966" y="47746"/>
                  </a:lnTo>
                  <a:cubicBezTo>
                    <a:pt x="45966" y="48096"/>
                    <a:pt x="45791" y="48322"/>
                    <a:pt x="45540" y="48322"/>
                  </a:cubicBezTo>
                  <a:cubicBezTo>
                    <a:pt x="45415" y="48322"/>
                    <a:pt x="45289" y="48272"/>
                    <a:pt x="45164" y="48222"/>
                  </a:cubicBezTo>
                  <a:lnTo>
                    <a:pt x="37971" y="44111"/>
                  </a:lnTo>
                  <a:cubicBezTo>
                    <a:pt x="37495" y="43786"/>
                    <a:pt x="37194" y="43284"/>
                    <a:pt x="37169" y="42708"/>
                  </a:cubicBezTo>
                  <a:lnTo>
                    <a:pt x="37169" y="35866"/>
                  </a:lnTo>
                  <a:cubicBezTo>
                    <a:pt x="37169" y="35490"/>
                    <a:pt x="37344" y="35289"/>
                    <a:pt x="37620" y="35289"/>
                  </a:cubicBezTo>
                  <a:close/>
                  <a:moveTo>
                    <a:pt x="1" y="1"/>
                  </a:moveTo>
                  <a:lnTo>
                    <a:pt x="1" y="12457"/>
                  </a:lnTo>
                  <a:lnTo>
                    <a:pt x="1379" y="13284"/>
                  </a:lnTo>
                  <a:cubicBezTo>
                    <a:pt x="1680" y="13460"/>
                    <a:pt x="1856" y="13760"/>
                    <a:pt x="1881" y="14111"/>
                  </a:cubicBezTo>
                  <a:lnTo>
                    <a:pt x="1881" y="14738"/>
                  </a:lnTo>
                  <a:cubicBezTo>
                    <a:pt x="1881" y="14963"/>
                    <a:pt x="1755" y="15064"/>
                    <a:pt x="1605" y="15064"/>
                  </a:cubicBezTo>
                  <a:cubicBezTo>
                    <a:pt x="1530" y="15064"/>
                    <a:pt x="1480" y="15064"/>
                    <a:pt x="1379" y="15014"/>
                  </a:cubicBezTo>
                  <a:lnTo>
                    <a:pt x="1" y="14211"/>
                  </a:lnTo>
                  <a:lnTo>
                    <a:pt x="1" y="16818"/>
                  </a:lnTo>
                  <a:lnTo>
                    <a:pt x="25264" y="31405"/>
                  </a:lnTo>
                  <a:cubicBezTo>
                    <a:pt x="25740" y="31705"/>
                    <a:pt x="26041" y="32232"/>
                    <a:pt x="26066" y="32808"/>
                  </a:cubicBezTo>
                  <a:lnTo>
                    <a:pt x="26066" y="33560"/>
                  </a:lnTo>
                  <a:cubicBezTo>
                    <a:pt x="26066" y="33911"/>
                    <a:pt x="25891" y="34136"/>
                    <a:pt x="25615" y="34136"/>
                  </a:cubicBezTo>
                  <a:cubicBezTo>
                    <a:pt x="25515" y="34136"/>
                    <a:pt x="25390" y="34086"/>
                    <a:pt x="25264" y="34011"/>
                  </a:cubicBezTo>
                  <a:lnTo>
                    <a:pt x="1" y="19450"/>
                  </a:lnTo>
                  <a:lnTo>
                    <a:pt x="1" y="25264"/>
                  </a:lnTo>
                  <a:cubicBezTo>
                    <a:pt x="1" y="25415"/>
                    <a:pt x="26" y="25565"/>
                    <a:pt x="51" y="25715"/>
                  </a:cubicBezTo>
                  <a:lnTo>
                    <a:pt x="48698" y="53836"/>
                  </a:lnTo>
                  <a:cubicBezTo>
                    <a:pt x="48748" y="53836"/>
                    <a:pt x="48773" y="53861"/>
                    <a:pt x="48823" y="53886"/>
                  </a:cubicBezTo>
                  <a:lnTo>
                    <a:pt x="48898" y="53886"/>
                  </a:lnTo>
                  <a:cubicBezTo>
                    <a:pt x="49099" y="53886"/>
                    <a:pt x="49224" y="53736"/>
                    <a:pt x="49224" y="53485"/>
                  </a:cubicBezTo>
                  <a:lnTo>
                    <a:pt x="49224" y="28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3"/>
            <p:cNvSpPr/>
            <p:nvPr/>
          </p:nvSpPr>
          <p:spPr>
            <a:xfrm>
              <a:off x="5193150" y="3367200"/>
              <a:ext cx="63925" cy="663575"/>
            </a:xfrm>
            <a:custGeom>
              <a:avLst/>
              <a:gdLst/>
              <a:ahLst/>
              <a:cxnLst/>
              <a:rect l="l" t="t" r="r" b="b"/>
              <a:pathLst>
                <a:path w="2557" h="26543" extrusionOk="0">
                  <a:moveTo>
                    <a:pt x="0" y="26442"/>
                  </a:moveTo>
                  <a:cubicBezTo>
                    <a:pt x="13" y="26446"/>
                    <a:pt x="25" y="26450"/>
                    <a:pt x="37" y="26454"/>
                  </a:cubicBezTo>
                  <a:lnTo>
                    <a:pt x="37" y="26454"/>
                  </a:lnTo>
                  <a:cubicBezTo>
                    <a:pt x="24" y="26442"/>
                    <a:pt x="20" y="26442"/>
                    <a:pt x="0" y="26442"/>
                  </a:cubicBezTo>
                  <a:close/>
                  <a:moveTo>
                    <a:pt x="37" y="26454"/>
                  </a:moveTo>
                  <a:cubicBezTo>
                    <a:pt x="41" y="26458"/>
                    <a:pt x="45" y="26462"/>
                    <a:pt x="50" y="26467"/>
                  </a:cubicBezTo>
                  <a:lnTo>
                    <a:pt x="75" y="26467"/>
                  </a:lnTo>
                  <a:cubicBezTo>
                    <a:pt x="63" y="26463"/>
                    <a:pt x="50" y="26458"/>
                    <a:pt x="37" y="26454"/>
                  </a:cubicBezTo>
                  <a:close/>
                  <a:moveTo>
                    <a:pt x="2256" y="1"/>
                  </a:moveTo>
                  <a:lnTo>
                    <a:pt x="476" y="1028"/>
                  </a:lnTo>
                  <a:lnTo>
                    <a:pt x="451" y="1003"/>
                  </a:lnTo>
                  <a:lnTo>
                    <a:pt x="451" y="26066"/>
                  </a:lnTo>
                  <a:cubicBezTo>
                    <a:pt x="451" y="26317"/>
                    <a:pt x="326" y="26467"/>
                    <a:pt x="125" y="26467"/>
                  </a:cubicBezTo>
                  <a:lnTo>
                    <a:pt x="75" y="26467"/>
                  </a:lnTo>
                  <a:cubicBezTo>
                    <a:pt x="125" y="26484"/>
                    <a:pt x="176" y="26500"/>
                    <a:pt x="226" y="26517"/>
                  </a:cubicBezTo>
                  <a:cubicBezTo>
                    <a:pt x="301" y="26517"/>
                    <a:pt x="376" y="26542"/>
                    <a:pt x="451" y="26542"/>
                  </a:cubicBezTo>
                  <a:cubicBezTo>
                    <a:pt x="652" y="26542"/>
                    <a:pt x="827" y="26492"/>
                    <a:pt x="1003" y="26392"/>
                  </a:cubicBezTo>
                  <a:lnTo>
                    <a:pt x="2005" y="25840"/>
                  </a:lnTo>
                  <a:cubicBezTo>
                    <a:pt x="2331" y="25615"/>
                    <a:pt x="2531" y="25239"/>
                    <a:pt x="2557" y="24863"/>
                  </a:cubicBezTo>
                  <a:lnTo>
                    <a:pt x="2557" y="176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FFD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3"/>
            <p:cNvSpPr/>
            <p:nvPr/>
          </p:nvSpPr>
          <p:spPr>
            <a:xfrm>
              <a:off x="5205050" y="3341525"/>
              <a:ext cx="44500" cy="51400"/>
            </a:xfrm>
            <a:custGeom>
              <a:avLst/>
              <a:gdLst/>
              <a:ahLst/>
              <a:cxnLst/>
              <a:rect l="l" t="t" r="r" b="b"/>
              <a:pathLst>
                <a:path w="1780" h="2056" extrusionOk="0">
                  <a:moveTo>
                    <a:pt x="0" y="0"/>
                  </a:moveTo>
                  <a:lnTo>
                    <a:pt x="0" y="2055"/>
                  </a:lnTo>
                  <a:lnTo>
                    <a:pt x="1780" y="1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3"/>
            <p:cNvSpPr/>
            <p:nvPr/>
          </p:nvSpPr>
          <p:spPr>
            <a:xfrm>
              <a:off x="3973825" y="2630975"/>
              <a:ext cx="1230625" cy="761325"/>
            </a:xfrm>
            <a:custGeom>
              <a:avLst/>
              <a:gdLst/>
              <a:ahLst/>
              <a:cxnLst/>
              <a:rect l="l" t="t" r="r" b="b"/>
              <a:pathLst>
                <a:path w="49225" h="30453" extrusionOk="0">
                  <a:moveTo>
                    <a:pt x="1" y="1"/>
                  </a:moveTo>
                  <a:lnTo>
                    <a:pt x="1" y="2031"/>
                  </a:lnTo>
                  <a:lnTo>
                    <a:pt x="49224" y="30452"/>
                  </a:lnTo>
                  <a:lnTo>
                    <a:pt x="49224" y="28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EC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3"/>
            <p:cNvSpPr/>
            <p:nvPr/>
          </p:nvSpPr>
          <p:spPr>
            <a:xfrm>
              <a:off x="5204425" y="3341525"/>
              <a:ext cx="650" cy="51400"/>
            </a:xfrm>
            <a:custGeom>
              <a:avLst/>
              <a:gdLst/>
              <a:ahLst/>
              <a:cxnLst/>
              <a:rect l="l" t="t" r="r" b="b"/>
              <a:pathLst>
                <a:path w="26" h="2056" extrusionOk="0">
                  <a:moveTo>
                    <a:pt x="0" y="0"/>
                  </a:moveTo>
                  <a:lnTo>
                    <a:pt x="0" y="2030"/>
                  </a:lnTo>
                  <a:lnTo>
                    <a:pt x="25" y="205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E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3"/>
            <p:cNvSpPr/>
            <p:nvPr/>
          </p:nvSpPr>
          <p:spPr>
            <a:xfrm>
              <a:off x="4903050" y="3563950"/>
              <a:ext cx="219950" cy="325825"/>
            </a:xfrm>
            <a:custGeom>
              <a:avLst/>
              <a:gdLst/>
              <a:ahLst/>
              <a:cxnLst/>
              <a:rect l="l" t="t" r="r" b="b"/>
              <a:pathLst>
                <a:path w="8798" h="13033" extrusionOk="0">
                  <a:moveTo>
                    <a:pt x="451" y="0"/>
                  </a:moveTo>
                  <a:cubicBezTo>
                    <a:pt x="175" y="0"/>
                    <a:pt x="0" y="201"/>
                    <a:pt x="0" y="577"/>
                  </a:cubicBezTo>
                  <a:lnTo>
                    <a:pt x="0" y="2030"/>
                  </a:lnTo>
                  <a:lnTo>
                    <a:pt x="8797" y="7068"/>
                  </a:lnTo>
                  <a:lnTo>
                    <a:pt x="8797" y="5589"/>
                  </a:lnTo>
                  <a:cubicBezTo>
                    <a:pt x="8772" y="5038"/>
                    <a:pt x="8471" y="4512"/>
                    <a:pt x="7995" y="4211"/>
                  </a:cubicBezTo>
                  <a:cubicBezTo>
                    <a:pt x="6040" y="3083"/>
                    <a:pt x="2757" y="1228"/>
                    <a:pt x="802" y="101"/>
                  </a:cubicBezTo>
                  <a:cubicBezTo>
                    <a:pt x="677" y="25"/>
                    <a:pt x="551" y="0"/>
                    <a:pt x="451" y="0"/>
                  </a:cubicBezTo>
                  <a:close/>
                  <a:moveTo>
                    <a:pt x="0" y="2456"/>
                  </a:moveTo>
                  <a:lnTo>
                    <a:pt x="0" y="5539"/>
                  </a:lnTo>
                  <a:lnTo>
                    <a:pt x="2832" y="7168"/>
                  </a:lnTo>
                  <a:lnTo>
                    <a:pt x="2832" y="4086"/>
                  </a:lnTo>
                  <a:lnTo>
                    <a:pt x="0" y="2456"/>
                  </a:lnTo>
                  <a:close/>
                  <a:moveTo>
                    <a:pt x="3208" y="4286"/>
                  </a:moveTo>
                  <a:lnTo>
                    <a:pt x="3208" y="7369"/>
                  </a:lnTo>
                  <a:lnTo>
                    <a:pt x="5614" y="8747"/>
                  </a:lnTo>
                  <a:lnTo>
                    <a:pt x="5614" y="5664"/>
                  </a:lnTo>
                  <a:lnTo>
                    <a:pt x="3208" y="4286"/>
                  </a:lnTo>
                  <a:close/>
                  <a:moveTo>
                    <a:pt x="5965" y="5865"/>
                  </a:moveTo>
                  <a:lnTo>
                    <a:pt x="5965" y="8948"/>
                  </a:lnTo>
                  <a:lnTo>
                    <a:pt x="8797" y="10577"/>
                  </a:lnTo>
                  <a:lnTo>
                    <a:pt x="8797" y="7494"/>
                  </a:lnTo>
                  <a:lnTo>
                    <a:pt x="5965" y="5865"/>
                  </a:lnTo>
                  <a:close/>
                  <a:moveTo>
                    <a:pt x="0" y="5965"/>
                  </a:moveTo>
                  <a:lnTo>
                    <a:pt x="0" y="7419"/>
                  </a:lnTo>
                  <a:cubicBezTo>
                    <a:pt x="25" y="7995"/>
                    <a:pt x="326" y="8497"/>
                    <a:pt x="802" y="8822"/>
                  </a:cubicBezTo>
                  <a:lnTo>
                    <a:pt x="7995" y="12933"/>
                  </a:lnTo>
                  <a:cubicBezTo>
                    <a:pt x="8120" y="12983"/>
                    <a:pt x="8246" y="13033"/>
                    <a:pt x="8371" y="13033"/>
                  </a:cubicBezTo>
                  <a:cubicBezTo>
                    <a:pt x="8622" y="13033"/>
                    <a:pt x="8797" y="12807"/>
                    <a:pt x="8797" y="12457"/>
                  </a:cubicBezTo>
                  <a:lnTo>
                    <a:pt x="8797" y="11003"/>
                  </a:lnTo>
                  <a:lnTo>
                    <a:pt x="0" y="5965"/>
                  </a:lnTo>
                  <a:close/>
                </a:path>
              </a:pathLst>
            </a:custGeom>
            <a:solidFill>
              <a:srgbClr val="869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3"/>
            <p:cNvSpPr/>
            <p:nvPr/>
          </p:nvSpPr>
          <p:spPr>
            <a:xfrm>
              <a:off x="4903050" y="3614700"/>
              <a:ext cx="219950" cy="136625"/>
            </a:xfrm>
            <a:custGeom>
              <a:avLst/>
              <a:gdLst/>
              <a:ahLst/>
              <a:cxnLst/>
              <a:rect l="l" t="t" r="r" b="b"/>
              <a:pathLst>
                <a:path w="8798" h="5465" extrusionOk="0">
                  <a:moveTo>
                    <a:pt x="0" y="0"/>
                  </a:moveTo>
                  <a:lnTo>
                    <a:pt x="0" y="426"/>
                  </a:lnTo>
                  <a:lnTo>
                    <a:pt x="2832" y="2056"/>
                  </a:lnTo>
                  <a:lnTo>
                    <a:pt x="2832" y="1980"/>
                  </a:lnTo>
                  <a:lnTo>
                    <a:pt x="3208" y="1980"/>
                  </a:lnTo>
                  <a:lnTo>
                    <a:pt x="3208" y="2256"/>
                  </a:lnTo>
                  <a:lnTo>
                    <a:pt x="5614" y="3634"/>
                  </a:lnTo>
                  <a:lnTo>
                    <a:pt x="5614" y="3509"/>
                  </a:lnTo>
                  <a:lnTo>
                    <a:pt x="5965" y="3509"/>
                  </a:lnTo>
                  <a:lnTo>
                    <a:pt x="5965" y="3835"/>
                  </a:lnTo>
                  <a:lnTo>
                    <a:pt x="8797" y="5464"/>
                  </a:lnTo>
                  <a:lnTo>
                    <a:pt x="8797" y="5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3"/>
            <p:cNvSpPr/>
            <p:nvPr/>
          </p:nvSpPr>
          <p:spPr>
            <a:xfrm>
              <a:off x="5043400" y="3702425"/>
              <a:ext cx="8775" cy="85225"/>
            </a:xfrm>
            <a:custGeom>
              <a:avLst/>
              <a:gdLst/>
              <a:ahLst/>
              <a:cxnLst/>
              <a:rect l="l" t="t" r="r" b="b"/>
              <a:pathLst>
                <a:path w="351" h="3409" extrusionOk="0">
                  <a:moveTo>
                    <a:pt x="0" y="0"/>
                  </a:moveTo>
                  <a:lnTo>
                    <a:pt x="0" y="3208"/>
                  </a:lnTo>
                  <a:lnTo>
                    <a:pt x="351" y="3409"/>
                  </a:lnTo>
                  <a:lnTo>
                    <a:pt x="351" y="32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3"/>
            <p:cNvSpPr/>
            <p:nvPr/>
          </p:nvSpPr>
          <p:spPr>
            <a:xfrm>
              <a:off x="4973850" y="3664200"/>
              <a:ext cx="9425" cy="83975"/>
            </a:xfrm>
            <a:custGeom>
              <a:avLst/>
              <a:gdLst/>
              <a:ahLst/>
              <a:cxnLst/>
              <a:rect l="l" t="t" r="r" b="b"/>
              <a:pathLst>
                <a:path w="377" h="3359" extrusionOk="0">
                  <a:moveTo>
                    <a:pt x="0" y="0"/>
                  </a:moveTo>
                  <a:lnTo>
                    <a:pt x="0" y="3158"/>
                  </a:lnTo>
                  <a:lnTo>
                    <a:pt x="376" y="3359"/>
                  </a:lnTo>
                  <a:lnTo>
                    <a:pt x="376" y="276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3"/>
            <p:cNvSpPr/>
            <p:nvPr/>
          </p:nvSpPr>
          <p:spPr>
            <a:xfrm>
              <a:off x="4903050" y="3702425"/>
              <a:ext cx="219950" cy="136600"/>
            </a:xfrm>
            <a:custGeom>
              <a:avLst/>
              <a:gdLst/>
              <a:ahLst/>
              <a:cxnLst/>
              <a:rect l="l" t="t" r="r" b="b"/>
              <a:pathLst>
                <a:path w="8798" h="5464" extrusionOk="0">
                  <a:moveTo>
                    <a:pt x="0" y="0"/>
                  </a:moveTo>
                  <a:lnTo>
                    <a:pt x="0" y="426"/>
                  </a:lnTo>
                  <a:lnTo>
                    <a:pt x="8797" y="5464"/>
                  </a:lnTo>
                  <a:lnTo>
                    <a:pt x="8797" y="5038"/>
                  </a:lnTo>
                  <a:lnTo>
                    <a:pt x="5965" y="3409"/>
                  </a:lnTo>
                  <a:lnTo>
                    <a:pt x="5614" y="3208"/>
                  </a:lnTo>
                  <a:lnTo>
                    <a:pt x="3208" y="1830"/>
                  </a:lnTo>
                  <a:lnTo>
                    <a:pt x="2832" y="1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3"/>
            <p:cNvSpPr/>
            <p:nvPr/>
          </p:nvSpPr>
          <p:spPr>
            <a:xfrm>
              <a:off x="4058425" y="3047650"/>
              <a:ext cx="75200" cy="76475"/>
            </a:xfrm>
            <a:custGeom>
              <a:avLst/>
              <a:gdLst/>
              <a:ahLst/>
              <a:cxnLst/>
              <a:rect l="l" t="t" r="r" b="b"/>
              <a:pathLst>
                <a:path w="3008" h="3059" extrusionOk="0">
                  <a:moveTo>
                    <a:pt x="276" y="1"/>
                  </a:moveTo>
                  <a:cubicBezTo>
                    <a:pt x="101" y="1"/>
                    <a:pt x="0" y="126"/>
                    <a:pt x="0" y="351"/>
                  </a:cubicBezTo>
                  <a:lnTo>
                    <a:pt x="0" y="978"/>
                  </a:lnTo>
                  <a:cubicBezTo>
                    <a:pt x="25" y="1304"/>
                    <a:pt x="201" y="1630"/>
                    <a:pt x="477" y="1805"/>
                  </a:cubicBezTo>
                  <a:lnTo>
                    <a:pt x="2532" y="2983"/>
                  </a:lnTo>
                  <a:cubicBezTo>
                    <a:pt x="2607" y="3033"/>
                    <a:pt x="2682" y="3058"/>
                    <a:pt x="2757" y="3058"/>
                  </a:cubicBezTo>
                  <a:cubicBezTo>
                    <a:pt x="2908" y="3058"/>
                    <a:pt x="3008" y="2933"/>
                    <a:pt x="3008" y="2707"/>
                  </a:cubicBezTo>
                  <a:lnTo>
                    <a:pt x="3008" y="2081"/>
                  </a:lnTo>
                  <a:cubicBezTo>
                    <a:pt x="3008" y="1755"/>
                    <a:pt x="2833" y="1429"/>
                    <a:pt x="2532" y="1254"/>
                  </a:cubicBezTo>
                  <a:lnTo>
                    <a:pt x="477" y="76"/>
                  </a:lnTo>
                  <a:cubicBezTo>
                    <a:pt x="401" y="26"/>
                    <a:pt x="326" y="1"/>
                    <a:pt x="276" y="1"/>
                  </a:cubicBezTo>
                  <a:close/>
                </a:path>
              </a:pathLst>
            </a:custGeom>
            <a:solidFill>
              <a:srgbClr val="869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3"/>
            <p:cNvSpPr/>
            <p:nvPr/>
          </p:nvSpPr>
          <p:spPr>
            <a:xfrm>
              <a:off x="3973825" y="2993150"/>
              <a:ext cx="47025" cy="65175"/>
            </a:xfrm>
            <a:custGeom>
              <a:avLst/>
              <a:gdLst/>
              <a:ahLst/>
              <a:cxnLst/>
              <a:rect l="l" t="t" r="r" b="b"/>
              <a:pathLst>
                <a:path w="1881" h="2607" extrusionOk="0">
                  <a:moveTo>
                    <a:pt x="1" y="0"/>
                  </a:moveTo>
                  <a:lnTo>
                    <a:pt x="1" y="1754"/>
                  </a:lnTo>
                  <a:lnTo>
                    <a:pt x="1379" y="2557"/>
                  </a:lnTo>
                  <a:cubicBezTo>
                    <a:pt x="1480" y="2607"/>
                    <a:pt x="1530" y="2607"/>
                    <a:pt x="1605" y="2607"/>
                  </a:cubicBezTo>
                  <a:cubicBezTo>
                    <a:pt x="1755" y="2607"/>
                    <a:pt x="1881" y="2506"/>
                    <a:pt x="1881" y="2281"/>
                  </a:cubicBezTo>
                  <a:lnTo>
                    <a:pt x="1881" y="1654"/>
                  </a:lnTo>
                  <a:cubicBezTo>
                    <a:pt x="1856" y="1303"/>
                    <a:pt x="1680" y="1003"/>
                    <a:pt x="1379" y="82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69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3"/>
            <p:cNvSpPr/>
            <p:nvPr/>
          </p:nvSpPr>
          <p:spPr>
            <a:xfrm>
              <a:off x="3973825" y="3102175"/>
              <a:ext cx="651675" cy="432975"/>
            </a:xfrm>
            <a:custGeom>
              <a:avLst/>
              <a:gdLst/>
              <a:ahLst/>
              <a:cxnLst/>
              <a:rect l="l" t="t" r="r" b="b"/>
              <a:pathLst>
                <a:path w="26067" h="17319" extrusionOk="0">
                  <a:moveTo>
                    <a:pt x="1" y="0"/>
                  </a:moveTo>
                  <a:lnTo>
                    <a:pt x="1" y="2632"/>
                  </a:lnTo>
                  <a:lnTo>
                    <a:pt x="25264" y="17193"/>
                  </a:lnTo>
                  <a:cubicBezTo>
                    <a:pt x="25390" y="17268"/>
                    <a:pt x="25515" y="17318"/>
                    <a:pt x="25615" y="17318"/>
                  </a:cubicBezTo>
                  <a:cubicBezTo>
                    <a:pt x="25891" y="17318"/>
                    <a:pt x="26066" y="17093"/>
                    <a:pt x="26066" y="16742"/>
                  </a:cubicBezTo>
                  <a:lnTo>
                    <a:pt x="26066" y="15990"/>
                  </a:lnTo>
                  <a:cubicBezTo>
                    <a:pt x="26041" y="15414"/>
                    <a:pt x="25740" y="14887"/>
                    <a:pt x="25264" y="1458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69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3"/>
            <p:cNvSpPr/>
            <p:nvPr/>
          </p:nvSpPr>
          <p:spPr>
            <a:xfrm>
              <a:off x="4012675" y="2843400"/>
              <a:ext cx="28850" cy="90250"/>
            </a:xfrm>
            <a:custGeom>
              <a:avLst/>
              <a:gdLst/>
              <a:ahLst/>
              <a:cxnLst/>
              <a:rect l="l" t="t" r="r" b="b"/>
              <a:pathLst>
                <a:path w="1154" h="3610" extrusionOk="0">
                  <a:moveTo>
                    <a:pt x="327" y="0"/>
                  </a:moveTo>
                  <a:cubicBezTo>
                    <a:pt x="126" y="0"/>
                    <a:pt x="1" y="176"/>
                    <a:pt x="1" y="476"/>
                  </a:cubicBezTo>
                  <a:lnTo>
                    <a:pt x="1" y="2531"/>
                  </a:lnTo>
                  <a:cubicBezTo>
                    <a:pt x="1" y="2932"/>
                    <a:pt x="201" y="3283"/>
                    <a:pt x="527" y="3509"/>
                  </a:cubicBezTo>
                  <a:lnTo>
                    <a:pt x="602" y="3559"/>
                  </a:lnTo>
                  <a:cubicBezTo>
                    <a:pt x="678" y="3584"/>
                    <a:pt x="753" y="3609"/>
                    <a:pt x="803" y="3609"/>
                  </a:cubicBezTo>
                  <a:cubicBezTo>
                    <a:pt x="1003" y="3609"/>
                    <a:pt x="1154" y="3434"/>
                    <a:pt x="1154" y="3133"/>
                  </a:cubicBezTo>
                  <a:lnTo>
                    <a:pt x="1154" y="1128"/>
                  </a:lnTo>
                  <a:cubicBezTo>
                    <a:pt x="1129" y="727"/>
                    <a:pt x="953" y="351"/>
                    <a:pt x="627" y="125"/>
                  </a:cubicBezTo>
                  <a:lnTo>
                    <a:pt x="527" y="75"/>
                  </a:lnTo>
                  <a:cubicBezTo>
                    <a:pt x="452" y="25"/>
                    <a:pt x="377" y="0"/>
                    <a:pt x="32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4080350" y="2882875"/>
              <a:ext cx="28850" cy="90250"/>
            </a:xfrm>
            <a:custGeom>
              <a:avLst/>
              <a:gdLst/>
              <a:ahLst/>
              <a:cxnLst/>
              <a:rect l="l" t="t" r="r" b="b"/>
              <a:pathLst>
                <a:path w="1154" h="3610" extrusionOk="0">
                  <a:moveTo>
                    <a:pt x="326" y="0"/>
                  </a:moveTo>
                  <a:cubicBezTo>
                    <a:pt x="126" y="0"/>
                    <a:pt x="1" y="175"/>
                    <a:pt x="1" y="476"/>
                  </a:cubicBezTo>
                  <a:lnTo>
                    <a:pt x="1" y="2531"/>
                  </a:lnTo>
                  <a:cubicBezTo>
                    <a:pt x="26" y="2907"/>
                    <a:pt x="226" y="3283"/>
                    <a:pt x="552" y="3509"/>
                  </a:cubicBezTo>
                  <a:lnTo>
                    <a:pt x="627" y="3559"/>
                  </a:lnTo>
                  <a:cubicBezTo>
                    <a:pt x="702" y="3584"/>
                    <a:pt x="752" y="3609"/>
                    <a:pt x="828" y="3609"/>
                  </a:cubicBezTo>
                  <a:cubicBezTo>
                    <a:pt x="1003" y="3609"/>
                    <a:pt x="1153" y="3434"/>
                    <a:pt x="1153" y="3133"/>
                  </a:cubicBezTo>
                  <a:lnTo>
                    <a:pt x="1153" y="1128"/>
                  </a:lnTo>
                  <a:cubicBezTo>
                    <a:pt x="1153" y="727"/>
                    <a:pt x="953" y="351"/>
                    <a:pt x="627" y="125"/>
                  </a:cubicBezTo>
                  <a:lnTo>
                    <a:pt x="527" y="50"/>
                  </a:lnTo>
                  <a:cubicBezTo>
                    <a:pt x="452" y="25"/>
                    <a:pt x="377" y="0"/>
                    <a:pt x="32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4147400" y="2921700"/>
              <a:ext cx="28850" cy="90250"/>
            </a:xfrm>
            <a:custGeom>
              <a:avLst/>
              <a:gdLst/>
              <a:ahLst/>
              <a:cxnLst/>
              <a:rect l="l" t="t" r="r" b="b"/>
              <a:pathLst>
                <a:path w="1154" h="3610" extrusionOk="0">
                  <a:moveTo>
                    <a:pt x="326" y="1"/>
                  </a:moveTo>
                  <a:cubicBezTo>
                    <a:pt x="151" y="1"/>
                    <a:pt x="0" y="176"/>
                    <a:pt x="0" y="477"/>
                  </a:cubicBezTo>
                  <a:lnTo>
                    <a:pt x="0" y="2532"/>
                  </a:lnTo>
                  <a:cubicBezTo>
                    <a:pt x="25" y="2933"/>
                    <a:pt x="226" y="3284"/>
                    <a:pt x="552" y="3510"/>
                  </a:cubicBezTo>
                  <a:lnTo>
                    <a:pt x="627" y="3560"/>
                  </a:lnTo>
                  <a:cubicBezTo>
                    <a:pt x="702" y="3585"/>
                    <a:pt x="752" y="3610"/>
                    <a:pt x="827" y="3610"/>
                  </a:cubicBezTo>
                  <a:cubicBezTo>
                    <a:pt x="1028" y="3610"/>
                    <a:pt x="1153" y="3435"/>
                    <a:pt x="1153" y="3134"/>
                  </a:cubicBezTo>
                  <a:lnTo>
                    <a:pt x="1153" y="1129"/>
                  </a:lnTo>
                  <a:cubicBezTo>
                    <a:pt x="1153" y="728"/>
                    <a:pt x="953" y="352"/>
                    <a:pt x="627" y="126"/>
                  </a:cubicBezTo>
                  <a:lnTo>
                    <a:pt x="527" y="76"/>
                  </a:lnTo>
                  <a:cubicBezTo>
                    <a:pt x="451" y="26"/>
                    <a:pt x="401" y="1"/>
                    <a:pt x="326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4260800" y="2986875"/>
              <a:ext cx="28850" cy="89625"/>
            </a:xfrm>
            <a:custGeom>
              <a:avLst/>
              <a:gdLst/>
              <a:ahLst/>
              <a:cxnLst/>
              <a:rect l="l" t="t" r="r" b="b"/>
              <a:pathLst>
                <a:path w="1154" h="3585" extrusionOk="0">
                  <a:moveTo>
                    <a:pt x="327" y="0"/>
                  </a:moveTo>
                  <a:cubicBezTo>
                    <a:pt x="126" y="0"/>
                    <a:pt x="1" y="151"/>
                    <a:pt x="1" y="452"/>
                  </a:cubicBezTo>
                  <a:lnTo>
                    <a:pt x="1" y="2507"/>
                  </a:lnTo>
                  <a:cubicBezTo>
                    <a:pt x="1" y="2908"/>
                    <a:pt x="201" y="3284"/>
                    <a:pt x="527" y="3509"/>
                  </a:cubicBezTo>
                  <a:lnTo>
                    <a:pt x="602" y="3534"/>
                  </a:lnTo>
                  <a:cubicBezTo>
                    <a:pt x="677" y="3584"/>
                    <a:pt x="753" y="3584"/>
                    <a:pt x="803" y="3584"/>
                  </a:cubicBezTo>
                  <a:cubicBezTo>
                    <a:pt x="1003" y="3584"/>
                    <a:pt x="1154" y="3409"/>
                    <a:pt x="1154" y="3133"/>
                  </a:cubicBezTo>
                  <a:lnTo>
                    <a:pt x="1154" y="1103"/>
                  </a:lnTo>
                  <a:cubicBezTo>
                    <a:pt x="1129" y="702"/>
                    <a:pt x="953" y="326"/>
                    <a:pt x="627" y="101"/>
                  </a:cubicBezTo>
                  <a:lnTo>
                    <a:pt x="527" y="51"/>
                  </a:lnTo>
                  <a:cubicBezTo>
                    <a:pt x="452" y="0"/>
                    <a:pt x="377" y="0"/>
                    <a:pt x="32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4328475" y="3025725"/>
              <a:ext cx="28225" cy="90250"/>
            </a:xfrm>
            <a:custGeom>
              <a:avLst/>
              <a:gdLst/>
              <a:ahLst/>
              <a:cxnLst/>
              <a:rect l="l" t="t" r="r" b="b"/>
              <a:pathLst>
                <a:path w="1129" h="3610" extrusionOk="0">
                  <a:moveTo>
                    <a:pt x="301" y="0"/>
                  </a:moveTo>
                  <a:cubicBezTo>
                    <a:pt x="126" y="0"/>
                    <a:pt x="0" y="176"/>
                    <a:pt x="0" y="451"/>
                  </a:cubicBezTo>
                  <a:lnTo>
                    <a:pt x="0" y="2532"/>
                  </a:lnTo>
                  <a:cubicBezTo>
                    <a:pt x="0" y="2908"/>
                    <a:pt x="201" y="3284"/>
                    <a:pt x="527" y="3509"/>
                  </a:cubicBezTo>
                  <a:lnTo>
                    <a:pt x="602" y="3559"/>
                  </a:lnTo>
                  <a:cubicBezTo>
                    <a:pt x="677" y="3584"/>
                    <a:pt x="752" y="3609"/>
                    <a:pt x="802" y="3609"/>
                  </a:cubicBezTo>
                  <a:cubicBezTo>
                    <a:pt x="1003" y="3609"/>
                    <a:pt x="1128" y="3434"/>
                    <a:pt x="1128" y="3133"/>
                  </a:cubicBezTo>
                  <a:lnTo>
                    <a:pt x="1128" y="1128"/>
                  </a:lnTo>
                  <a:cubicBezTo>
                    <a:pt x="1128" y="727"/>
                    <a:pt x="928" y="351"/>
                    <a:pt x="602" y="126"/>
                  </a:cubicBezTo>
                  <a:lnTo>
                    <a:pt x="527" y="76"/>
                  </a:lnTo>
                  <a:cubicBezTo>
                    <a:pt x="452" y="25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4395525" y="3065200"/>
              <a:ext cx="28850" cy="89625"/>
            </a:xfrm>
            <a:custGeom>
              <a:avLst/>
              <a:gdLst/>
              <a:ahLst/>
              <a:cxnLst/>
              <a:rect l="l" t="t" r="r" b="b"/>
              <a:pathLst>
                <a:path w="1154" h="3585" extrusionOk="0">
                  <a:moveTo>
                    <a:pt x="326" y="0"/>
                  </a:moveTo>
                  <a:cubicBezTo>
                    <a:pt x="151" y="0"/>
                    <a:pt x="0" y="176"/>
                    <a:pt x="0" y="451"/>
                  </a:cubicBezTo>
                  <a:lnTo>
                    <a:pt x="0" y="2507"/>
                  </a:lnTo>
                  <a:cubicBezTo>
                    <a:pt x="25" y="2908"/>
                    <a:pt x="226" y="3284"/>
                    <a:pt x="552" y="3509"/>
                  </a:cubicBezTo>
                  <a:lnTo>
                    <a:pt x="627" y="3534"/>
                  </a:lnTo>
                  <a:cubicBezTo>
                    <a:pt x="702" y="3584"/>
                    <a:pt x="752" y="3584"/>
                    <a:pt x="827" y="3584"/>
                  </a:cubicBezTo>
                  <a:cubicBezTo>
                    <a:pt x="1028" y="3584"/>
                    <a:pt x="1153" y="3409"/>
                    <a:pt x="1153" y="3133"/>
                  </a:cubicBezTo>
                  <a:lnTo>
                    <a:pt x="1153" y="1103"/>
                  </a:lnTo>
                  <a:cubicBezTo>
                    <a:pt x="1153" y="702"/>
                    <a:pt x="953" y="351"/>
                    <a:pt x="627" y="101"/>
                  </a:cubicBezTo>
                  <a:lnTo>
                    <a:pt x="527" y="50"/>
                  </a:lnTo>
                  <a:cubicBezTo>
                    <a:pt x="476" y="0"/>
                    <a:pt x="401" y="0"/>
                    <a:pt x="32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4463175" y="3104050"/>
              <a:ext cx="28850" cy="90875"/>
            </a:xfrm>
            <a:custGeom>
              <a:avLst/>
              <a:gdLst/>
              <a:ahLst/>
              <a:cxnLst/>
              <a:rect l="l" t="t" r="r" b="b"/>
              <a:pathLst>
                <a:path w="1154" h="3635" extrusionOk="0">
                  <a:moveTo>
                    <a:pt x="327" y="0"/>
                  </a:moveTo>
                  <a:cubicBezTo>
                    <a:pt x="151" y="0"/>
                    <a:pt x="1" y="176"/>
                    <a:pt x="1" y="501"/>
                  </a:cubicBezTo>
                  <a:lnTo>
                    <a:pt x="1" y="2557"/>
                  </a:lnTo>
                  <a:cubicBezTo>
                    <a:pt x="26" y="2933"/>
                    <a:pt x="201" y="3309"/>
                    <a:pt x="527" y="3534"/>
                  </a:cubicBezTo>
                  <a:lnTo>
                    <a:pt x="628" y="3584"/>
                  </a:lnTo>
                  <a:cubicBezTo>
                    <a:pt x="678" y="3609"/>
                    <a:pt x="753" y="3634"/>
                    <a:pt x="803" y="3634"/>
                  </a:cubicBezTo>
                  <a:cubicBezTo>
                    <a:pt x="1003" y="3634"/>
                    <a:pt x="1154" y="3459"/>
                    <a:pt x="1154" y="3158"/>
                  </a:cubicBezTo>
                  <a:lnTo>
                    <a:pt x="1154" y="1128"/>
                  </a:lnTo>
                  <a:cubicBezTo>
                    <a:pt x="1154" y="727"/>
                    <a:pt x="953" y="351"/>
                    <a:pt x="628" y="126"/>
                  </a:cubicBezTo>
                  <a:lnTo>
                    <a:pt x="527" y="75"/>
                  </a:lnTo>
                  <a:cubicBezTo>
                    <a:pt x="452" y="25"/>
                    <a:pt x="402" y="0"/>
                    <a:pt x="32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4576600" y="3168575"/>
              <a:ext cx="28225" cy="90250"/>
            </a:xfrm>
            <a:custGeom>
              <a:avLst/>
              <a:gdLst/>
              <a:ahLst/>
              <a:cxnLst/>
              <a:rect l="l" t="t" r="r" b="b"/>
              <a:pathLst>
                <a:path w="1129" h="3610" extrusionOk="0">
                  <a:moveTo>
                    <a:pt x="326" y="1"/>
                  </a:moveTo>
                  <a:cubicBezTo>
                    <a:pt x="126" y="1"/>
                    <a:pt x="0" y="176"/>
                    <a:pt x="0" y="477"/>
                  </a:cubicBezTo>
                  <a:lnTo>
                    <a:pt x="0" y="2532"/>
                  </a:lnTo>
                  <a:cubicBezTo>
                    <a:pt x="0" y="2933"/>
                    <a:pt x="201" y="3284"/>
                    <a:pt x="527" y="3509"/>
                  </a:cubicBezTo>
                  <a:lnTo>
                    <a:pt x="602" y="3560"/>
                  </a:lnTo>
                  <a:cubicBezTo>
                    <a:pt x="677" y="3585"/>
                    <a:pt x="752" y="3610"/>
                    <a:pt x="802" y="3610"/>
                  </a:cubicBezTo>
                  <a:cubicBezTo>
                    <a:pt x="1003" y="3610"/>
                    <a:pt x="1128" y="3434"/>
                    <a:pt x="1128" y="3134"/>
                  </a:cubicBezTo>
                  <a:lnTo>
                    <a:pt x="1128" y="1129"/>
                  </a:lnTo>
                  <a:cubicBezTo>
                    <a:pt x="1128" y="728"/>
                    <a:pt x="953" y="352"/>
                    <a:pt x="627" y="126"/>
                  </a:cubicBezTo>
                  <a:lnTo>
                    <a:pt x="527" y="76"/>
                  </a:lnTo>
                  <a:cubicBezTo>
                    <a:pt x="451" y="26"/>
                    <a:pt x="376" y="1"/>
                    <a:pt x="326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4644275" y="3208050"/>
              <a:ext cx="28825" cy="90250"/>
            </a:xfrm>
            <a:custGeom>
              <a:avLst/>
              <a:gdLst/>
              <a:ahLst/>
              <a:cxnLst/>
              <a:rect l="l" t="t" r="r" b="b"/>
              <a:pathLst>
                <a:path w="1153" h="3610" extrusionOk="0">
                  <a:moveTo>
                    <a:pt x="326" y="1"/>
                  </a:moveTo>
                  <a:cubicBezTo>
                    <a:pt x="125" y="1"/>
                    <a:pt x="0" y="176"/>
                    <a:pt x="0" y="477"/>
                  </a:cubicBezTo>
                  <a:lnTo>
                    <a:pt x="0" y="2532"/>
                  </a:lnTo>
                  <a:cubicBezTo>
                    <a:pt x="25" y="2908"/>
                    <a:pt x="226" y="3284"/>
                    <a:pt x="551" y="3509"/>
                  </a:cubicBezTo>
                  <a:lnTo>
                    <a:pt x="627" y="3560"/>
                  </a:lnTo>
                  <a:cubicBezTo>
                    <a:pt x="702" y="3585"/>
                    <a:pt x="752" y="3610"/>
                    <a:pt x="827" y="3610"/>
                  </a:cubicBezTo>
                  <a:cubicBezTo>
                    <a:pt x="1028" y="3610"/>
                    <a:pt x="1153" y="3434"/>
                    <a:pt x="1153" y="3133"/>
                  </a:cubicBezTo>
                  <a:lnTo>
                    <a:pt x="1153" y="1128"/>
                  </a:lnTo>
                  <a:cubicBezTo>
                    <a:pt x="1153" y="727"/>
                    <a:pt x="953" y="352"/>
                    <a:pt x="627" y="126"/>
                  </a:cubicBezTo>
                  <a:lnTo>
                    <a:pt x="526" y="76"/>
                  </a:lnTo>
                  <a:cubicBezTo>
                    <a:pt x="451" y="26"/>
                    <a:pt x="376" y="1"/>
                    <a:pt x="326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4711300" y="3246900"/>
              <a:ext cx="28850" cy="90250"/>
            </a:xfrm>
            <a:custGeom>
              <a:avLst/>
              <a:gdLst/>
              <a:ahLst/>
              <a:cxnLst/>
              <a:rect l="l" t="t" r="r" b="b"/>
              <a:pathLst>
                <a:path w="1154" h="3610" extrusionOk="0">
                  <a:moveTo>
                    <a:pt x="327" y="1"/>
                  </a:moveTo>
                  <a:cubicBezTo>
                    <a:pt x="126" y="1"/>
                    <a:pt x="1" y="176"/>
                    <a:pt x="1" y="477"/>
                  </a:cubicBezTo>
                  <a:lnTo>
                    <a:pt x="1" y="2532"/>
                  </a:lnTo>
                  <a:cubicBezTo>
                    <a:pt x="26" y="2933"/>
                    <a:pt x="201" y="3284"/>
                    <a:pt x="527" y="3509"/>
                  </a:cubicBezTo>
                  <a:lnTo>
                    <a:pt x="627" y="3559"/>
                  </a:lnTo>
                  <a:cubicBezTo>
                    <a:pt x="703" y="3585"/>
                    <a:pt x="753" y="3610"/>
                    <a:pt x="828" y="3610"/>
                  </a:cubicBezTo>
                  <a:cubicBezTo>
                    <a:pt x="1028" y="3610"/>
                    <a:pt x="1154" y="3434"/>
                    <a:pt x="1154" y="3133"/>
                  </a:cubicBezTo>
                  <a:lnTo>
                    <a:pt x="1154" y="1128"/>
                  </a:lnTo>
                  <a:cubicBezTo>
                    <a:pt x="1154" y="727"/>
                    <a:pt x="953" y="351"/>
                    <a:pt x="627" y="126"/>
                  </a:cubicBezTo>
                  <a:lnTo>
                    <a:pt x="527" y="76"/>
                  </a:lnTo>
                  <a:cubicBezTo>
                    <a:pt x="452" y="26"/>
                    <a:pt x="402" y="1"/>
                    <a:pt x="327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3"/>
            <p:cNvSpPr/>
            <p:nvPr/>
          </p:nvSpPr>
          <p:spPr>
            <a:xfrm>
              <a:off x="4778975" y="3286375"/>
              <a:ext cx="28850" cy="90250"/>
            </a:xfrm>
            <a:custGeom>
              <a:avLst/>
              <a:gdLst/>
              <a:ahLst/>
              <a:cxnLst/>
              <a:rect l="l" t="t" r="r" b="b"/>
              <a:pathLst>
                <a:path w="1154" h="3610" extrusionOk="0">
                  <a:moveTo>
                    <a:pt x="326" y="0"/>
                  </a:moveTo>
                  <a:cubicBezTo>
                    <a:pt x="126" y="0"/>
                    <a:pt x="1" y="176"/>
                    <a:pt x="1" y="452"/>
                  </a:cubicBezTo>
                  <a:lnTo>
                    <a:pt x="1" y="2532"/>
                  </a:lnTo>
                  <a:cubicBezTo>
                    <a:pt x="1" y="2908"/>
                    <a:pt x="201" y="3284"/>
                    <a:pt x="527" y="3509"/>
                  </a:cubicBezTo>
                  <a:lnTo>
                    <a:pt x="602" y="3559"/>
                  </a:lnTo>
                  <a:cubicBezTo>
                    <a:pt x="677" y="3584"/>
                    <a:pt x="752" y="3610"/>
                    <a:pt x="803" y="3610"/>
                  </a:cubicBezTo>
                  <a:cubicBezTo>
                    <a:pt x="1003" y="3610"/>
                    <a:pt x="1154" y="3434"/>
                    <a:pt x="1154" y="3133"/>
                  </a:cubicBezTo>
                  <a:lnTo>
                    <a:pt x="1154" y="1128"/>
                  </a:lnTo>
                  <a:cubicBezTo>
                    <a:pt x="1128" y="727"/>
                    <a:pt x="953" y="351"/>
                    <a:pt x="627" y="126"/>
                  </a:cubicBezTo>
                  <a:lnTo>
                    <a:pt x="527" y="76"/>
                  </a:lnTo>
                  <a:cubicBezTo>
                    <a:pt x="452" y="26"/>
                    <a:pt x="377" y="0"/>
                    <a:pt x="32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3"/>
            <p:cNvSpPr/>
            <p:nvPr/>
          </p:nvSpPr>
          <p:spPr>
            <a:xfrm>
              <a:off x="4892375" y="3350900"/>
              <a:ext cx="28225" cy="90250"/>
            </a:xfrm>
            <a:custGeom>
              <a:avLst/>
              <a:gdLst/>
              <a:ahLst/>
              <a:cxnLst/>
              <a:rect l="l" t="t" r="r" b="b"/>
              <a:pathLst>
                <a:path w="1129" h="3610" extrusionOk="0">
                  <a:moveTo>
                    <a:pt x="302" y="1"/>
                  </a:moveTo>
                  <a:cubicBezTo>
                    <a:pt x="126" y="1"/>
                    <a:pt x="1" y="176"/>
                    <a:pt x="1" y="477"/>
                  </a:cubicBezTo>
                  <a:lnTo>
                    <a:pt x="1" y="2532"/>
                  </a:lnTo>
                  <a:cubicBezTo>
                    <a:pt x="1" y="2908"/>
                    <a:pt x="201" y="3284"/>
                    <a:pt x="527" y="3510"/>
                  </a:cubicBezTo>
                  <a:lnTo>
                    <a:pt x="602" y="3560"/>
                  </a:lnTo>
                  <a:cubicBezTo>
                    <a:pt x="678" y="3585"/>
                    <a:pt x="753" y="3610"/>
                    <a:pt x="803" y="3610"/>
                  </a:cubicBezTo>
                  <a:cubicBezTo>
                    <a:pt x="1003" y="3610"/>
                    <a:pt x="1129" y="3435"/>
                    <a:pt x="1129" y="3134"/>
                  </a:cubicBezTo>
                  <a:lnTo>
                    <a:pt x="1129" y="1129"/>
                  </a:lnTo>
                  <a:cubicBezTo>
                    <a:pt x="1129" y="728"/>
                    <a:pt x="928" y="352"/>
                    <a:pt x="602" y="126"/>
                  </a:cubicBezTo>
                  <a:lnTo>
                    <a:pt x="527" y="76"/>
                  </a:lnTo>
                  <a:cubicBezTo>
                    <a:pt x="452" y="26"/>
                    <a:pt x="377" y="1"/>
                    <a:pt x="302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3"/>
            <p:cNvSpPr/>
            <p:nvPr/>
          </p:nvSpPr>
          <p:spPr>
            <a:xfrm>
              <a:off x="4959425" y="3390375"/>
              <a:ext cx="28850" cy="90250"/>
            </a:xfrm>
            <a:custGeom>
              <a:avLst/>
              <a:gdLst/>
              <a:ahLst/>
              <a:cxnLst/>
              <a:rect l="l" t="t" r="r" b="b"/>
              <a:pathLst>
                <a:path w="1154" h="3610" extrusionOk="0">
                  <a:moveTo>
                    <a:pt x="327" y="1"/>
                  </a:moveTo>
                  <a:cubicBezTo>
                    <a:pt x="151" y="1"/>
                    <a:pt x="1" y="176"/>
                    <a:pt x="1" y="477"/>
                  </a:cubicBezTo>
                  <a:lnTo>
                    <a:pt x="1" y="2532"/>
                  </a:lnTo>
                  <a:cubicBezTo>
                    <a:pt x="26" y="2908"/>
                    <a:pt x="226" y="3284"/>
                    <a:pt x="552" y="3510"/>
                  </a:cubicBezTo>
                  <a:lnTo>
                    <a:pt x="627" y="3560"/>
                  </a:lnTo>
                  <a:cubicBezTo>
                    <a:pt x="702" y="3585"/>
                    <a:pt x="753" y="3610"/>
                    <a:pt x="828" y="3610"/>
                  </a:cubicBezTo>
                  <a:cubicBezTo>
                    <a:pt x="1003" y="3610"/>
                    <a:pt x="1154" y="3435"/>
                    <a:pt x="1154" y="3134"/>
                  </a:cubicBezTo>
                  <a:lnTo>
                    <a:pt x="1154" y="1129"/>
                  </a:lnTo>
                  <a:cubicBezTo>
                    <a:pt x="1154" y="728"/>
                    <a:pt x="953" y="352"/>
                    <a:pt x="627" y="126"/>
                  </a:cubicBezTo>
                  <a:lnTo>
                    <a:pt x="527" y="51"/>
                  </a:ln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3"/>
            <p:cNvSpPr/>
            <p:nvPr/>
          </p:nvSpPr>
          <p:spPr>
            <a:xfrm>
              <a:off x="5027100" y="3429225"/>
              <a:ext cx="28850" cy="90250"/>
            </a:xfrm>
            <a:custGeom>
              <a:avLst/>
              <a:gdLst/>
              <a:ahLst/>
              <a:cxnLst/>
              <a:rect l="l" t="t" r="r" b="b"/>
              <a:pathLst>
                <a:path w="1154" h="3610" extrusionOk="0">
                  <a:moveTo>
                    <a:pt x="326" y="1"/>
                  </a:moveTo>
                  <a:cubicBezTo>
                    <a:pt x="151" y="1"/>
                    <a:pt x="0" y="176"/>
                    <a:pt x="0" y="477"/>
                  </a:cubicBezTo>
                  <a:lnTo>
                    <a:pt x="0" y="2532"/>
                  </a:lnTo>
                  <a:cubicBezTo>
                    <a:pt x="0" y="2908"/>
                    <a:pt x="201" y="3284"/>
                    <a:pt x="527" y="3510"/>
                  </a:cubicBezTo>
                  <a:lnTo>
                    <a:pt x="602" y="3560"/>
                  </a:lnTo>
                  <a:cubicBezTo>
                    <a:pt x="677" y="3585"/>
                    <a:pt x="752" y="3610"/>
                    <a:pt x="802" y="3610"/>
                  </a:cubicBezTo>
                  <a:cubicBezTo>
                    <a:pt x="1003" y="3610"/>
                    <a:pt x="1153" y="3434"/>
                    <a:pt x="1153" y="3134"/>
                  </a:cubicBezTo>
                  <a:lnTo>
                    <a:pt x="1153" y="1129"/>
                  </a:lnTo>
                  <a:cubicBezTo>
                    <a:pt x="1128" y="728"/>
                    <a:pt x="953" y="352"/>
                    <a:pt x="627" y="126"/>
                  </a:cubicBezTo>
                  <a:lnTo>
                    <a:pt x="527" y="76"/>
                  </a:lnTo>
                  <a:cubicBezTo>
                    <a:pt x="452" y="26"/>
                    <a:pt x="401" y="1"/>
                    <a:pt x="326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5094775" y="3468700"/>
              <a:ext cx="28225" cy="90250"/>
            </a:xfrm>
            <a:custGeom>
              <a:avLst/>
              <a:gdLst/>
              <a:ahLst/>
              <a:cxnLst/>
              <a:rect l="l" t="t" r="r" b="b"/>
              <a:pathLst>
                <a:path w="1129" h="3610" extrusionOk="0">
                  <a:moveTo>
                    <a:pt x="326" y="1"/>
                  </a:moveTo>
                  <a:cubicBezTo>
                    <a:pt x="126" y="1"/>
                    <a:pt x="0" y="176"/>
                    <a:pt x="0" y="477"/>
                  </a:cubicBezTo>
                  <a:lnTo>
                    <a:pt x="0" y="2532"/>
                  </a:lnTo>
                  <a:cubicBezTo>
                    <a:pt x="0" y="2908"/>
                    <a:pt x="201" y="3284"/>
                    <a:pt x="527" y="3510"/>
                  </a:cubicBezTo>
                  <a:lnTo>
                    <a:pt x="602" y="3560"/>
                  </a:lnTo>
                  <a:cubicBezTo>
                    <a:pt x="677" y="3585"/>
                    <a:pt x="752" y="3610"/>
                    <a:pt x="802" y="3610"/>
                  </a:cubicBezTo>
                  <a:cubicBezTo>
                    <a:pt x="1003" y="3610"/>
                    <a:pt x="1128" y="3434"/>
                    <a:pt x="1128" y="3134"/>
                  </a:cubicBezTo>
                  <a:lnTo>
                    <a:pt x="1128" y="1129"/>
                  </a:lnTo>
                  <a:cubicBezTo>
                    <a:pt x="1128" y="728"/>
                    <a:pt x="928" y="352"/>
                    <a:pt x="602" y="126"/>
                  </a:cubicBezTo>
                  <a:lnTo>
                    <a:pt x="527" y="51"/>
                  </a:lnTo>
                  <a:cubicBezTo>
                    <a:pt x="451" y="26"/>
                    <a:pt x="376" y="1"/>
                    <a:pt x="326" y="1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3599775" y="2107175"/>
              <a:ext cx="1107175" cy="2568600"/>
            </a:xfrm>
            <a:custGeom>
              <a:avLst/>
              <a:gdLst/>
              <a:ahLst/>
              <a:cxnLst/>
              <a:rect l="l" t="t" r="r" b="b"/>
              <a:pathLst>
                <a:path w="44287" h="102744" extrusionOk="0">
                  <a:moveTo>
                    <a:pt x="0" y="0"/>
                  </a:moveTo>
                  <a:lnTo>
                    <a:pt x="0" y="54863"/>
                  </a:lnTo>
                  <a:cubicBezTo>
                    <a:pt x="26" y="56542"/>
                    <a:pt x="702" y="58171"/>
                    <a:pt x="1880" y="59374"/>
                  </a:cubicBezTo>
                  <a:lnTo>
                    <a:pt x="42858" y="102257"/>
                  </a:lnTo>
                  <a:cubicBezTo>
                    <a:pt x="43152" y="102588"/>
                    <a:pt x="43460" y="102743"/>
                    <a:pt x="43702" y="102743"/>
                  </a:cubicBezTo>
                  <a:cubicBezTo>
                    <a:pt x="43790" y="102743"/>
                    <a:pt x="43869" y="102723"/>
                    <a:pt x="43936" y="102683"/>
                  </a:cubicBezTo>
                  <a:cubicBezTo>
                    <a:pt x="44161" y="102507"/>
                    <a:pt x="44286" y="102206"/>
                    <a:pt x="44286" y="101680"/>
                  </a:cubicBezTo>
                  <a:lnTo>
                    <a:pt x="44286" y="51028"/>
                  </a:lnTo>
                  <a:cubicBezTo>
                    <a:pt x="44261" y="50377"/>
                    <a:pt x="44111" y="49750"/>
                    <a:pt x="43860" y="49174"/>
                  </a:cubicBezTo>
                  <a:cubicBezTo>
                    <a:pt x="43635" y="48522"/>
                    <a:pt x="43284" y="47945"/>
                    <a:pt x="42833" y="47419"/>
                  </a:cubicBezTo>
                  <a:lnTo>
                    <a:pt x="1880" y="4512"/>
                  </a:lnTo>
                  <a:cubicBezTo>
                    <a:pt x="702" y="3309"/>
                    <a:pt x="26" y="1705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3"/>
            <p:cNvSpPr/>
            <p:nvPr/>
          </p:nvSpPr>
          <p:spPr>
            <a:xfrm>
              <a:off x="3668075" y="2348025"/>
              <a:ext cx="21325" cy="26100"/>
            </a:xfrm>
            <a:custGeom>
              <a:avLst/>
              <a:gdLst/>
              <a:ahLst/>
              <a:cxnLst/>
              <a:rect l="l" t="t" r="r" b="b"/>
              <a:pathLst>
                <a:path w="853" h="1044" extrusionOk="0">
                  <a:moveTo>
                    <a:pt x="215" y="0"/>
                  </a:moveTo>
                  <a:cubicBezTo>
                    <a:pt x="184" y="0"/>
                    <a:pt x="153" y="6"/>
                    <a:pt x="126" y="15"/>
                  </a:cubicBezTo>
                  <a:cubicBezTo>
                    <a:pt x="50" y="41"/>
                    <a:pt x="0" y="116"/>
                    <a:pt x="0" y="216"/>
                  </a:cubicBezTo>
                  <a:lnTo>
                    <a:pt x="0" y="843"/>
                  </a:lnTo>
                  <a:cubicBezTo>
                    <a:pt x="0" y="943"/>
                    <a:pt x="101" y="1043"/>
                    <a:pt x="201" y="1043"/>
                  </a:cubicBezTo>
                  <a:lnTo>
                    <a:pt x="226" y="1043"/>
                  </a:lnTo>
                  <a:cubicBezTo>
                    <a:pt x="326" y="1043"/>
                    <a:pt x="426" y="943"/>
                    <a:pt x="401" y="817"/>
                  </a:cubicBezTo>
                  <a:lnTo>
                    <a:pt x="401" y="742"/>
                  </a:lnTo>
                  <a:lnTo>
                    <a:pt x="476" y="817"/>
                  </a:lnTo>
                  <a:cubicBezTo>
                    <a:pt x="514" y="855"/>
                    <a:pt x="570" y="874"/>
                    <a:pt x="627" y="874"/>
                  </a:cubicBezTo>
                  <a:cubicBezTo>
                    <a:pt x="683" y="874"/>
                    <a:pt x="740" y="855"/>
                    <a:pt x="777" y="817"/>
                  </a:cubicBezTo>
                  <a:cubicBezTo>
                    <a:pt x="852" y="742"/>
                    <a:pt x="852" y="592"/>
                    <a:pt x="777" y="517"/>
                  </a:cubicBezTo>
                  <a:lnTo>
                    <a:pt x="351" y="66"/>
                  </a:lnTo>
                  <a:cubicBezTo>
                    <a:pt x="319" y="18"/>
                    <a:pt x="267" y="0"/>
                    <a:pt x="2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3713800" y="2396550"/>
              <a:ext cx="925475" cy="2060275"/>
            </a:xfrm>
            <a:custGeom>
              <a:avLst/>
              <a:gdLst/>
              <a:ahLst/>
              <a:cxnLst/>
              <a:rect l="l" t="t" r="r" b="b"/>
              <a:pathLst>
                <a:path w="37019" h="82411" extrusionOk="0">
                  <a:moveTo>
                    <a:pt x="250" y="1"/>
                  </a:moveTo>
                  <a:cubicBezTo>
                    <a:pt x="196" y="1"/>
                    <a:pt x="141" y="26"/>
                    <a:pt x="101" y="80"/>
                  </a:cubicBezTo>
                  <a:cubicBezTo>
                    <a:pt x="1" y="155"/>
                    <a:pt x="1" y="280"/>
                    <a:pt x="101" y="355"/>
                  </a:cubicBezTo>
                  <a:lnTo>
                    <a:pt x="928" y="1257"/>
                  </a:lnTo>
                  <a:cubicBezTo>
                    <a:pt x="978" y="1308"/>
                    <a:pt x="1028" y="1333"/>
                    <a:pt x="1079" y="1333"/>
                  </a:cubicBezTo>
                  <a:lnTo>
                    <a:pt x="1079" y="1308"/>
                  </a:lnTo>
                  <a:cubicBezTo>
                    <a:pt x="1129" y="1308"/>
                    <a:pt x="1179" y="1283"/>
                    <a:pt x="1229" y="1257"/>
                  </a:cubicBezTo>
                  <a:cubicBezTo>
                    <a:pt x="1304" y="1182"/>
                    <a:pt x="1304" y="1032"/>
                    <a:pt x="1229" y="957"/>
                  </a:cubicBezTo>
                  <a:lnTo>
                    <a:pt x="377" y="80"/>
                  </a:lnTo>
                  <a:lnTo>
                    <a:pt x="377" y="54"/>
                  </a:lnTo>
                  <a:cubicBezTo>
                    <a:pt x="342" y="20"/>
                    <a:pt x="296" y="1"/>
                    <a:pt x="250" y="1"/>
                  </a:cubicBezTo>
                  <a:close/>
                  <a:moveTo>
                    <a:pt x="2505" y="2382"/>
                  </a:moveTo>
                  <a:cubicBezTo>
                    <a:pt x="2455" y="2382"/>
                    <a:pt x="2403" y="2401"/>
                    <a:pt x="2357" y="2435"/>
                  </a:cubicBezTo>
                  <a:cubicBezTo>
                    <a:pt x="2282" y="2536"/>
                    <a:pt x="2282" y="2661"/>
                    <a:pt x="2357" y="2736"/>
                  </a:cubicBezTo>
                  <a:lnTo>
                    <a:pt x="3184" y="3638"/>
                  </a:lnTo>
                  <a:cubicBezTo>
                    <a:pt x="3234" y="3663"/>
                    <a:pt x="3284" y="3689"/>
                    <a:pt x="3334" y="3689"/>
                  </a:cubicBezTo>
                  <a:cubicBezTo>
                    <a:pt x="3409" y="3689"/>
                    <a:pt x="3460" y="3663"/>
                    <a:pt x="3510" y="3638"/>
                  </a:cubicBezTo>
                  <a:cubicBezTo>
                    <a:pt x="3585" y="3563"/>
                    <a:pt x="3585" y="3413"/>
                    <a:pt x="3510" y="3338"/>
                  </a:cubicBezTo>
                  <a:lnTo>
                    <a:pt x="2658" y="2460"/>
                  </a:lnTo>
                  <a:cubicBezTo>
                    <a:pt x="2617" y="2407"/>
                    <a:pt x="2563" y="2382"/>
                    <a:pt x="2505" y="2382"/>
                  </a:cubicBezTo>
                  <a:close/>
                  <a:moveTo>
                    <a:pt x="4775" y="4760"/>
                  </a:moveTo>
                  <a:cubicBezTo>
                    <a:pt x="4725" y="4760"/>
                    <a:pt x="4675" y="4779"/>
                    <a:pt x="4637" y="4816"/>
                  </a:cubicBezTo>
                  <a:cubicBezTo>
                    <a:pt x="4537" y="4917"/>
                    <a:pt x="4537" y="5042"/>
                    <a:pt x="4637" y="5117"/>
                  </a:cubicBezTo>
                  <a:lnTo>
                    <a:pt x="5465" y="6019"/>
                  </a:lnTo>
                  <a:cubicBezTo>
                    <a:pt x="5515" y="6044"/>
                    <a:pt x="5565" y="6070"/>
                    <a:pt x="5615" y="6070"/>
                  </a:cubicBezTo>
                  <a:cubicBezTo>
                    <a:pt x="5665" y="6070"/>
                    <a:pt x="5715" y="6044"/>
                    <a:pt x="5765" y="6019"/>
                  </a:cubicBezTo>
                  <a:cubicBezTo>
                    <a:pt x="5840" y="5919"/>
                    <a:pt x="5840" y="5794"/>
                    <a:pt x="5765" y="5719"/>
                  </a:cubicBezTo>
                  <a:lnTo>
                    <a:pt x="4913" y="4816"/>
                  </a:lnTo>
                  <a:cubicBezTo>
                    <a:pt x="4876" y="4779"/>
                    <a:pt x="4825" y="4760"/>
                    <a:pt x="4775" y="4760"/>
                  </a:cubicBezTo>
                  <a:close/>
                  <a:moveTo>
                    <a:pt x="7053" y="7141"/>
                  </a:moveTo>
                  <a:cubicBezTo>
                    <a:pt x="7000" y="7141"/>
                    <a:pt x="6943" y="7160"/>
                    <a:pt x="6893" y="7197"/>
                  </a:cubicBezTo>
                  <a:cubicBezTo>
                    <a:pt x="6818" y="7273"/>
                    <a:pt x="6818" y="7423"/>
                    <a:pt x="6893" y="7498"/>
                  </a:cubicBezTo>
                  <a:lnTo>
                    <a:pt x="7745" y="8400"/>
                  </a:lnTo>
                  <a:cubicBezTo>
                    <a:pt x="7770" y="8425"/>
                    <a:pt x="7820" y="8450"/>
                    <a:pt x="7896" y="8450"/>
                  </a:cubicBezTo>
                  <a:cubicBezTo>
                    <a:pt x="7946" y="8450"/>
                    <a:pt x="7996" y="8425"/>
                    <a:pt x="8046" y="8400"/>
                  </a:cubicBezTo>
                  <a:cubicBezTo>
                    <a:pt x="8121" y="8325"/>
                    <a:pt x="8121" y="8175"/>
                    <a:pt x="8046" y="8100"/>
                  </a:cubicBezTo>
                  <a:lnTo>
                    <a:pt x="7194" y="7197"/>
                  </a:lnTo>
                  <a:cubicBezTo>
                    <a:pt x="7156" y="7160"/>
                    <a:pt x="7106" y="7141"/>
                    <a:pt x="7053" y="7141"/>
                  </a:cubicBezTo>
                  <a:close/>
                  <a:moveTo>
                    <a:pt x="9334" y="9522"/>
                  </a:moveTo>
                  <a:cubicBezTo>
                    <a:pt x="9280" y="9522"/>
                    <a:pt x="9224" y="9541"/>
                    <a:pt x="9174" y="9578"/>
                  </a:cubicBezTo>
                  <a:cubicBezTo>
                    <a:pt x="9099" y="9653"/>
                    <a:pt x="9099" y="9779"/>
                    <a:pt x="9174" y="9879"/>
                  </a:cubicBezTo>
                  <a:lnTo>
                    <a:pt x="10001" y="10756"/>
                  </a:lnTo>
                  <a:cubicBezTo>
                    <a:pt x="10051" y="10806"/>
                    <a:pt x="10101" y="10831"/>
                    <a:pt x="10151" y="10831"/>
                  </a:cubicBezTo>
                  <a:cubicBezTo>
                    <a:pt x="10201" y="10831"/>
                    <a:pt x="10277" y="10806"/>
                    <a:pt x="10302" y="10781"/>
                  </a:cubicBezTo>
                  <a:cubicBezTo>
                    <a:pt x="10402" y="10681"/>
                    <a:pt x="10402" y="10556"/>
                    <a:pt x="10302" y="10481"/>
                  </a:cubicBezTo>
                  <a:lnTo>
                    <a:pt x="9475" y="9578"/>
                  </a:lnTo>
                  <a:cubicBezTo>
                    <a:pt x="9437" y="9541"/>
                    <a:pt x="9387" y="9522"/>
                    <a:pt x="9334" y="9522"/>
                  </a:cubicBezTo>
                  <a:close/>
                  <a:moveTo>
                    <a:pt x="11601" y="11881"/>
                  </a:moveTo>
                  <a:cubicBezTo>
                    <a:pt x="11544" y="11881"/>
                    <a:pt x="11483" y="11906"/>
                    <a:pt x="11430" y="11959"/>
                  </a:cubicBezTo>
                  <a:cubicBezTo>
                    <a:pt x="11354" y="12034"/>
                    <a:pt x="11354" y="12160"/>
                    <a:pt x="11430" y="12235"/>
                  </a:cubicBezTo>
                  <a:lnTo>
                    <a:pt x="12282" y="13137"/>
                  </a:lnTo>
                  <a:cubicBezTo>
                    <a:pt x="12307" y="13187"/>
                    <a:pt x="12357" y="13212"/>
                    <a:pt x="12432" y="13212"/>
                  </a:cubicBezTo>
                  <a:lnTo>
                    <a:pt x="12432" y="13187"/>
                  </a:lnTo>
                  <a:cubicBezTo>
                    <a:pt x="12482" y="13187"/>
                    <a:pt x="12532" y="13162"/>
                    <a:pt x="12557" y="13137"/>
                  </a:cubicBezTo>
                  <a:lnTo>
                    <a:pt x="12582" y="13137"/>
                  </a:lnTo>
                  <a:cubicBezTo>
                    <a:pt x="12658" y="13062"/>
                    <a:pt x="12658" y="12912"/>
                    <a:pt x="12557" y="12836"/>
                  </a:cubicBezTo>
                  <a:lnTo>
                    <a:pt x="11730" y="11959"/>
                  </a:lnTo>
                  <a:lnTo>
                    <a:pt x="11730" y="11934"/>
                  </a:lnTo>
                  <a:cubicBezTo>
                    <a:pt x="11695" y="11899"/>
                    <a:pt x="11650" y="11881"/>
                    <a:pt x="11601" y="11881"/>
                  </a:cubicBezTo>
                  <a:close/>
                  <a:moveTo>
                    <a:pt x="13861" y="14284"/>
                  </a:moveTo>
                  <a:cubicBezTo>
                    <a:pt x="13804" y="14284"/>
                    <a:pt x="13748" y="14303"/>
                    <a:pt x="13710" y="14340"/>
                  </a:cubicBezTo>
                  <a:cubicBezTo>
                    <a:pt x="13635" y="14415"/>
                    <a:pt x="13635" y="14541"/>
                    <a:pt x="13710" y="14641"/>
                  </a:cubicBezTo>
                  <a:lnTo>
                    <a:pt x="14537" y="15518"/>
                  </a:lnTo>
                  <a:cubicBezTo>
                    <a:pt x="14587" y="15568"/>
                    <a:pt x="14638" y="15593"/>
                    <a:pt x="14688" y="15593"/>
                  </a:cubicBezTo>
                  <a:cubicBezTo>
                    <a:pt x="14763" y="15593"/>
                    <a:pt x="14813" y="15568"/>
                    <a:pt x="14838" y="15518"/>
                  </a:cubicBezTo>
                  <a:cubicBezTo>
                    <a:pt x="14913" y="15443"/>
                    <a:pt x="14913" y="15318"/>
                    <a:pt x="14838" y="15242"/>
                  </a:cubicBezTo>
                  <a:lnTo>
                    <a:pt x="14011" y="14340"/>
                  </a:lnTo>
                  <a:cubicBezTo>
                    <a:pt x="13973" y="14303"/>
                    <a:pt x="13917" y="14284"/>
                    <a:pt x="13861" y="14284"/>
                  </a:cubicBezTo>
                  <a:close/>
                  <a:moveTo>
                    <a:pt x="16132" y="16640"/>
                  </a:moveTo>
                  <a:cubicBezTo>
                    <a:pt x="16079" y="16640"/>
                    <a:pt x="16029" y="16659"/>
                    <a:pt x="15991" y="16696"/>
                  </a:cubicBezTo>
                  <a:cubicBezTo>
                    <a:pt x="15916" y="16771"/>
                    <a:pt x="15916" y="16922"/>
                    <a:pt x="15991" y="16997"/>
                  </a:cubicBezTo>
                  <a:lnTo>
                    <a:pt x="16818" y="17899"/>
                  </a:lnTo>
                  <a:cubicBezTo>
                    <a:pt x="16868" y="17924"/>
                    <a:pt x="16918" y="17949"/>
                    <a:pt x="16968" y="17949"/>
                  </a:cubicBezTo>
                  <a:cubicBezTo>
                    <a:pt x="17019" y="17949"/>
                    <a:pt x="17069" y="17924"/>
                    <a:pt x="17119" y="17899"/>
                  </a:cubicBezTo>
                  <a:lnTo>
                    <a:pt x="17119" y="17874"/>
                  </a:lnTo>
                  <a:cubicBezTo>
                    <a:pt x="17194" y="17799"/>
                    <a:pt x="17194" y="17674"/>
                    <a:pt x="17119" y="17598"/>
                  </a:cubicBezTo>
                  <a:lnTo>
                    <a:pt x="16292" y="16696"/>
                  </a:lnTo>
                  <a:cubicBezTo>
                    <a:pt x="16242" y="16659"/>
                    <a:pt x="16185" y="16640"/>
                    <a:pt x="16132" y="16640"/>
                  </a:cubicBezTo>
                  <a:close/>
                  <a:moveTo>
                    <a:pt x="18422" y="19021"/>
                  </a:moveTo>
                  <a:cubicBezTo>
                    <a:pt x="18366" y="19021"/>
                    <a:pt x="18309" y="19040"/>
                    <a:pt x="18272" y="19077"/>
                  </a:cubicBezTo>
                  <a:cubicBezTo>
                    <a:pt x="18196" y="19152"/>
                    <a:pt x="18171" y="19278"/>
                    <a:pt x="18272" y="19378"/>
                  </a:cubicBezTo>
                  <a:lnTo>
                    <a:pt x="19099" y="20255"/>
                  </a:lnTo>
                  <a:cubicBezTo>
                    <a:pt x="19145" y="20302"/>
                    <a:pt x="19192" y="20327"/>
                    <a:pt x="19239" y="20330"/>
                  </a:cubicBezTo>
                  <a:lnTo>
                    <a:pt x="19239" y="20330"/>
                  </a:lnTo>
                  <a:cubicBezTo>
                    <a:pt x="19306" y="20327"/>
                    <a:pt x="19353" y="20303"/>
                    <a:pt x="19399" y="20280"/>
                  </a:cubicBezTo>
                  <a:cubicBezTo>
                    <a:pt x="19475" y="20180"/>
                    <a:pt x="19475" y="20055"/>
                    <a:pt x="19399" y="19979"/>
                  </a:cubicBezTo>
                  <a:lnTo>
                    <a:pt x="18572" y="19077"/>
                  </a:lnTo>
                  <a:cubicBezTo>
                    <a:pt x="18535" y="19040"/>
                    <a:pt x="18478" y="19021"/>
                    <a:pt x="18422" y="19021"/>
                  </a:cubicBezTo>
                  <a:close/>
                  <a:moveTo>
                    <a:pt x="19239" y="20330"/>
                  </a:moveTo>
                  <a:lnTo>
                    <a:pt x="19239" y="20330"/>
                  </a:lnTo>
                  <a:cubicBezTo>
                    <a:pt x="19234" y="20330"/>
                    <a:pt x="19229" y="20330"/>
                    <a:pt x="19224" y="20330"/>
                  </a:cubicBezTo>
                  <a:lnTo>
                    <a:pt x="19249" y="20330"/>
                  </a:lnTo>
                  <a:cubicBezTo>
                    <a:pt x="19246" y="20330"/>
                    <a:pt x="19242" y="20330"/>
                    <a:pt x="19239" y="20330"/>
                  </a:cubicBezTo>
                  <a:close/>
                  <a:moveTo>
                    <a:pt x="20676" y="21379"/>
                  </a:moveTo>
                  <a:cubicBezTo>
                    <a:pt x="20622" y="21379"/>
                    <a:pt x="20568" y="21404"/>
                    <a:pt x="20527" y="21458"/>
                  </a:cubicBezTo>
                  <a:cubicBezTo>
                    <a:pt x="20452" y="21533"/>
                    <a:pt x="20452" y="21684"/>
                    <a:pt x="20527" y="21759"/>
                  </a:cubicBezTo>
                  <a:lnTo>
                    <a:pt x="21379" y="22636"/>
                  </a:lnTo>
                  <a:cubicBezTo>
                    <a:pt x="21403" y="22683"/>
                    <a:pt x="21448" y="22708"/>
                    <a:pt x="21515" y="22711"/>
                  </a:cubicBezTo>
                  <a:lnTo>
                    <a:pt x="21515" y="22711"/>
                  </a:lnTo>
                  <a:cubicBezTo>
                    <a:pt x="21565" y="22708"/>
                    <a:pt x="21633" y="22684"/>
                    <a:pt x="21680" y="22661"/>
                  </a:cubicBezTo>
                  <a:lnTo>
                    <a:pt x="21680" y="22636"/>
                  </a:lnTo>
                  <a:cubicBezTo>
                    <a:pt x="21755" y="22561"/>
                    <a:pt x="21755" y="22436"/>
                    <a:pt x="21680" y="22360"/>
                  </a:cubicBezTo>
                  <a:lnTo>
                    <a:pt x="20828" y="21458"/>
                  </a:lnTo>
                  <a:lnTo>
                    <a:pt x="20803" y="21433"/>
                  </a:lnTo>
                  <a:cubicBezTo>
                    <a:pt x="20768" y="21398"/>
                    <a:pt x="20722" y="21379"/>
                    <a:pt x="20676" y="21379"/>
                  </a:cubicBezTo>
                  <a:close/>
                  <a:moveTo>
                    <a:pt x="21515" y="22711"/>
                  </a:moveTo>
                  <a:cubicBezTo>
                    <a:pt x="21512" y="22711"/>
                    <a:pt x="21508" y="22711"/>
                    <a:pt x="21505" y="22711"/>
                  </a:cubicBezTo>
                  <a:lnTo>
                    <a:pt x="21530" y="22711"/>
                  </a:lnTo>
                  <a:cubicBezTo>
                    <a:pt x="21525" y="22711"/>
                    <a:pt x="21520" y="22711"/>
                    <a:pt x="21515" y="22711"/>
                  </a:cubicBezTo>
                  <a:close/>
                  <a:moveTo>
                    <a:pt x="22971" y="23783"/>
                  </a:moveTo>
                  <a:cubicBezTo>
                    <a:pt x="22921" y="23783"/>
                    <a:pt x="22871" y="23801"/>
                    <a:pt x="22833" y="23839"/>
                  </a:cubicBezTo>
                  <a:cubicBezTo>
                    <a:pt x="22733" y="23914"/>
                    <a:pt x="22733" y="24040"/>
                    <a:pt x="22808" y="24140"/>
                  </a:cubicBezTo>
                  <a:lnTo>
                    <a:pt x="23635" y="25017"/>
                  </a:lnTo>
                  <a:cubicBezTo>
                    <a:pt x="23682" y="25064"/>
                    <a:pt x="23729" y="25089"/>
                    <a:pt x="23775" y="25092"/>
                  </a:cubicBezTo>
                  <a:lnTo>
                    <a:pt x="23775" y="25092"/>
                  </a:lnTo>
                  <a:cubicBezTo>
                    <a:pt x="23842" y="25089"/>
                    <a:pt x="23889" y="25064"/>
                    <a:pt x="23936" y="25017"/>
                  </a:cubicBezTo>
                  <a:cubicBezTo>
                    <a:pt x="24011" y="24942"/>
                    <a:pt x="24011" y="24816"/>
                    <a:pt x="23936" y="24741"/>
                  </a:cubicBezTo>
                  <a:lnTo>
                    <a:pt x="23109" y="23839"/>
                  </a:lnTo>
                  <a:cubicBezTo>
                    <a:pt x="23071" y="23801"/>
                    <a:pt x="23021" y="23783"/>
                    <a:pt x="22971" y="23783"/>
                  </a:cubicBezTo>
                  <a:close/>
                  <a:moveTo>
                    <a:pt x="23775" y="25092"/>
                  </a:moveTo>
                  <a:lnTo>
                    <a:pt x="23775" y="25092"/>
                  </a:lnTo>
                  <a:cubicBezTo>
                    <a:pt x="23770" y="25092"/>
                    <a:pt x="23765" y="25092"/>
                    <a:pt x="23760" y="25092"/>
                  </a:cubicBezTo>
                  <a:lnTo>
                    <a:pt x="23785" y="25092"/>
                  </a:lnTo>
                  <a:cubicBezTo>
                    <a:pt x="23782" y="25092"/>
                    <a:pt x="23779" y="25092"/>
                    <a:pt x="23775" y="25092"/>
                  </a:cubicBezTo>
                  <a:close/>
                  <a:moveTo>
                    <a:pt x="25216" y="26154"/>
                  </a:moveTo>
                  <a:cubicBezTo>
                    <a:pt x="25169" y="26154"/>
                    <a:pt x="25124" y="26173"/>
                    <a:pt x="25089" y="26220"/>
                  </a:cubicBezTo>
                  <a:cubicBezTo>
                    <a:pt x="24988" y="26295"/>
                    <a:pt x="24988" y="26421"/>
                    <a:pt x="25064" y="26521"/>
                  </a:cubicBezTo>
                  <a:lnTo>
                    <a:pt x="25916" y="27398"/>
                  </a:lnTo>
                  <a:cubicBezTo>
                    <a:pt x="25941" y="27448"/>
                    <a:pt x="25991" y="27473"/>
                    <a:pt x="26066" y="27473"/>
                  </a:cubicBezTo>
                  <a:cubicBezTo>
                    <a:pt x="26116" y="27473"/>
                    <a:pt x="26166" y="27448"/>
                    <a:pt x="26217" y="27398"/>
                  </a:cubicBezTo>
                  <a:cubicBezTo>
                    <a:pt x="26292" y="27323"/>
                    <a:pt x="26292" y="27197"/>
                    <a:pt x="26217" y="27122"/>
                  </a:cubicBezTo>
                  <a:lnTo>
                    <a:pt x="25364" y="26220"/>
                  </a:lnTo>
                  <a:cubicBezTo>
                    <a:pt x="25324" y="26180"/>
                    <a:pt x="25270" y="26154"/>
                    <a:pt x="25216" y="26154"/>
                  </a:cubicBezTo>
                  <a:close/>
                  <a:moveTo>
                    <a:pt x="27457" y="28545"/>
                  </a:moveTo>
                  <a:cubicBezTo>
                    <a:pt x="27407" y="28545"/>
                    <a:pt x="27357" y="28563"/>
                    <a:pt x="27319" y="28601"/>
                  </a:cubicBezTo>
                  <a:cubicBezTo>
                    <a:pt x="27219" y="28676"/>
                    <a:pt x="27219" y="28827"/>
                    <a:pt x="27319" y="28902"/>
                  </a:cubicBezTo>
                  <a:lnTo>
                    <a:pt x="28146" y="29779"/>
                  </a:lnTo>
                  <a:cubicBezTo>
                    <a:pt x="28183" y="29816"/>
                    <a:pt x="28233" y="29839"/>
                    <a:pt x="28277" y="29839"/>
                  </a:cubicBezTo>
                  <a:cubicBezTo>
                    <a:pt x="28293" y="29839"/>
                    <a:pt x="28308" y="29836"/>
                    <a:pt x="28322" y="29829"/>
                  </a:cubicBezTo>
                  <a:lnTo>
                    <a:pt x="28322" y="29829"/>
                  </a:lnTo>
                  <a:lnTo>
                    <a:pt x="28297" y="29854"/>
                  </a:lnTo>
                  <a:cubicBezTo>
                    <a:pt x="28347" y="29829"/>
                    <a:pt x="28397" y="29829"/>
                    <a:pt x="28447" y="29779"/>
                  </a:cubicBezTo>
                  <a:cubicBezTo>
                    <a:pt x="28522" y="29704"/>
                    <a:pt x="28522" y="29578"/>
                    <a:pt x="28447" y="29503"/>
                  </a:cubicBezTo>
                  <a:lnTo>
                    <a:pt x="27595" y="28601"/>
                  </a:lnTo>
                  <a:cubicBezTo>
                    <a:pt x="27557" y="28563"/>
                    <a:pt x="27507" y="28545"/>
                    <a:pt x="27457" y="28545"/>
                  </a:cubicBezTo>
                  <a:close/>
                  <a:moveTo>
                    <a:pt x="29760" y="30900"/>
                  </a:moveTo>
                  <a:cubicBezTo>
                    <a:pt x="29707" y="30900"/>
                    <a:pt x="29650" y="30919"/>
                    <a:pt x="29600" y="30957"/>
                  </a:cubicBezTo>
                  <a:cubicBezTo>
                    <a:pt x="29525" y="31032"/>
                    <a:pt x="29525" y="31182"/>
                    <a:pt x="29600" y="31258"/>
                  </a:cubicBezTo>
                  <a:lnTo>
                    <a:pt x="30452" y="32160"/>
                  </a:lnTo>
                  <a:cubicBezTo>
                    <a:pt x="30476" y="32183"/>
                    <a:pt x="30543" y="32207"/>
                    <a:pt x="30592" y="32210"/>
                  </a:cubicBezTo>
                  <a:lnTo>
                    <a:pt x="30592" y="32210"/>
                  </a:lnTo>
                  <a:cubicBezTo>
                    <a:pt x="30659" y="32207"/>
                    <a:pt x="30704" y="32182"/>
                    <a:pt x="30728" y="32135"/>
                  </a:cubicBezTo>
                  <a:cubicBezTo>
                    <a:pt x="30803" y="32060"/>
                    <a:pt x="30828" y="31934"/>
                    <a:pt x="30728" y="31859"/>
                  </a:cubicBezTo>
                  <a:lnTo>
                    <a:pt x="29901" y="30957"/>
                  </a:lnTo>
                  <a:cubicBezTo>
                    <a:pt x="29863" y="30919"/>
                    <a:pt x="29813" y="30900"/>
                    <a:pt x="29760" y="30900"/>
                  </a:cubicBezTo>
                  <a:close/>
                  <a:moveTo>
                    <a:pt x="30592" y="32210"/>
                  </a:moveTo>
                  <a:cubicBezTo>
                    <a:pt x="30587" y="32210"/>
                    <a:pt x="30582" y="32210"/>
                    <a:pt x="30577" y="32210"/>
                  </a:cubicBezTo>
                  <a:lnTo>
                    <a:pt x="30603" y="32210"/>
                  </a:lnTo>
                  <a:cubicBezTo>
                    <a:pt x="30599" y="32210"/>
                    <a:pt x="30596" y="32210"/>
                    <a:pt x="30592" y="32210"/>
                  </a:cubicBezTo>
                  <a:close/>
                  <a:moveTo>
                    <a:pt x="32044" y="33281"/>
                  </a:moveTo>
                  <a:cubicBezTo>
                    <a:pt x="31994" y="33281"/>
                    <a:pt x="31943" y="33300"/>
                    <a:pt x="31906" y="33338"/>
                  </a:cubicBezTo>
                  <a:cubicBezTo>
                    <a:pt x="31831" y="33413"/>
                    <a:pt x="31806" y="33538"/>
                    <a:pt x="31881" y="33639"/>
                  </a:cubicBezTo>
                  <a:lnTo>
                    <a:pt x="32708" y="34516"/>
                  </a:lnTo>
                  <a:cubicBezTo>
                    <a:pt x="32758" y="34566"/>
                    <a:pt x="32808" y="34591"/>
                    <a:pt x="32858" y="34591"/>
                  </a:cubicBezTo>
                  <a:cubicBezTo>
                    <a:pt x="32908" y="34591"/>
                    <a:pt x="32958" y="34566"/>
                    <a:pt x="33009" y="34541"/>
                  </a:cubicBezTo>
                  <a:cubicBezTo>
                    <a:pt x="33084" y="34441"/>
                    <a:pt x="33084" y="34315"/>
                    <a:pt x="33009" y="34240"/>
                  </a:cubicBezTo>
                  <a:lnTo>
                    <a:pt x="32181" y="33338"/>
                  </a:lnTo>
                  <a:cubicBezTo>
                    <a:pt x="32144" y="33300"/>
                    <a:pt x="32094" y="33281"/>
                    <a:pt x="32044" y="33281"/>
                  </a:cubicBezTo>
                  <a:close/>
                  <a:moveTo>
                    <a:pt x="34302" y="35662"/>
                  </a:moveTo>
                  <a:cubicBezTo>
                    <a:pt x="34249" y="35662"/>
                    <a:pt x="34199" y="35681"/>
                    <a:pt x="34161" y="35719"/>
                  </a:cubicBezTo>
                  <a:cubicBezTo>
                    <a:pt x="34061" y="35794"/>
                    <a:pt x="34061" y="35919"/>
                    <a:pt x="34136" y="36020"/>
                  </a:cubicBezTo>
                  <a:lnTo>
                    <a:pt x="34989" y="36897"/>
                  </a:lnTo>
                  <a:cubicBezTo>
                    <a:pt x="35012" y="36944"/>
                    <a:pt x="35079" y="36969"/>
                    <a:pt x="35129" y="36972"/>
                  </a:cubicBezTo>
                  <a:lnTo>
                    <a:pt x="35129" y="36972"/>
                  </a:lnTo>
                  <a:cubicBezTo>
                    <a:pt x="35196" y="36969"/>
                    <a:pt x="35243" y="36945"/>
                    <a:pt x="35289" y="36922"/>
                  </a:cubicBezTo>
                  <a:lnTo>
                    <a:pt x="35289" y="36897"/>
                  </a:lnTo>
                  <a:cubicBezTo>
                    <a:pt x="35364" y="36822"/>
                    <a:pt x="35364" y="36696"/>
                    <a:pt x="35289" y="36621"/>
                  </a:cubicBezTo>
                  <a:lnTo>
                    <a:pt x="34462" y="35719"/>
                  </a:lnTo>
                  <a:cubicBezTo>
                    <a:pt x="34412" y="35681"/>
                    <a:pt x="34356" y="35662"/>
                    <a:pt x="34302" y="35662"/>
                  </a:cubicBezTo>
                  <a:close/>
                  <a:moveTo>
                    <a:pt x="35129" y="36972"/>
                  </a:moveTo>
                  <a:cubicBezTo>
                    <a:pt x="35124" y="36972"/>
                    <a:pt x="35119" y="36972"/>
                    <a:pt x="35114" y="36972"/>
                  </a:cubicBezTo>
                  <a:lnTo>
                    <a:pt x="35139" y="36972"/>
                  </a:lnTo>
                  <a:cubicBezTo>
                    <a:pt x="35136" y="36972"/>
                    <a:pt x="35132" y="36972"/>
                    <a:pt x="35129" y="36972"/>
                  </a:cubicBezTo>
                  <a:close/>
                  <a:moveTo>
                    <a:pt x="36472" y="38100"/>
                  </a:moveTo>
                  <a:cubicBezTo>
                    <a:pt x="36437" y="38100"/>
                    <a:pt x="36400" y="38108"/>
                    <a:pt x="36367" y="38125"/>
                  </a:cubicBezTo>
                  <a:cubicBezTo>
                    <a:pt x="36267" y="38175"/>
                    <a:pt x="36217" y="38300"/>
                    <a:pt x="36267" y="38401"/>
                  </a:cubicBezTo>
                  <a:cubicBezTo>
                    <a:pt x="36317" y="38501"/>
                    <a:pt x="36367" y="38601"/>
                    <a:pt x="36417" y="38726"/>
                  </a:cubicBezTo>
                  <a:cubicBezTo>
                    <a:pt x="36517" y="38952"/>
                    <a:pt x="36567" y="39228"/>
                    <a:pt x="36593" y="39478"/>
                  </a:cubicBezTo>
                  <a:cubicBezTo>
                    <a:pt x="36593" y="39604"/>
                    <a:pt x="36693" y="39679"/>
                    <a:pt x="36793" y="39679"/>
                  </a:cubicBezTo>
                  <a:cubicBezTo>
                    <a:pt x="36918" y="39679"/>
                    <a:pt x="37019" y="39553"/>
                    <a:pt x="37019" y="39453"/>
                  </a:cubicBezTo>
                  <a:cubicBezTo>
                    <a:pt x="36994" y="39152"/>
                    <a:pt x="36918" y="38852"/>
                    <a:pt x="36793" y="38576"/>
                  </a:cubicBezTo>
                  <a:cubicBezTo>
                    <a:pt x="36743" y="38426"/>
                    <a:pt x="36693" y="38325"/>
                    <a:pt x="36643" y="38225"/>
                  </a:cubicBezTo>
                  <a:lnTo>
                    <a:pt x="36643" y="38200"/>
                  </a:lnTo>
                  <a:cubicBezTo>
                    <a:pt x="36609" y="38133"/>
                    <a:pt x="36542" y="38100"/>
                    <a:pt x="36472" y="38100"/>
                  </a:cubicBezTo>
                  <a:close/>
                  <a:moveTo>
                    <a:pt x="36793" y="41333"/>
                  </a:moveTo>
                  <a:cubicBezTo>
                    <a:pt x="36693" y="41333"/>
                    <a:pt x="36593" y="41408"/>
                    <a:pt x="36593" y="41533"/>
                  </a:cubicBezTo>
                  <a:lnTo>
                    <a:pt x="36593" y="42761"/>
                  </a:lnTo>
                  <a:cubicBezTo>
                    <a:pt x="36593" y="42887"/>
                    <a:pt x="36693" y="42987"/>
                    <a:pt x="36793" y="42987"/>
                  </a:cubicBezTo>
                  <a:lnTo>
                    <a:pt x="36818" y="42987"/>
                  </a:lnTo>
                  <a:cubicBezTo>
                    <a:pt x="36918" y="42987"/>
                    <a:pt x="37019" y="42887"/>
                    <a:pt x="37019" y="42761"/>
                  </a:cubicBezTo>
                  <a:lnTo>
                    <a:pt x="37019" y="41533"/>
                  </a:lnTo>
                  <a:cubicBezTo>
                    <a:pt x="37019" y="41408"/>
                    <a:pt x="36918" y="41333"/>
                    <a:pt x="36793" y="41333"/>
                  </a:cubicBezTo>
                  <a:close/>
                  <a:moveTo>
                    <a:pt x="36793" y="44616"/>
                  </a:moveTo>
                  <a:cubicBezTo>
                    <a:pt x="36693" y="44616"/>
                    <a:pt x="36593" y="44716"/>
                    <a:pt x="36593" y="44817"/>
                  </a:cubicBezTo>
                  <a:lnTo>
                    <a:pt x="36593" y="46045"/>
                  </a:lnTo>
                  <a:cubicBezTo>
                    <a:pt x="36593" y="46170"/>
                    <a:pt x="36693" y="46270"/>
                    <a:pt x="36793" y="46270"/>
                  </a:cubicBezTo>
                  <a:cubicBezTo>
                    <a:pt x="36918" y="46270"/>
                    <a:pt x="36994" y="46195"/>
                    <a:pt x="37019" y="46070"/>
                  </a:cubicBezTo>
                  <a:lnTo>
                    <a:pt x="37019" y="44817"/>
                  </a:lnTo>
                  <a:cubicBezTo>
                    <a:pt x="37019" y="44716"/>
                    <a:pt x="36918" y="44616"/>
                    <a:pt x="36793" y="44616"/>
                  </a:cubicBezTo>
                  <a:close/>
                  <a:moveTo>
                    <a:pt x="36793" y="47899"/>
                  </a:moveTo>
                  <a:cubicBezTo>
                    <a:pt x="36693" y="47899"/>
                    <a:pt x="36593" y="48000"/>
                    <a:pt x="36593" y="48100"/>
                  </a:cubicBezTo>
                  <a:lnTo>
                    <a:pt x="36593" y="49353"/>
                  </a:lnTo>
                  <a:cubicBezTo>
                    <a:pt x="36593" y="49453"/>
                    <a:pt x="36693" y="49553"/>
                    <a:pt x="36793" y="49553"/>
                  </a:cubicBezTo>
                  <a:lnTo>
                    <a:pt x="36818" y="49553"/>
                  </a:lnTo>
                  <a:cubicBezTo>
                    <a:pt x="36918" y="49553"/>
                    <a:pt x="37019" y="49453"/>
                    <a:pt x="37019" y="49353"/>
                  </a:cubicBezTo>
                  <a:lnTo>
                    <a:pt x="37019" y="48100"/>
                  </a:lnTo>
                  <a:cubicBezTo>
                    <a:pt x="37019" y="48000"/>
                    <a:pt x="36918" y="47899"/>
                    <a:pt x="36793" y="47899"/>
                  </a:cubicBezTo>
                  <a:close/>
                  <a:moveTo>
                    <a:pt x="36793" y="51183"/>
                  </a:moveTo>
                  <a:cubicBezTo>
                    <a:pt x="36693" y="51183"/>
                    <a:pt x="36593" y="51283"/>
                    <a:pt x="36593" y="51408"/>
                  </a:cubicBezTo>
                  <a:lnTo>
                    <a:pt x="36593" y="52636"/>
                  </a:lnTo>
                  <a:cubicBezTo>
                    <a:pt x="36593" y="52736"/>
                    <a:pt x="36693" y="52837"/>
                    <a:pt x="36793" y="52837"/>
                  </a:cubicBezTo>
                  <a:lnTo>
                    <a:pt x="36818" y="52837"/>
                  </a:lnTo>
                  <a:cubicBezTo>
                    <a:pt x="36918" y="52837"/>
                    <a:pt x="37019" y="52736"/>
                    <a:pt x="37019" y="52636"/>
                  </a:cubicBezTo>
                  <a:lnTo>
                    <a:pt x="37019" y="51408"/>
                  </a:lnTo>
                  <a:cubicBezTo>
                    <a:pt x="37019" y="51283"/>
                    <a:pt x="36918" y="51183"/>
                    <a:pt x="36793" y="51183"/>
                  </a:cubicBezTo>
                  <a:close/>
                  <a:moveTo>
                    <a:pt x="36793" y="54466"/>
                  </a:moveTo>
                  <a:cubicBezTo>
                    <a:pt x="36693" y="54466"/>
                    <a:pt x="36593" y="54566"/>
                    <a:pt x="36593" y="54691"/>
                  </a:cubicBezTo>
                  <a:lnTo>
                    <a:pt x="36593" y="55919"/>
                  </a:lnTo>
                  <a:cubicBezTo>
                    <a:pt x="36593" y="56020"/>
                    <a:pt x="36693" y="56120"/>
                    <a:pt x="36793" y="56120"/>
                  </a:cubicBezTo>
                  <a:lnTo>
                    <a:pt x="36793" y="56145"/>
                  </a:lnTo>
                  <a:lnTo>
                    <a:pt x="36818" y="56120"/>
                  </a:lnTo>
                  <a:cubicBezTo>
                    <a:pt x="36918" y="56120"/>
                    <a:pt x="37019" y="56020"/>
                    <a:pt x="37019" y="55919"/>
                  </a:cubicBezTo>
                  <a:lnTo>
                    <a:pt x="37019" y="54691"/>
                  </a:lnTo>
                  <a:cubicBezTo>
                    <a:pt x="37019" y="54566"/>
                    <a:pt x="36918" y="54466"/>
                    <a:pt x="36793" y="54466"/>
                  </a:cubicBezTo>
                  <a:close/>
                  <a:moveTo>
                    <a:pt x="36793" y="57749"/>
                  </a:moveTo>
                  <a:cubicBezTo>
                    <a:pt x="36693" y="57749"/>
                    <a:pt x="36593" y="57824"/>
                    <a:pt x="36593" y="57949"/>
                  </a:cubicBezTo>
                  <a:lnTo>
                    <a:pt x="36593" y="59203"/>
                  </a:lnTo>
                  <a:cubicBezTo>
                    <a:pt x="36593" y="59328"/>
                    <a:pt x="36693" y="59403"/>
                    <a:pt x="36793" y="59403"/>
                  </a:cubicBezTo>
                  <a:lnTo>
                    <a:pt x="36793" y="59428"/>
                  </a:lnTo>
                  <a:lnTo>
                    <a:pt x="36818" y="59428"/>
                  </a:lnTo>
                  <a:cubicBezTo>
                    <a:pt x="36918" y="59403"/>
                    <a:pt x="37019" y="59328"/>
                    <a:pt x="37019" y="59203"/>
                  </a:cubicBezTo>
                  <a:lnTo>
                    <a:pt x="37019" y="57949"/>
                  </a:lnTo>
                  <a:cubicBezTo>
                    <a:pt x="37019" y="57824"/>
                    <a:pt x="36918" y="57749"/>
                    <a:pt x="36793" y="57749"/>
                  </a:cubicBezTo>
                  <a:close/>
                  <a:moveTo>
                    <a:pt x="36793" y="61057"/>
                  </a:moveTo>
                  <a:cubicBezTo>
                    <a:pt x="36693" y="61057"/>
                    <a:pt x="36593" y="61132"/>
                    <a:pt x="36593" y="61258"/>
                  </a:cubicBezTo>
                  <a:lnTo>
                    <a:pt x="36593" y="62486"/>
                  </a:lnTo>
                  <a:cubicBezTo>
                    <a:pt x="36593" y="62611"/>
                    <a:pt x="36693" y="62686"/>
                    <a:pt x="36793" y="62686"/>
                  </a:cubicBezTo>
                  <a:lnTo>
                    <a:pt x="36793" y="62711"/>
                  </a:lnTo>
                  <a:lnTo>
                    <a:pt x="36818" y="62711"/>
                  </a:lnTo>
                  <a:cubicBezTo>
                    <a:pt x="36918" y="62686"/>
                    <a:pt x="37019" y="62611"/>
                    <a:pt x="37019" y="62486"/>
                  </a:cubicBezTo>
                  <a:lnTo>
                    <a:pt x="37019" y="61258"/>
                  </a:lnTo>
                  <a:cubicBezTo>
                    <a:pt x="37019" y="61132"/>
                    <a:pt x="36918" y="61057"/>
                    <a:pt x="36793" y="61057"/>
                  </a:cubicBezTo>
                  <a:close/>
                  <a:moveTo>
                    <a:pt x="36793" y="64341"/>
                  </a:moveTo>
                  <a:cubicBezTo>
                    <a:pt x="36693" y="64341"/>
                    <a:pt x="36593" y="64416"/>
                    <a:pt x="36593" y="64541"/>
                  </a:cubicBezTo>
                  <a:lnTo>
                    <a:pt x="36593" y="65769"/>
                  </a:lnTo>
                  <a:cubicBezTo>
                    <a:pt x="36593" y="65894"/>
                    <a:pt x="36693" y="65995"/>
                    <a:pt x="36793" y="65995"/>
                  </a:cubicBezTo>
                  <a:lnTo>
                    <a:pt x="36818" y="65995"/>
                  </a:lnTo>
                  <a:cubicBezTo>
                    <a:pt x="36918" y="65995"/>
                    <a:pt x="37019" y="65894"/>
                    <a:pt x="37019" y="65769"/>
                  </a:cubicBezTo>
                  <a:lnTo>
                    <a:pt x="37019" y="64541"/>
                  </a:lnTo>
                  <a:cubicBezTo>
                    <a:pt x="37019" y="64416"/>
                    <a:pt x="36918" y="64341"/>
                    <a:pt x="36793" y="64341"/>
                  </a:cubicBezTo>
                  <a:close/>
                  <a:moveTo>
                    <a:pt x="36793" y="67599"/>
                  </a:moveTo>
                  <a:cubicBezTo>
                    <a:pt x="36693" y="67599"/>
                    <a:pt x="36593" y="67699"/>
                    <a:pt x="36593" y="67799"/>
                  </a:cubicBezTo>
                  <a:lnTo>
                    <a:pt x="36593" y="69052"/>
                  </a:lnTo>
                  <a:cubicBezTo>
                    <a:pt x="36593" y="69178"/>
                    <a:pt x="36693" y="69278"/>
                    <a:pt x="36793" y="69278"/>
                  </a:cubicBezTo>
                  <a:lnTo>
                    <a:pt x="36818" y="69278"/>
                  </a:lnTo>
                  <a:cubicBezTo>
                    <a:pt x="36918" y="69278"/>
                    <a:pt x="37019" y="69178"/>
                    <a:pt x="37019" y="69052"/>
                  </a:cubicBezTo>
                  <a:lnTo>
                    <a:pt x="37019" y="67799"/>
                  </a:lnTo>
                  <a:cubicBezTo>
                    <a:pt x="37019" y="67699"/>
                    <a:pt x="36918" y="67599"/>
                    <a:pt x="36793" y="67599"/>
                  </a:cubicBezTo>
                  <a:close/>
                  <a:moveTo>
                    <a:pt x="36793" y="70882"/>
                  </a:moveTo>
                  <a:cubicBezTo>
                    <a:pt x="36693" y="70882"/>
                    <a:pt x="36593" y="70982"/>
                    <a:pt x="36593" y="71107"/>
                  </a:cubicBezTo>
                  <a:lnTo>
                    <a:pt x="36593" y="72361"/>
                  </a:lnTo>
                  <a:cubicBezTo>
                    <a:pt x="36593" y="72461"/>
                    <a:pt x="36693" y="72561"/>
                    <a:pt x="36793" y="72561"/>
                  </a:cubicBezTo>
                  <a:lnTo>
                    <a:pt x="36818" y="72561"/>
                  </a:lnTo>
                  <a:cubicBezTo>
                    <a:pt x="36918" y="72561"/>
                    <a:pt x="37019" y="72461"/>
                    <a:pt x="37019" y="72361"/>
                  </a:cubicBezTo>
                  <a:lnTo>
                    <a:pt x="37019" y="71107"/>
                  </a:lnTo>
                  <a:cubicBezTo>
                    <a:pt x="37019" y="70982"/>
                    <a:pt x="36918" y="70882"/>
                    <a:pt x="36793" y="70882"/>
                  </a:cubicBezTo>
                  <a:close/>
                  <a:moveTo>
                    <a:pt x="36793" y="74190"/>
                  </a:moveTo>
                  <a:cubicBezTo>
                    <a:pt x="36693" y="74190"/>
                    <a:pt x="36593" y="74290"/>
                    <a:pt x="36593" y="74416"/>
                  </a:cubicBezTo>
                  <a:lnTo>
                    <a:pt x="36593" y="75644"/>
                  </a:lnTo>
                  <a:cubicBezTo>
                    <a:pt x="36593" y="75744"/>
                    <a:pt x="36693" y="75844"/>
                    <a:pt x="36793" y="75844"/>
                  </a:cubicBezTo>
                  <a:lnTo>
                    <a:pt x="36818" y="75844"/>
                  </a:lnTo>
                  <a:cubicBezTo>
                    <a:pt x="36918" y="75844"/>
                    <a:pt x="37019" y="75744"/>
                    <a:pt x="37019" y="75644"/>
                  </a:cubicBezTo>
                  <a:lnTo>
                    <a:pt x="37019" y="74416"/>
                  </a:lnTo>
                  <a:cubicBezTo>
                    <a:pt x="37019" y="74290"/>
                    <a:pt x="36918" y="74190"/>
                    <a:pt x="36793" y="74190"/>
                  </a:cubicBezTo>
                  <a:close/>
                  <a:moveTo>
                    <a:pt x="36793" y="77498"/>
                  </a:moveTo>
                  <a:cubicBezTo>
                    <a:pt x="36693" y="77498"/>
                    <a:pt x="36593" y="77574"/>
                    <a:pt x="36593" y="77699"/>
                  </a:cubicBezTo>
                  <a:lnTo>
                    <a:pt x="36593" y="78927"/>
                  </a:lnTo>
                  <a:cubicBezTo>
                    <a:pt x="36593" y="79027"/>
                    <a:pt x="36693" y="79128"/>
                    <a:pt x="36793" y="79128"/>
                  </a:cubicBezTo>
                  <a:lnTo>
                    <a:pt x="36793" y="79153"/>
                  </a:lnTo>
                  <a:cubicBezTo>
                    <a:pt x="36918" y="79153"/>
                    <a:pt x="37019" y="79052"/>
                    <a:pt x="37019" y="78927"/>
                  </a:cubicBezTo>
                  <a:lnTo>
                    <a:pt x="37019" y="77699"/>
                  </a:lnTo>
                  <a:cubicBezTo>
                    <a:pt x="37019" y="77574"/>
                    <a:pt x="36918" y="77498"/>
                    <a:pt x="36793" y="77498"/>
                  </a:cubicBezTo>
                  <a:close/>
                  <a:moveTo>
                    <a:pt x="36793" y="80782"/>
                  </a:moveTo>
                  <a:cubicBezTo>
                    <a:pt x="36693" y="80782"/>
                    <a:pt x="36593" y="80857"/>
                    <a:pt x="36593" y="80982"/>
                  </a:cubicBezTo>
                  <a:lnTo>
                    <a:pt x="36593" y="82210"/>
                  </a:lnTo>
                  <a:cubicBezTo>
                    <a:pt x="36593" y="82336"/>
                    <a:pt x="36693" y="82411"/>
                    <a:pt x="36793" y="82411"/>
                  </a:cubicBezTo>
                  <a:cubicBezTo>
                    <a:pt x="36918" y="82411"/>
                    <a:pt x="37019" y="82336"/>
                    <a:pt x="37019" y="82210"/>
                  </a:cubicBezTo>
                  <a:lnTo>
                    <a:pt x="37019" y="80982"/>
                  </a:lnTo>
                  <a:cubicBezTo>
                    <a:pt x="37019" y="80857"/>
                    <a:pt x="36918" y="80782"/>
                    <a:pt x="36793" y="8078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4617950" y="4498150"/>
              <a:ext cx="21950" cy="26350"/>
            </a:xfrm>
            <a:custGeom>
              <a:avLst/>
              <a:gdLst/>
              <a:ahLst/>
              <a:cxnLst/>
              <a:rect l="l" t="t" r="r" b="b"/>
              <a:pathLst>
                <a:path w="878" h="1054" extrusionOk="0">
                  <a:moveTo>
                    <a:pt x="652" y="1"/>
                  </a:moveTo>
                  <a:cubicBezTo>
                    <a:pt x="552" y="1"/>
                    <a:pt x="452" y="101"/>
                    <a:pt x="452" y="201"/>
                  </a:cubicBezTo>
                  <a:lnTo>
                    <a:pt x="452" y="302"/>
                  </a:lnTo>
                  <a:lnTo>
                    <a:pt x="376" y="252"/>
                  </a:lnTo>
                  <a:cubicBezTo>
                    <a:pt x="336" y="198"/>
                    <a:pt x="281" y="173"/>
                    <a:pt x="224" y="173"/>
                  </a:cubicBezTo>
                  <a:cubicBezTo>
                    <a:pt x="174" y="173"/>
                    <a:pt x="122" y="192"/>
                    <a:pt x="76" y="226"/>
                  </a:cubicBezTo>
                  <a:cubicBezTo>
                    <a:pt x="0" y="302"/>
                    <a:pt x="0" y="452"/>
                    <a:pt x="76" y="527"/>
                  </a:cubicBezTo>
                  <a:lnTo>
                    <a:pt x="477" y="978"/>
                  </a:lnTo>
                  <a:cubicBezTo>
                    <a:pt x="527" y="1029"/>
                    <a:pt x="577" y="1054"/>
                    <a:pt x="627" y="1054"/>
                  </a:cubicBezTo>
                  <a:lnTo>
                    <a:pt x="727" y="1029"/>
                  </a:lnTo>
                  <a:cubicBezTo>
                    <a:pt x="802" y="1003"/>
                    <a:pt x="878" y="928"/>
                    <a:pt x="878" y="828"/>
                  </a:cubicBezTo>
                  <a:lnTo>
                    <a:pt x="878" y="201"/>
                  </a:lnTo>
                  <a:cubicBezTo>
                    <a:pt x="878" y="101"/>
                    <a:pt x="777" y="1"/>
                    <a:pt x="6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3"/>
            <p:cNvSpPr/>
            <p:nvPr/>
          </p:nvSpPr>
          <p:spPr>
            <a:xfrm>
              <a:off x="3668075" y="2417325"/>
              <a:ext cx="924200" cy="2057050"/>
            </a:xfrm>
            <a:custGeom>
              <a:avLst/>
              <a:gdLst/>
              <a:ahLst/>
              <a:cxnLst/>
              <a:rect l="l" t="t" r="r" b="b"/>
              <a:pathLst>
                <a:path w="36968" h="82282" extrusionOk="0">
                  <a:moveTo>
                    <a:pt x="201" y="0"/>
                  </a:moveTo>
                  <a:cubicBezTo>
                    <a:pt x="101" y="0"/>
                    <a:pt x="0" y="76"/>
                    <a:pt x="0" y="201"/>
                  </a:cubicBezTo>
                  <a:lnTo>
                    <a:pt x="0" y="1479"/>
                  </a:lnTo>
                  <a:cubicBezTo>
                    <a:pt x="0" y="1579"/>
                    <a:pt x="101" y="1680"/>
                    <a:pt x="201" y="1680"/>
                  </a:cubicBezTo>
                  <a:cubicBezTo>
                    <a:pt x="326" y="1680"/>
                    <a:pt x="401" y="1579"/>
                    <a:pt x="401" y="1479"/>
                  </a:cubicBezTo>
                  <a:lnTo>
                    <a:pt x="401" y="201"/>
                  </a:lnTo>
                  <a:cubicBezTo>
                    <a:pt x="401" y="76"/>
                    <a:pt x="326" y="0"/>
                    <a:pt x="201" y="0"/>
                  </a:cubicBezTo>
                  <a:close/>
                  <a:moveTo>
                    <a:pt x="201" y="3384"/>
                  </a:moveTo>
                  <a:cubicBezTo>
                    <a:pt x="101" y="3384"/>
                    <a:pt x="0" y="3484"/>
                    <a:pt x="0" y="3584"/>
                  </a:cubicBezTo>
                  <a:lnTo>
                    <a:pt x="0" y="4863"/>
                  </a:lnTo>
                  <a:cubicBezTo>
                    <a:pt x="0" y="4988"/>
                    <a:pt x="101" y="5088"/>
                    <a:pt x="201" y="5088"/>
                  </a:cubicBezTo>
                  <a:lnTo>
                    <a:pt x="201" y="5063"/>
                  </a:lnTo>
                  <a:cubicBezTo>
                    <a:pt x="326" y="5063"/>
                    <a:pt x="401" y="4988"/>
                    <a:pt x="401" y="4863"/>
                  </a:cubicBezTo>
                  <a:lnTo>
                    <a:pt x="401" y="3584"/>
                  </a:lnTo>
                  <a:cubicBezTo>
                    <a:pt x="401" y="3484"/>
                    <a:pt x="326" y="3384"/>
                    <a:pt x="201" y="3384"/>
                  </a:cubicBezTo>
                  <a:close/>
                  <a:moveTo>
                    <a:pt x="201" y="6792"/>
                  </a:moveTo>
                  <a:cubicBezTo>
                    <a:pt x="101" y="6792"/>
                    <a:pt x="0" y="6868"/>
                    <a:pt x="0" y="6993"/>
                  </a:cubicBezTo>
                  <a:lnTo>
                    <a:pt x="0" y="8271"/>
                  </a:lnTo>
                  <a:cubicBezTo>
                    <a:pt x="0" y="8371"/>
                    <a:pt x="101" y="8472"/>
                    <a:pt x="201" y="8472"/>
                  </a:cubicBezTo>
                  <a:cubicBezTo>
                    <a:pt x="326" y="8472"/>
                    <a:pt x="401" y="8371"/>
                    <a:pt x="401" y="8271"/>
                  </a:cubicBezTo>
                  <a:lnTo>
                    <a:pt x="401" y="6993"/>
                  </a:lnTo>
                  <a:cubicBezTo>
                    <a:pt x="401" y="6868"/>
                    <a:pt x="326" y="6792"/>
                    <a:pt x="201" y="6792"/>
                  </a:cubicBezTo>
                  <a:close/>
                  <a:moveTo>
                    <a:pt x="201" y="10176"/>
                  </a:moveTo>
                  <a:cubicBezTo>
                    <a:pt x="101" y="10176"/>
                    <a:pt x="0" y="10276"/>
                    <a:pt x="0" y="10401"/>
                  </a:cubicBezTo>
                  <a:lnTo>
                    <a:pt x="0" y="11655"/>
                  </a:lnTo>
                  <a:cubicBezTo>
                    <a:pt x="0" y="11780"/>
                    <a:pt x="101" y="11880"/>
                    <a:pt x="201" y="11880"/>
                  </a:cubicBezTo>
                  <a:lnTo>
                    <a:pt x="201" y="11855"/>
                  </a:lnTo>
                  <a:cubicBezTo>
                    <a:pt x="326" y="11855"/>
                    <a:pt x="401" y="11780"/>
                    <a:pt x="401" y="11655"/>
                  </a:cubicBezTo>
                  <a:lnTo>
                    <a:pt x="401" y="10401"/>
                  </a:lnTo>
                  <a:cubicBezTo>
                    <a:pt x="401" y="10276"/>
                    <a:pt x="326" y="10176"/>
                    <a:pt x="201" y="10176"/>
                  </a:cubicBezTo>
                  <a:close/>
                  <a:moveTo>
                    <a:pt x="201" y="13584"/>
                  </a:moveTo>
                  <a:cubicBezTo>
                    <a:pt x="101" y="13584"/>
                    <a:pt x="0" y="13660"/>
                    <a:pt x="0" y="13785"/>
                  </a:cubicBezTo>
                  <a:lnTo>
                    <a:pt x="0" y="15063"/>
                  </a:lnTo>
                  <a:cubicBezTo>
                    <a:pt x="0" y="15163"/>
                    <a:pt x="101" y="15264"/>
                    <a:pt x="201" y="15264"/>
                  </a:cubicBezTo>
                  <a:cubicBezTo>
                    <a:pt x="326" y="15264"/>
                    <a:pt x="401" y="15163"/>
                    <a:pt x="401" y="15063"/>
                  </a:cubicBezTo>
                  <a:lnTo>
                    <a:pt x="401" y="13785"/>
                  </a:lnTo>
                  <a:cubicBezTo>
                    <a:pt x="401" y="13660"/>
                    <a:pt x="326" y="13584"/>
                    <a:pt x="201" y="13584"/>
                  </a:cubicBezTo>
                  <a:close/>
                  <a:moveTo>
                    <a:pt x="201" y="16968"/>
                  </a:moveTo>
                  <a:cubicBezTo>
                    <a:pt x="101" y="16968"/>
                    <a:pt x="0" y="17068"/>
                    <a:pt x="0" y="17193"/>
                  </a:cubicBezTo>
                  <a:lnTo>
                    <a:pt x="0" y="18447"/>
                  </a:lnTo>
                  <a:cubicBezTo>
                    <a:pt x="0" y="18572"/>
                    <a:pt x="101" y="18672"/>
                    <a:pt x="201" y="18672"/>
                  </a:cubicBezTo>
                  <a:lnTo>
                    <a:pt x="201" y="18647"/>
                  </a:lnTo>
                  <a:cubicBezTo>
                    <a:pt x="326" y="18647"/>
                    <a:pt x="401" y="18572"/>
                    <a:pt x="401" y="18447"/>
                  </a:cubicBezTo>
                  <a:lnTo>
                    <a:pt x="401" y="17193"/>
                  </a:lnTo>
                  <a:cubicBezTo>
                    <a:pt x="401" y="17068"/>
                    <a:pt x="326" y="16968"/>
                    <a:pt x="201" y="16968"/>
                  </a:cubicBezTo>
                  <a:close/>
                  <a:moveTo>
                    <a:pt x="201" y="20376"/>
                  </a:moveTo>
                  <a:cubicBezTo>
                    <a:pt x="101" y="20376"/>
                    <a:pt x="0" y="20452"/>
                    <a:pt x="0" y="20577"/>
                  </a:cubicBezTo>
                  <a:lnTo>
                    <a:pt x="0" y="21855"/>
                  </a:lnTo>
                  <a:cubicBezTo>
                    <a:pt x="0" y="21955"/>
                    <a:pt x="101" y="22056"/>
                    <a:pt x="201" y="22056"/>
                  </a:cubicBezTo>
                  <a:cubicBezTo>
                    <a:pt x="326" y="22056"/>
                    <a:pt x="401" y="21955"/>
                    <a:pt x="401" y="21855"/>
                  </a:cubicBezTo>
                  <a:lnTo>
                    <a:pt x="401" y="20577"/>
                  </a:lnTo>
                  <a:cubicBezTo>
                    <a:pt x="401" y="20452"/>
                    <a:pt x="326" y="20376"/>
                    <a:pt x="201" y="20376"/>
                  </a:cubicBezTo>
                  <a:close/>
                  <a:moveTo>
                    <a:pt x="201" y="23760"/>
                  </a:moveTo>
                  <a:cubicBezTo>
                    <a:pt x="101" y="23760"/>
                    <a:pt x="0" y="23860"/>
                    <a:pt x="0" y="23985"/>
                  </a:cubicBezTo>
                  <a:lnTo>
                    <a:pt x="0" y="25264"/>
                  </a:lnTo>
                  <a:cubicBezTo>
                    <a:pt x="0" y="25364"/>
                    <a:pt x="101" y="25464"/>
                    <a:pt x="201" y="25464"/>
                  </a:cubicBezTo>
                  <a:cubicBezTo>
                    <a:pt x="326" y="25464"/>
                    <a:pt x="401" y="25364"/>
                    <a:pt x="401" y="25264"/>
                  </a:cubicBezTo>
                  <a:lnTo>
                    <a:pt x="401" y="23985"/>
                  </a:lnTo>
                  <a:cubicBezTo>
                    <a:pt x="401" y="23860"/>
                    <a:pt x="326" y="23760"/>
                    <a:pt x="201" y="23760"/>
                  </a:cubicBezTo>
                  <a:close/>
                  <a:moveTo>
                    <a:pt x="201" y="27168"/>
                  </a:moveTo>
                  <a:cubicBezTo>
                    <a:pt x="101" y="27168"/>
                    <a:pt x="0" y="27269"/>
                    <a:pt x="0" y="27369"/>
                  </a:cubicBezTo>
                  <a:lnTo>
                    <a:pt x="0" y="28647"/>
                  </a:lnTo>
                  <a:cubicBezTo>
                    <a:pt x="0" y="28772"/>
                    <a:pt x="101" y="28848"/>
                    <a:pt x="201" y="28848"/>
                  </a:cubicBezTo>
                  <a:cubicBezTo>
                    <a:pt x="326" y="28848"/>
                    <a:pt x="401" y="28747"/>
                    <a:pt x="401" y="28647"/>
                  </a:cubicBezTo>
                  <a:lnTo>
                    <a:pt x="401" y="27369"/>
                  </a:lnTo>
                  <a:cubicBezTo>
                    <a:pt x="401" y="27269"/>
                    <a:pt x="326" y="27168"/>
                    <a:pt x="201" y="27168"/>
                  </a:cubicBezTo>
                  <a:close/>
                  <a:moveTo>
                    <a:pt x="201" y="30552"/>
                  </a:moveTo>
                  <a:cubicBezTo>
                    <a:pt x="101" y="30552"/>
                    <a:pt x="0" y="30652"/>
                    <a:pt x="0" y="30778"/>
                  </a:cubicBezTo>
                  <a:lnTo>
                    <a:pt x="0" y="32056"/>
                  </a:lnTo>
                  <a:cubicBezTo>
                    <a:pt x="0" y="32156"/>
                    <a:pt x="101" y="32256"/>
                    <a:pt x="201" y="32256"/>
                  </a:cubicBezTo>
                  <a:cubicBezTo>
                    <a:pt x="326" y="32256"/>
                    <a:pt x="401" y="32156"/>
                    <a:pt x="401" y="32056"/>
                  </a:cubicBezTo>
                  <a:lnTo>
                    <a:pt x="401" y="30778"/>
                  </a:lnTo>
                  <a:cubicBezTo>
                    <a:pt x="401" y="30652"/>
                    <a:pt x="326" y="30552"/>
                    <a:pt x="201" y="30552"/>
                  </a:cubicBezTo>
                  <a:close/>
                  <a:moveTo>
                    <a:pt x="201" y="33960"/>
                  </a:moveTo>
                  <a:cubicBezTo>
                    <a:pt x="101" y="33960"/>
                    <a:pt x="0" y="34061"/>
                    <a:pt x="0" y="34161"/>
                  </a:cubicBezTo>
                  <a:lnTo>
                    <a:pt x="0" y="35439"/>
                  </a:lnTo>
                  <a:cubicBezTo>
                    <a:pt x="0" y="35564"/>
                    <a:pt x="101" y="35640"/>
                    <a:pt x="201" y="35640"/>
                  </a:cubicBezTo>
                  <a:cubicBezTo>
                    <a:pt x="326" y="35640"/>
                    <a:pt x="401" y="35539"/>
                    <a:pt x="401" y="35439"/>
                  </a:cubicBezTo>
                  <a:lnTo>
                    <a:pt x="401" y="34161"/>
                  </a:lnTo>
                  <a:cubicBezTo>
                    <a:pt x="401" y="34061"/>
                    <a:pt x="326" y="33960"/>
                    <a:pt x="201" y="33960"/>
                  </a:cubicBezTo>
                  <a:close/>
                  <a:moveTo>
                    <a:pt x="201" y="37369"/>
                  </a:moveTo>
                  <a:cubicBezTo>
                    <a:pt x="101" y="37369"/>
                    <a:pt x="0" y="37444"/>
                    <a:pt x="0" y="37570"/>
                  </a:cubicBezTo>
                  <a:lnTo>
                    <a:pt x="0" y="38848"/>
                  </a:lnTo>
                  <a:cubicBezTo>
                    <a:pt x="0" y="38948"/>
                    <a:pt x="101" y="39048"/>
                    <a:pt x="201" y="39048"/>
                  </a:cubicBezTo>
                  <a:cubicBezTo>
                    <a:pt x="326" y="39048"/>
                    <a:pt x="401" y="38948"/>
                    <a:pt x="401" y="38848"/>
                  </a:cubicBezTo>
                  <a:lnTo>
                    <a:pt x="401" y="37570"/>
                  </a:lnTo>
                  <a:cubicBezTo>
                    <a:pt x="401" y="37444"/>
                    <a:pt x="326" y="37369"/>
                    <a:pt x="201" y="37369"/>
                  </a:cubicBezTo>
                  <a:close/>
                  <a:moveTo>
                    <a:pt x="201" y="40778"/>
                  </a:moveTo>
                  <a:cubicBezTo>
                    <a:pt x="101" y="40778"/>
                    <a:pt x="0" y="40878"/>
                    <a:pt x="0" y="40978"/>
                  </a:cubicBezTo>
                  <a:lnTo>
                    <a:pt x="0" y="42231"/>
                  </a:lnTo>
                  <a:cubicBezTo>
                    <a:pt x="0" y="42357"/>
                    <a:pt x="101" y="42457"/>
                    <a:pt x="201" y="42457"/>
                  </a:cubicBezTo>
                  <a:lnTo>
                    <a:pt x="201" y="42432"/>
                  </a:lnTo>
                  <a:cubicBezTo>
                    <a:pt x="326" y="42432"/>
                    <a:pt x="401" y="42357"/>
                    <a:pt x="401" y="42231"/>
                  </a:cubicBezTo>
                  <a:lnTo>
                    <a:pt x="401" y="40978"/>
                  </a:lnTo>
                  <a:cubicBezTo>
                    <a:pt x="401" y="40878"/>
                    <a:pt x="326" y="40778"/>
                    <a:pt x="201" y="40778"/>
                  </a:cubicBezTo>
                  <a:close/>
                  <a:moveTo>
                    <a:pt x="751" y="44042"/>
                  </a:moveTo>
                  <a:cubicBezTo>
                    <a:pt x="710" y="44042"/>
                    <a:pt x="666" y="44056"/>
                    <a:pt x="627" y="44086"/>
                  </a:cubicBezTo>
                  <a:cubicBezTo>
                    <a:pt x="527" y="44161"/>
                    <a:pt x="502" y="44261"/>
                    <a:pt x="552" y="44362"/>
                  </a:cubicBezTo>
                  <a:cubicBezTo>
                    <a:pt x="727" y="44637"/>
                    <a:pt x="903" y="44863"/>
                    <a:pt x="1128" y="45088"/>
                  </a:cubicBezTo>
                  <a:lnTo>
                    <a:pt x="1404" y="45389"/>
                  </a:lnTo>
                  <a:cubicBezTo>
                    <a:pt x="1429" y="45414"/>
                    <a:pt x="1479" y="45439"/>
                    <a:pt x="1554" y="45439"/>
                  </a:cubicBezTo>
                  <a:cubicBezTo>
                    <a:pt x="1604" y="45439"/>
                    <a:pt x="1654" y="45414"/>
                    <a:pt x="1705" y="45389"/>
                  </a:cubicBezTo>
                  <a:cubicBezTo>
                    <a:pt x="1780" y="45314"/>
                    <a:pt x="1780" y="45164"/>
                    <a:pt x="1705" y="45088"/>
                  </a:cubicBezTo>
                  <a:lnTo>
                    <a:pt x="1429" y="44813"/>
                  </a:lnTo>
                  <a:cubicBezTo>
                    <a:pt x="1228" y="44612"/>
                    <a:pt x="1053" y="44387"/>
                    <a:pt x="903" y="44161"/>
                  </a:cubicBezTo>
                  <a:lnTo>
                    <a:pt x="903" y="44136"/>
                  </a:lnTo>
                  <a:cubicBezTo>
                    <a:pt x="872" y="44075"/>
                    <a:pt x="814" y="44042"/>
                    <a:pt x="751" y="44042"/>
                  </a:cubicBezTo>
                  <a:close/>
                  <a:moveTo>
                    <a:pt x="2995" y="46561"/>
                  </a:moveTo>
                  <a:cubicBezTo>
                    <a:pt x="2945" y="46561"/>
                    <a:pt x="2895" y="46580"/>
                    <a:pt x="2857" y="46617"/>
                  </a:cubicBezTo>
                  <a:cubicBezTo>
                    <a:pt x="2757" y="46717"/>
                    <a:pt x="2782" y="46843"/>
                    <a:pt x="2857" y="46918"/>
                  </a:cubicBezTo>
                  <a:lnTo>
                    <a:pt x="3735" y="47845"/>
                  </a:lnTo>
                  <a:cubicBezTo>
                    <a:pt x="3785" y="47870"/>
                    <a:pt x="3835" y="47895"/>
                    <a:pt x="3885" y="47895"/>
                  </a:cubicBezTo>
                  <a:cubicBezTo>
                    <a:pt x="3960" y="47895"/>
                    <a:pt x="4010" y="47870"/>
                    <a:pt x="4035" y="47845"/>
                  </a:cubicBezTo>
                  <a:cubicBezTo>
                    <a:pt x="4136" y="47770"/>
                    <a:pt x="4136" y="47620"/>
                    <a:pt x="4035" y="47545"/>
                  </a:cubicBezTo>
                  <a:lnTo>
                    <a:pt x="3158" y="46642"/>
                  </a:lnTo>
                  <a:lnTo>
                    <a:pt x="3133" y="46617"/>
                  </a:lnTo>
                  <a:cubicBezTo>
                    <a:pt x="3096" y="46580"/>
                    <a:pt x="3045" y="46561"/>
                    <a:pt x="2995" y="46561"/>
                  </a:cubicBezTo>
                  <a:close/>
                  <a:moveTo>
                    <a:pt x="5352" y="49020"/>
                  </a:moveTo>
                  <a:cubicBezTo>
                    <a:pt x="5299" y="49020"/>
                    <a:pt x="5248" y="49038"/>
                    <a:pt x="5213" y="49073"/>
                  </a:cubicBezTo>
                  <a:cubicBezTo>
                    <a:pt x="5138" y="49149"/>
                    <a:pt x="5113" y="49299"/>
                    <a:pt x="5213" y="49374"/>
                  </a:cubicBezTo>
                  <a:lnTo>
                    <a:pt x="6091" y="50301"/>
                  </a:lnTo>
                  <a:cubicBezTo>
                    <a:pt x="6116" y="50326"/>
                    <a:pt x="6191" y="50352"/>
                    <a:pt x="6241" y="50352"/>
                  </a:cubicBezTo>
                  <a:cubicBezTo>
                    <a:pt x="6291" y="50352"/>
                    <a:pt x="6341" y="50326"/>
                    <a:pt x="6391" y="50301"/>
                  </a:cubicBezTo>
                  <a:cubicBezTo>
                    <a:pt x="6466" y="50226"/>
                    <a:pt x="6466" y="50076"/>
                    <a:pt x="6391" y="50001"/>
                  </a:cubicBezTo>
                  <a:lnTo>
                    <a:pt x="5514" y="49098"/>
                  </a:lnTo>
                  <a:cubicBezTo>
                    <a:pt x="5474" y="49045"/>
                    <a:pt x="5412" y="49020"/>
                    <a:pt x="5352" y="49020"/>
                  </a:cubicBezTo>
                  <a:close/>
                  <a:moveTo>
                    <a:pt x="7695" y="51473"/>
                  </a:moveTo>
                  <a:cubicBezTo>
                    <a:pt x="7638" y="51473"/>
                    <a:pt x="7582" y="51492"/>
                    <a:pt x="7544" y="51529"/>
                  </a:cubicBezTo>
                  <a:cubicBezTo>
                    <a:pt x="7469" y="51605"/>
                    <a:pt x="7469" y="51755"/>
                    <a:pt x="7544" y="51830"/>
                  </a:cubicBezTo>
                  <a:lnTo>
                    <a:pt x="8421" y="52758"/>
                  </a:lnTo>
                  <a:cubicBezTo>
                    <a:pt x="8472" y="52783"/>
                    <a:pt x="8522" y="52808"/>
                    <a:pt x="8572" y="52808"/>
                  </a:cubicBezTo>
                  <a:cubicBezTo>
                    <a:pt x="8647" y="52808"/>
                    <a:pt x="8697" y="52783"/>
                    <a:pt x="8722" y="52758"/>
                  </a:cubicBezTo>
                  <a:cubicBezTo>
                    <a:pt x="8797" y="52657"/>
                    <a:pt x="8797" y="52532"/>
                    <a:pt x="8722" y="52457"/>
                  </a:cubicBezTo>
                  <a:lnTo>
                    <a:pt x="7845" y="51529"/>
                  </a:lnTo>
                  <a:cubicBezTo>
                    <a:pt x="7807" y="51492"/>
                    <a:pt x="7751" y="51473"/>
                    <a:pt x="7695" y="51473"/>
                  </a:cubicBezTo>
                  <a:close/>
                  <a:moveTo>
                    <a:pt x="10025" y="53929"/>
                  </a:moveTo>
                  <a:cubicBezTo>
                    <a:pt x="9969" y="53929"/>
                    <a:pt x="9913" y="53948"/>
                    <a:pt x="9875" y="53986"/>
                  </a:cubicBezTo>
                  <a:cubicBezTo>
                    <a:pt x="9800" y="54086"/>
                    <a:pt x="9825" y="54211"/>
                    <a:pt x="9900" y="54286"/>
                  </a:cubicBezTo>
                  <a:lnTo>
                    <a:pt x="10777" y="55214"/>
                  </a:lnTo>
                  <a:cubicBezTo>
                    <a:pt x="10827" y="55239"/>
                    <a:pt x="10878" y="55264"/>
                    <a:pt x="10928" y="55264"/>
                  </a:cubicBezTo>
                  <a:cubicBezTo>
                    <a:pt x="10978" y="55264"/>
                    <a:pt x="11053" y="55264"/>
                    <a:pt x="11078" y="55214"/>
                  </a:cubicBezTo>
                  <a:cubicBezTo>
                    <a:pt x="11153" y="55139"/>
                    <a:pt x="11153" y="55013"/>
                    <a:pt x="11078" y="54913"/>
                  </a:cubicBezTo>
                  <a:lnTo>
                    <a:pt x="10201" y="54011"/>
                  </a:lnTo>
                  <a:lnTo>
                    <a:pt x="10176" y="53986"/>
                  </a:lnTo>
                  <a:cubicBezTo>
                    <a:pt x="10138" y="53948"/>
                    <a:pt x="10082" y="53929"/>
                    <a:pt x="10025" y="53929"/>
                  </a:cubicBezTo>
                  <a:close/>
                  <a:moveTo>
                    <a:pt x="12381" y="56385"/>
                  </a:moveTo>
                  <a:cubicBezTo>
                    <a:pt x="12325" y="56385"/>
                    <a:pt x="12269" y="56404"/>
                    <a:pt x="12231" y="56442"/>
                  </a:cubicBezTo>
                  <a:cubicBezTo>
                    <a:pt x="12156" y="56517"/>
                    <a:pt x="12156" y="56667"/>
                    <a:pt x="12231" y="56743"/>
                  </a:cubicBezTo>
                  <a:lnTo>
                    <a:pt x="13108" y="57670"/>
                  </a:lnTo>
                  <a:cubicBezTo>
                    <a:pt x="13158" y="57695"/>
                    <a:pt x="13208" y="57720"/>
                    <a:pt x="13259" y="57720"/>
                  </a:cubicBezTo>
                  <a:cubicBezTo>
                    <a:pt x="13309" y="57720"/>
                    <a:pt x="13384" y="57695"/>
                    <a:pt x="13409" y="57645"/>
                  </a:cubicBezTo>
                  <a:cubicBezTo>
                    <a:pt x="13484" y="57570"/>
                    <a:pt x="13484" y="57444"/>
                    <a:pt x="13409" y="57369"/>
                  </a:cubicBezTo>
                  <a:lnTo>
                    <a:pt x="12532" y="56442"/>
                  </a:lnTo>
                  <a:cubicBezTo>
                    <a:pt x="12494" y="56404"/>
                    <a:pt x="12438" y="56385"/>
                    <a:pt x="12381" y="56385"/>
                  </a:cubicBezTo>
                  <a:close/>
                  <a:moveTo>
                    <a:pt x="14735" y="58838"/>
                  </a:moveTo>
                  <a:cubicBezTo>
                    <a:pt x="14690" y="58838"/>
                    <a:pt x="14646" y="58850"/>
                    <a:pt x="14612" y="58873"/>
                  </a:cubicBezTo>
                  <a:cubicBezTo>
                    <a:pt x="14537" y="58948"/>
                    <a:pt x="14512" y="59073"/>
                    <a:pt x="14587" y="59174"/>
                  </a:cubicBezTo>
                  <a:lnTo>
                    <a:pt x="15464" y="60101"/>
                  </a:lnTo>
                  <a:cubicBezTo>
                    <a:pt x="15514" y="60126"/>
                    <a:pt x="15564" y="60151"/>
                    <a:pt x="15614" y="60176"/>
                  </a:cubicBezTo>
                  <a:cubicBezTo>
                    <a:pt x="15690" y="60176"/>
                    <a:pt x="15740" y="60151"/>
                    <a:pt x="15765" y="60126"/>
                  </a:cubicBezTo>
                  <a:cubicBezTo>
                    <a:pt x="15865" y="60051"/>
                    <a:pt x="15865" y="59900"/>
                    <a:pt x="15765" y="59825"/>
                  </a:cubicBezTo>
                  <a:lnTo>
                    <a:pt x="14888" y="58898"/>
                  </a:lnTo>
                  <a:cubicBezTo>
                    <a:pt x="14846" y="58857"/>
                    <a:pt x="14790" y="58838"/>
                    <a:pt x="14735" y="58838"/>
                  </a:cubicBezTo>
                  <a:close/>
                  <a:moveTo>
                    <a:pt x="17068" y="61273"/>
                  </a:moveTo>
                  <a:cubicBezTo>
                    <a:pt x="17012" y="61273"/>
                    <a:pt x="16955" y="61291"/>
                    <a:pt x="16918" y="61329"/>
                  </a:cubicBezTo>
                  <a:cubicBezTo>
                    <a:pt x="16842" y="61429"/>
                    <a:pt x="16842" y="61555"/>
                    <a:pt x="16943" y="61630"/>
                  </a:cubicBezTo>
                  <a:lnTo>
                    <a:pt x="17820" y="62557"/>
                  </a:lnTo>
                  <a:cubicBezTo>
                    <a:pt x="17845" y="62607"/>
                    <a:pt x="17920" y="62632"/>
                    <a:pt x="17970" y="62632"/>
                  </a:cubicBezTo>
                  <a:cubicBezTo>
                    <a:pt x="18020" y="62632"/>
                    <a:pt x="18071" y="62607"/>
                    <a:pt x="18121" y="62557"/>
                  </a:cubicBezTo>
                  <a:cubicBezTo>
                    <a:pt x="18196" y="62482"/>
                    <a:pt x="18196" y="62357"/>
                    <a:pt x="18121" y="62256"/>
                  </a:cubicBezTo>
                  <a:lnTo>
                    <a:pt x="17243" y="61354"/>
                  </a:lnTo>
                  <a:lnTo>
                    <a:pt x="17218" y="61329"/>
                  </a:lnTo>
                  <a:cubicBezTo>
                    <a:pt x="17181" y="61291"/>
                    <a:pt x="17124" y="61273"/>
                    <a:pt x="17068" y="61273"/>
                  </a:cubicBezTo>
                  <a:close/>
                  <a:moveTo>
                    <a:pt x="19426" y="63732"/>
                  </a:moveTo>
                  <a:cubicBezTo>
                    <a:pt x="19379" y="63732"/>
                    <a:pt x="19334" y="63750"/>
                    <a:pt x="19299" y="63785"/>
                  </a:cubicBezTo>
                  <a:cubicBezTo>
                    <a:pt x="19198" y="63885"/>
                    <a:pt x="19198" y="64011"/>
                    <a:pt x="19274" y="64086"/>
                  </a:cubicBezTo>
                  <a:lnTo>
                    <a:pt x="20151" y="65013"/>
                  </a:lnTo>
                  <a:cubicBezTo>
                    <a:pt x="20201" y="65063"/>
                    <a:pt x="20251" y="65088"/>
                    <a:pt x="20301" y="65088"/>
                  </a:cubicBezTo>
                  <a:cubicBezTo>
                    <a:pt x="20376" y="65088"/>
                    <a:pt x="20426" y="65063"/>
                    <a:pt x="20452" y="65013"/>
                  </a:cubicBezTo>
                  <a:lnTo>
                    <a:pt x="20477" y="65013"/>
                  </a:lnTo>
                  <a:cubicBezTo>
                    <a:pt x="20552" y="64938"/>
                    <a:pt x="20552" y="64813"/>
                    <a:pt x="20452" y="64713"/>
                  </a:cubicBezTo>
                  <a:lnTo>
                    <a:pt x="19574" y="63810"/>
                  </a:lnTo>
                  <a:cubicBezTo>
                    <a:pt x="19534" y="63757"/>
                    <a:pt x="19479" y="63732"/>
                    <a:pt x="19426" y="63732"/>
                  </a:cubicBezTo>
                  <a:close/>
                  <a:moveTo>
                    <a:pt x="21778" y="66188"/>
                  </a:moveTo>
                  <a:cubicBezTo>
                    <a:pt x="21724" y="66188"/>
                    <a:pt x="21670" y="66213"/>
                    <a:pt x="21629" y="66266"/>
                  </a:cubicBezTo>
                  <a:cubicBezTo>
                    <a:pt x="21529" y="66342"/>
                    <a:pt x="21529" y="66467"/>
                    <a:pt x="21629" y="66542"/>
                  </a:cubicBezTo>
                  <a:lnTo>
                    <a:pt x="22507" y="67469"/>
                  </a:lnTo>
                  <a:cubicBezTo>
                    <a:pt x="22557" y="67520"/>
                    <a:pt x="22607" y="67545"/>
                    <a:pt x="22657" y="67545"/>
                  </a:cubicBezTo>
                  <a:cubicBezTo>
                    <a:pt x="22707" y="67545"/>
                    <a:pt x="22757" y="67520"/>
                    <a:pt x="22782" y="67469"/>
                  </a:cubicBezTo>
                  <a:lnTo>
                    <a:pt x="22807" y="67469"/>
                  </a:lnTo>
                  <a:cubicBezTo>
                    <a:pt x="22883" y="67394"/>
                    <a:pt x="22883" y="67244"/>
                    <a:pt x="22782" y="67169"/>
                  </a:cubicBezTo>
                  <a:lnTo>
                    <a:pt x="21905" y="66266"/>
                  </a:lnTo>
                  <a:lnTo>
                    <a:pt x="21905" y="66241"/>
                  </a:lnTo>
                  <a:cubicBezTo>
                    <a:pt x="21870" y="66206"/>
                    <a:pt x="21825" y="66188"/>
                    <a:pt x="21778" y="66188"/>
                  </a:cubicBezTo>
                  <a:close/>
                  <a:moveTo>
                    <a:pt x="24101" y="68641"/>
                  </a:moveTo>
                  <a:cubicBezTo>
                    <a:pt x="24048" y="68641"/>
                    <a:pt x="23998" y="68660"/>
                    <a:pt x="23960" y="68698"/>
                  </a:cubicBezTo>
                  <a:cubicBezTo>
                    <a:pt x="23885" y="68798"/>
                    <a:pt x="23885" y="68923"/>
                    <a:pt x="23985" y="68998"/>
                  </a:cubicBezTo>
                  <a:lnTo>
                    <a:pt x="24863" y="69926"/>
                  </a:lnTo>
                  <a:cubicBezTo>
                    <a:pt x="24888" y="69976"/>
                    <a:pt x="24938" y="70001"/>
                    <a:pt x="25013" y="70001"/>
                  </a:cubicBezTo>
                  <a:cubicBezTo>
                    <a:pt x="25063" y="70001"/>
                    <a:pt x="25113" y="69976"/>
                    <a:pt x="25163" y="69926"/>
                  </a:cubicBezTo>
                  <a:cubicBezTo>
                    <a:pt x="25239" y="69850"/>
                    <a:pt x="25239" y="69725"/>
                    <a:pt x="25163" y="69650"/>
                  </a:cubicBezTo>
                  <a:lnTo>
                    <a:pt x="24286" y="68723"/>
                  </a:lnTo>
                  <a:lnTo>
                    <a:pt x="24261" y="68698"/>
                  </a:lnTo>
                  <a:cubicBezTo>
                    <a:pt x="24211" y="68660"/>
                    <a:pt x="24155" y="68641"/>
                    <a:pt x="24101" y="68641"/>
                  </a:cubicBezTo>
                  <a:close/>
                  <a:moveTo>
                    <a:pt x="26479" y="71100"/>
                  </a:moveTo>
                  <a:cubicBezTo>
                    <a:pt x="26418" y="71100"/>
                    <a:pt x="26357" y="71125"/>
                    <a:pt x="26316" y="71179"/>
                  </a:cubicBezTo>
                  <a:cubicBezTo>
                    <a:pt x="26241" y="71254"/>
                    <a:pt x="26241" y="71379"/>
                    <a:pt x="26316" y="71454"/>
                  </a:cubicBezTo>
                  <a:lnTo>
                    <a:pt x="27193" y="72382"/>
                  </a:lnTo>
                  <a:cubicBezTo>
                    <a:pt x="27244" y="72432"/>
                    <a:pt x="27294" y="72432"/>
                    <a:pt x="27344" y="72457"/>
                  </a:cubicBezTo>
                  <a:cubicBezTo>
                    <a:pt x="27419" y="72457"/>
                    <a:pt x="27469" y="72432"/>
                    <a:pt x="27494" y="72382"/>
                  </a:cubicBezTo>
                  <a:cubicBezTo>
                    <a:pt x="27569" y="72307"/>
                    <a:pt x="27569" y="72181"/>
                    <a:pt x="27494" y="72081"/>
                  </a:cubicBezTo>
                  <a:lnTo>
                    <a:pt x="26617" y="71179"/>
                  </a:lnTo>
                  <a:lnTo>
                    <a:pt x="26617" y="71154"/>
                  </a:lnTo>
                  <a:cubicBezTo>
                    <a:pt x="26582" y="71119"/>
                    <a:pt x="26531" y="71100"/>
                    <a:pt x="26479" y="71100"/>
                  </a:cubicBezTo>
                  <a:close/>
                  <a:moveTo>
                    <a:pt x="28820" y="73575"/>
                  </a:moveTo>
                  <a:cubicBezTo>
                    <a:pt x="28775" y="73575"/>
                    <a:pt x="28731" y="73587"/>
                    <a:pt x="28697" y="73610"/>
                  </a:cubicBezTo>
                  <a:cubicBezTo>
                    <a:pt x="28597" y="73685"/>
                    <a:pt x="28597" y="73835"/>
                    <a:pt x="28672" y="73911"/>
                  </a:cubicBezTo>
                  <a:lnTo>
                    <a:pt x="29549" y="74838"/>
                  </a:lnTo>
                  <a:cubicBezTo>
                    <a:pt x="29599" y="74888"/>
                    <a:pt x="29650" y="74913"/>
                    <a:pt x="29700" y="74913"/>
                  </a:cubicBezTo>
                  <a:cubicBezTo>
                    <a:pt x="29750" y="74913"/>
                    <a:pt x="29800" y="74888"/>
                    <a:pt x="29850" y="74838"/>
                  </a:cubicBezTo>
                  <a:cubicBezTo>
                    <a:pt x="29925" y="74763"/>
                    <a:pt x="29925" y="74637"/>
                    <a:pt x="29850" y="74562"/>
                  </a:cubicBezTo>
                  <a:lnTo>
                    <a:pt x="28973" y="73635"/>
                  </a:lnTo>
                  <a:cubicBezTo>
                    <a:pt x="28931" y="73593"/>
                    <a:pt x="28875" y="73575"/>
                    <a:pt x="28820" y="73575"/>
                  </a:cubicBezTo>
                  <a:close/>
                  <a:moveTo>
                    <a:pt x="31188" y="76035"/>
                  </a:moveTo>
                  <a:cubicBezTo>
                    <a:pt x="31135" y="76035"/>
                    <a:pt x="31078" y="76053"/>
                    <a:pt x="31028" y="76091"/>
                  </a:cubicBezTo>
                  <a:cubicBezTo>
                    <a:pt x="30953" y="76166"/>
                    <a:pt x="30953" y="76317"/>
                    <a:pt x="31028" y="76392"/>
                  </a:cubicBezTo>
                  <a:lnTo>
                    <a:pt x="31905" y="77319"/>
                  </a:lnTo>
                  <a:cubicBezTo>
                    <a:pt x="31955" y="77344"/>
                    <a:pt x="32005" y="77369"/>
                    <a:pt x="32056" y="77369"/>
                  </a:cubicBezTo>
                  <a:cubicBezTo>
                    <a:pt x="32131" y="77369"/>
                    <a:pt x="32181" y="77344"/>
                    <a:pt x="32206" y="77319"/>
                  </a:cubicBezTo>
                  <a:cubicBezTo>
                    <a:pt x="32281" y="77219"/>
                    <a:pt x="32281" y="77094"/>
                    <a:pt x="32206" y="77018"/>
                  </a:cubicBezTo>
                  <a:lnTo>
                    <a:pt x="31329" y="76091"/>
                  </a:lnTo>
                  <a:cubicBezTo>
                    <a:pt x="31291" y="76053"/>
                    <a:pt x="31241" y="76035"/>
                    <a:pt x="31188" y="76035"/>
                  </a:cubicBezTo>
                  <a:close/>
                  <a:moveTo>
                    <a:pt x="33507" y="78494"/>
                  </a:moveTo>
                  <a:cubicBezTo>
                    <a:pt x="33457" y="78494"/>
                    <a:pt x="33405" y="78512"/>
                    <a:pt x="33359" y="78547"/>
                  </a:cubicBezTo>
                  <a:cubicBezTo>
                    <a:pt x="33284" y="78622"/>
                    <a:pt x="33284" y="78773"/>
                    <a:pt x="33359" y="78848"/>
                  </a:cubicBezTo>
                  <a:lnTo>
                    <a:pt x="34236" y="79775"/>
                  </a:lnTo>
                  <a:cubicBezTo>
                    <a:pt x="34286" y="79800"/>
                    <a:pt x="34336" y="79825"/>
                    <a:pt x="34386" y="79825"/>
                  </a:cubicBezTo>
                  <a:cubicBezTo>
                    <a:pt x="34437" y="79825"/>
                    <a:pt x="34512" y="79800"/>
                    <a:pt x="34537" y="79775"/>
                  </a:cubicBezTo>
                  <a:cubicBezTo>
                    <a:pt x="34612" y="79700"/>
                    <a:pt x="34612" y="79550"/>
                    <a:pt x="34537" y="79475"/>
                  </a:cubicBezTo>
                  <a:lnTo>
                    <a:pt x="33660" y="78572"/>
                  </a:lnTo>
                  <a:cubicBezTo>
                    <a:pt x="33619" y="78519"/>
                    <a:pt x="33565" y="78494"/>
                    <a:pt x="33507" y="78494"/>
                  </a:cubicBezTo>
                  <a:close/>
                  <a:moveTo>
                    <a:pt x="35853" y="80947"/>
                  </a:moveTo>
                  <a:cubicBezTo>
                    <a:pt x="35802" y="80947"/>
                    <a:pt x="35752" y="80966"/>
                    <a:pt x="35715" y="81003"/>
                  </a:cubicBezTo>
                  <a:cubicBezTo>
                    <a:pt x="35615" y="81079"/>
                    <a:pt x="35615" y="81229"/>
                    <a:pt x="35715" y="81304"/>
                  </a:cubicBezTo>
                  <a:lnTo>
                    <a:pt x="36592" y="82231"/>
                  </a:lnTo>
                  <a:cubicBezTo>
                    <a:pt x="36617" y="82256"/>
                    <a:pt x="36692" y="82282"/>
                    <a:pt x="36742" y="82282"/>
                  </a:cubicBezTo>
                  <a:cubicBezTo>
                    <a:pt x="36792" y="82282"/>
                    <a:pt x="36843" y="82256"/>
                    <a:pt x="36893" y="82231"/>
                  </a:cubicBezTo>
                  <a:cubicBezTo>
                    <a:pt x="36968" y="82131"/>
                    <a:pt x="36968" y="82006"/>
                    <a:pt x="36893" y="81931"/>
                  </a:cubicBezTo>
                  <a:lnTo>
                    <a:pt x="35990" y="81003"/>
                  </a:lnTo>
                  <a:cubicBezTo>
                    <a:pt x="35953" y="80966"/>
                    <a:pt x="35903" y="80947"/>
                    <a:pt x="35853" y="8094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3"/>
            <p:cNvSpPr/>
            <p:nvPr/>
          </p:nvSpPr>
          <p:spPr>
            <a:xfrm>
              <a:off x="4696900" y="3295150"/>
              <a:ext cx="80225" cy="1379100"/>
            </a:xfrm>
            <a:custGeom>
              <a:avLst/>
              <a:gdLst/>
              <a:ahLst/>
              <a:cxnLst/>
              <a:rect l="l" t="t" r="r" b="b"/>
              <a:pathLst>
                <a:path w="3209" h="55164" extrusionOk="0">
                  <a:moveTo>
                    <a:pt x="2832" y="0"/>
                  </a:moveTo>
                  <a:lnTo>
                    <a:pt x="0" y="1655"/>
                  </a:lnTo>
                  <a:cubicBezTo>
                    <a:pt x="251" y="2231"/>
                    <a:pt x="401" y="2858"/>
                    <a:pt x="426" y="3509"/>
                  </a:cubicBezTo>
                  <a:lnTo>
                    <a:pt x="426" y="54161"/>
                  </a:lnTo>
                  <a:cubicBezTo>
                    <a:pt x="426" y="54680"/>
                    <a:pt x="280" y="55029"/>
                    <a:pt x="59" y="55158"/>
                  </a:cubicBezTo>
                  <a:lnTo>
                    <a:pt x="59" y="55158"/>
                  </a:lnTo>
                  <a:lnTo>
                    <a:pt x="2858" y="53560"/>
                  </a:lnTo>
                  <a:cubicBezTo>
                    <a:pt x="3083" y="53434"/>
                    <a:pt x="3208" y="53083"/>
                    <a:pt x="3208" y="52557"/>
                  </a:cubicBezTo>
                  <a:lnTo>
                    <a:pt x="3208" y="1905"/>
                  </a:lnTo>
                  <a:cubicBezTo>
                    <a:pt x="3208" y="1254"/>
                    <a:pt x="3083" y="602"/>
                    <a:pt x="2832" y="0"/>
                  </a:cubicBezTo>
                  <a:close/>
                  <a:moveTo>
                    <a:pt x="59" y="55158"/>
                  </a:moveTo>
                  <a:lnTo>
                    <a:pt x="51" y="55164"/>
                  </a:lnTo>
                  <a:cubicBezTo>
                    <a:pt x="54" y="55162"/>
                    <a:pt x="57" y="55160"/>
                    <a:pt x="59" y="5515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3"/>
            <p:cNvSpPr/>
            <p:nvPr/>
          </p:nvSpPr>
          <p:spPr>
            <a:xfrm>
              <a:off x="4443775" y="3707700"/>
              <a:ext cx="75825" cy="146900"/>
            </a:xfrm>
            <a:custGeom>
              <a:avLst/>
              <a:gdLst/>
              <a:ahLst/>
              <a:cxnLst/>
              <a:rect l="l" t="t" r="r" b="b"/>
              <a:pathLst>
                <a:path w="3033" h="5876" extrusionOk="0">
                  <a:moveTo>
                    <a:pt x="701" y="0"/>
                  </a:moveTo>
                  <a:cubicBezTo>
                    <a:pt x="278" y="0"/>
                    <a:pt x="0" y="476"/>
                    <a:pt x="0" y="1343"/>
                  </a:cubicBezTo>
                  <a:cubicBezTo>
                    <a:pt x="50" y="2822"/>
                    <a:pt x="576" y="4250"/>
                    <a:pt x="1529" y="5403"/>
                  </a:cubicBezTo>
                  <a:cubicBezTo>
                    <a:pt x="1829" y="5722"/>
                    <a:pt x="2110" y="5875"/>
                    <a:pt x="2345" y="5875"/>
                  </a:cubicBezTo>
                  <a:cubicBezTo>
                    <a:pt x="2758" y="5875"/>
                    <a:pt x="3033" y="5404"/>
                    <a:pt x="3033" y="4526"/>
                  </a:cubicBezTo>
                  <a:cubicBezTo>
                    <a:pt x="3008" y="3047"/>
                    <a:pt x="2456" y="1619"/>
                    <a:pt x="1529" y="466"/>
                  </a:cubicBezTo>
                  <a:cubicBezTo>
                    <a:pt x="1222" y="150"/>
                    <a:pt x="939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3"/>
            <p:cNvSpPr/>
            <p:nvPr/>
          </p:nvSpPr>
          <p:spPr>
            <a:xfrm>
              <a:off x="5491400" y="3360300"/>
              <a:ext cx="176075" cy="203050"/>
            </a:xfrm>
            <a:custGeom>
              <a:avLst/>
              <a:gdLst/>
              <a:ahLst/>
              <a:cxnLst/>
              <a:rect l="l" t="t" r="r" b="b"/>
              <a:pathLst>
                <a:path w="7043" h="8122" extrusionOk="0">
                  <a:moveTo>
                    <a:pt x="0" y="1"/>
                  </a:moveTo>
                  <a:lnTo>
                    <a:pt x="0" y="8121"/>
                  </a:lnTo>
                  <a:lnTo>
                    <a:pt x="7043" y="40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3"/>
            <p:cNvSpPr/>
            <p:nvPr/>
          </p:nvSpPr>
          <p:spPr>
            <a:xfrm>
              <a:off x="5491400" y="3310800"/>
              <a:ext cx="195500" cy="174850"/>
            </a:xfrm>
            <a:custGeom>
              <a:avLst/>
              <a:gdLst/>
              <a:ahLst/>
              <a:cxnLst/>
              <a:rect l="l" t="t" r="r" b="b"/>
              <a:pathLst>
                <a:path w="7820" h="6994" extrusionOk="0">
                  <a:moveTo>
                    <a:pt x="0" y="1"/>
                  </a:moveTo>
                  <a:lnTo>
                    <a:pt x="0" y="1981"/>
                  </a:lnTo>
                  <a:lnTo>
                    <a:pt x="4837" y="4788"/>
                  </a:lnTo>
                  <a:cubicBezTo>
                    <a:pt x="5013" y="4888"/>
                    <a:pt x="5063" y="5089"/>
                    <a:pt x="4962" y="5239"/>
                  </a:cubicBezTo>
                  <a:cubicBezTo>
                    <a:pt x="4937" y="5289"/>
                    <a:pt x="4887" y="5339"/>
                    <a:pt x="4837" y="5364"/>
                  </a:cubicBezTo>
                  <a:lnTo>
                    <a:pt x="3659" y="6066"/>
                  </a:lnTo>
                  <a:lnTo>
                    <a:pt x="5363" y="6993"/>
                  </a:lnTo>
                  <a:lnTo>
                    <a:pt x="6942" y="6091"/>
                  </a:lnTo>
                  <a:cubicBezTo>
                    <a:pt x="7519" y="5891"/>
                    <a:pt x="7820" y="5264"/>
                    <a:pt x="7619" y="4688"/>
                  </a:cubicBezTo>
                  <a:cubicBezTo>
                    <a:pt x="7519" y="4362"/>
                    <a:pt x="7268" y="4111"/>
                    <a:pt x="6942" y="401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5285875" y="3412950"/>
              <a:ext cx="355300" cy="396000"/>
            </a:xfrm>
            <a:custGeom>
              <a:avLst/>
              <a:gdLst/>
              <a:ahLst/>
              <a:cxnLst/>
              <a:rect l="l" t="t" r="r" b="b"/>
              <a:pathLst>
                <a:path w="14212" h="15840" extrusionOk="0">
                  <a:moveTo>
                    <a:pt x="14211" y="0"/>
                  </a:moveTo>
                  <a:cubicBezTo>
                    <a:pt x="14161" y="451"/>
                    <a:pt x="13885" y="852"/>
                    <a:pt x="13459" y="1028"/>
                  </a:cubicBezTo>
                  <a:lnTo>
                    <a:pt x="3609" y="6717"/>
                  </a:lnTo>
                  <a:cubicBezTo>
                    <a:pt x="1629" y="7870"/>
                    <a:pt x="0" y="10552"/>
                    <a:pt x="0" y="12732"/>
                  </a:cubicBezTo>
                  <a:cubicBezTo>
                    <a:pt x="0" y="13760"/>
                    <a:pt x="376" y="14512"/>
                    <a:pt x="1003" y="14837"/>
                  </a:cubicBezTo>
                  <a:cubicBezTo>
                    <a:pt x="1604" y="15188"/>
                    <a:pt x="2707" y="15840"/>
                    <a:pt x="2707" y="15840"/>
                  </a:cubicBezTo>
                  <a:lnTo>
                    <a:pt x="13459" y="8872"/>
                  </a:lnTo>
                  <a:cubicBezTo>
                    <a:pt x="13885" y="8697"/>
                    <a:pt x="14161" y="8296"/>
                    <a:pt x="14211" y="7820"/>
                  </a:cubicBezTo>
                  <a:lnTo>
                    <a:pt x="142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3"/>
            <p:cNvSpPr/>
            <p:nvPr/>
          </p:nvSpPr>
          <p:spPr>
            <a:xfrm>
              <a:off x="5328475" y="3437375"/>
              <a:ext cx="355300" cy="377075"/>
            </a:xfrm>
            <a:custGeom>
              <a:avLst/>
              <a:gdLst/>
              <a:ahLst/>
              <a:cxnLst/>
              <a:rect l="l" t="t" r="r" b="b"/>
              <a:pathLst>
                <a:path w="14212" h="15083" extrusionOk="0">
                  <a:moveTo>
                    <a:pt x="14211" y="1"/>
                  </a:moveTo>
                  <a:cubicBezTo>
                    <a:pt x="14161" y="452"/>
                    <a:pt x="13885" y="853"/>
                    <a:pt x="13459" y="1028"/>
                  </a:cubicBezTo>
                  <a:lnTo>
                    <a:pt x="3610" y="6717"/>
                  </a:lnTo>
                  <a:cubicBezTo>
                    <a:pt x="1605" y="7870"/>
                    <a:pt x="1" y="10552"/>
                    <a:pt x="1" y="12733"/>
                  </a:cubicBezTo>
                  <a:cubicBezTo>
                    <a:pt x="1" y="14227"/>
                    <a:pt x="772" y="15083"/>
                    <a:pt x="1913" y="15083"/>
                  </a:cubicBezTo>
                  <a:cubicBezTo>
                    <a:pt x="2418" y="15083"/>
                    <a:pt x="2995" y="14916"/>
                    <a:pt x="3610" y="14562"/>
                  </a:cubicBezTo>
                  <a:lnTo>
                    <a:pt x="13459" y="8873"/>
                  </a:lnTo>
                  <a:cubicBezTo>
                    <a:pt x="13885" y="8672"/>
                    <a:pt x="14161" y="8296"/>
                    <a:pt x="14211" y="7820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3"/>
            <p:cNvSpPr/>
            <p:nvPr/>
          </p:nvSpPr>
          <p:spPr>
            <a:xfrm>
              <a:off x="5381750" y="3627500"/>
              <a:ext cx="104650" cy="134550"/>
            </a:xfrm>
            <a:custGeom>
              <a:avLst/>
              <a:gdLst/>
              <a:ahLst/>
              <a:cxnLst/>
              <a:rect l="l" t="t" r="r" b="b"/>
              <a:pathLst>
                <a:path w="4186" h="5382" extrusionOk="0">
                  <a:moveTo>
                    <a:pt x="3017" y="1"/>
                  </a:moveTo>
                  <a:cubicBezTo>
                    <a:pt x="2734" y="1"/>
                    <a:pt x="2416" y="93"/>
                    <a:pt x="2080" y="290"/>
                  </a:cubicBezTo>
                  <a:cubicBezTo>
                    <a:pt x="852" y="1092"/>
                    <a:pt x="75" y="2421"/>
                    <a:pt x="0" y="3899"/>
                  </a:cubicBezTo>
                  <a:cubicBezTo>
                    <a:pt x="0" y="4843"/>
                    <a:pt x="480" y="5381"/>
                    <a:pt x="1162" y="5381"/>
                  </a:cubicBezTo>
                  <a:cubicBezTo>
                    <a:pt x="1441" y="5381"/>
                    <a:pt x="1753" y="5291"/>
                    <a:pt x="2080" y="5102"/>
                  </a:cubicBezTo>
                  <a:cubicBezTo>
                    <a:pt x="3333" y="4275"/>
                    <a:pt x="4085" y="2947"/>
                    <a:pt x="4186" y="1493"/>
                  </a:cubicBezTo>
                  <a:cubicBezTo>
                    <a:pt x="4186" y="552"/>
                    <a:pt x="3707" y="1"/>
                    <a:pt x="30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3646775" y="2130975"/>
              <a:ext cx="1120950" cy="1205550"/>
            </a:xfrm>
            <a:custGeom>
              <a:avLst/>
              <a:gdLst/>
              <a:ahLst/>
              <a:cxnLst/>
              <a:rect l="l" t="t" r="r" b="b"/>
              <a:pathLst>
                <a:path w="44838" h="48222" extrusionOk="0">
                  <a:moveTo>
                    <a:pt x="1429" y="1"/>
                  </a:moveTo>
                  <a:lnTo>
                    <a:pt x="0" y="3560"/>
                  </a:lnTo>
                  <a:lnTo>
                    <a:pt x="40978" y="46467"/>
                  </a:lnTo>
                  <a:cubicBezTo>
                    <a:pt x="41429" y="46993"/>
                    <a:pt x="41780" y="47570"/>
                    <a:pt x="42005" y="48222"/>
                  </a:cubicBezTo>
                  <a:lnTo>
                    <a:pt x="44837" y="46567"/>
                  </a:lnTo>
                  <a:cubicBezTo>
                    <a:pt x="44612" y="45941"/>
                    <a:pt x="44236" y="45364"/>
                    <a:pt x="43785" y="44863"/>
                  </a:cubicBezTo>
                  <a:lnTo>
                    <a:pt x="2281" y="1404"/>
                  </a:lnTo>
                  <a:cubicBezTo>
                    <a:pt x="1880" y="1003"/>
                    <a:pt x="1604" y="527"/>
                    <a:pt x="14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4721325" y="1655425"/>
              <a:ext cx="146025" cy="308900"/>
            </a:xfrm>
            <a:custGeom>
              <a:avLst/>
              <a:gdLst/>
              <a:ahLst/>
              <a:cxnLst/>
              <a:rect l="l" t="t" r="r" b="b"/>
              <a:pathLst>
                <a:path w="5841" h="12356" extrusionOk="0">
                  <a:moveTo>
                    <a:pt x="427" y="0"/>
                  </a:moveTo>
                  <a:lnTo>
                    <a:pt x="427" y="3133"/>
                  </a:lnTo>
                  <a:lnTo>
                    <a:pt x="2206" y="8221"/>
                  </a:lnTo>
                  <a:lnTo>
                    <a:pt x="1" y="12356"/>
                  </a:lnTo>
                  <a:lnTo>
                    <a:pt x="1" y="12356"/>
                  </a:lnTo>
                  <a:lnTo>
                    <a:pt x="3359" y="10426"/>
                  </a:lnTo>
                  <a:cubicBezTo>
                    <a:pt x="3434" y="10376"/>
                    <a:pt x="3485" y="10326"/>
                    <a:pt x="3510" y="10276"/>
                  </a:cubicBezTo>
                  <a:lnTo>
                    <a:pt x="5840" y="6241"/>
                  </a:lnTo>
                  <a:lnTo>
                    <a:pt x="5840" y="313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4352900" y="911200"/>
              <a:ext cx="834000" cy="1102475"/>
            </a:xfrm>
            <a:custGeom>
              <a:avLst/>
              <a:gdLst/>
              <a:ahLst/>
              <a:cxnLst/>
              <a:rect l="l" t="t" r="r" b="b"/>
              <a:pathLst>
                <a:path w="33360" h="44099" extrusionOk="0">
                  <a:moveTo>
                    <a:pt x="4559" y="1"/>
                  </a:moveTo>
                  <a:cubicBezTo>
                    <a:pt x="4005" y="1"/>
                    <a:pt x="3447" y="132"/>
                    <a:pt x="2933" y="395"/>
                  </a:cubicBezTo>
                  <a:lnTo>
                    <a:pt x="1630" y="1147"/>
                  </a:lnTo>
                  <a:cubicBezTo>
                    <a:pt x="678" y="1774"/>
                    <a:pt x="76" y="2827"/>
                    <a:pt x="1" y="3954"/>
                  </a:cubicBezTo>
                  <a:lnTo>
                    <a:pt x="1" y="26210"/>
                  </a:lnTo>
                  <a:cubicBezTo>
                    <a:pt x="51" y="27363"/>
                    <a:pt x="653" y="28391"/>
                    <a:pt x="1630" y="29017"/>
                  </a:cubicBezTo>
                  <a:lnTo>
                    <a:pt x="11780" y="34857"/>
                  </a:lnTo>
                  <a:lnTo>
                    <a:pt x="14237" y="41950"/>
                  </a:lnTo>
                  <a:cubicBezTo>
                    <a:pt x="14262" y="42025"/>
                    <a:pt x="14312" y="42075"/>
                    <a:pt x="14387" y="42125"/>
                  </a:cubicBezTo>
                  <a:cubicBezTo>
                    <a:pt x="14447" y="42159"/>
                    <a:pt x="14510" y="42176"/>
                    <a:pt x="14571" y="42176"/>
                  </a:cubicBezTo>
                  <a:cubicBezTo>
                    <a:pt x="14688" y="42176"/>
                    <a:pt x="14797" y="42115"/>
                    <a:pt x="14863" y="42000"/>
                  </a:cubicBezTo>
                  <a:lnTo>
                    <a:pt x="17194" y="37990"/>
                  </a:lnTo>
                  <a:lnTo>
                    <a:pt x="27169" y="43704"/>
                  </a:lnTo>
                  <a:cubicBezTo>
                    <a:pt x="27683" y="43967"/>
                    <a:pt x="28240" y="44099"/>
                    <a:pt x="28795" y="44099"/>
                  </a:cubicBezTo>
                  <a:cubicBezTo>
                    <a:pt x="29349" y="44099"/>
                    <a:pt x="29901" y="43967"/>
                    <a:pt x="30402" y="43704"/>
                  </a:cubicBezTo>
                  <a:lnTo>
                    <a:pt x="31730" y="42952"/>
                  </a:lnTo>
                  <a:cubicBezTo>
                    <a:pt x="32683" y="42325"/>
                    <a:pt x="33284" y="41273"/>
                    <a:pt x="33359" y="40145"/>
                  </a:cubicBezTo>
                  <a:lnTo>
                    <a:pt x="33359" y="17889"/>
                  </a:lnTo>
                  <a:cubicBezTo>
                    <a:pt x="33284" y="16736"/>
                    <a:pt x="32683" y="15709"/>
                    <a:pt x="31730" y="15082"/>
                  </a:cubicBezTo>
                  <a:lnTo>
                    <a:pt x="6166" y="395"/>
                  </a:lnTo>
                  <a:cubicBezTo>
                    <a:pt x="5665" y="132"/>
                    <a:pt x="5114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5039000" y="1318325"/>
              <a:ext cx="147900" cy="695475"/>
            </a:xfrm>
            <a:custGeom>
              <a:avLst/>
              <a:gdLst/>
              <a:ahLst/>
              <a:cxnLst/>
              <a:rect l="l" t="t" r="r" b="b"/>
              <a:pathLst>
                <a:path w="5916" h="27819" extrusionOk="0">
                  <a:moveTo>
                    <a:pt x="5439" y="0"/>
                  </a:moveTo>
                  <a:lnTo>
                    <a:pt x="878" y="2632"/>
                  </a:lnTo>
                  <a:cubicBezTo>
                    <a:pt x="1154" y="3108"/>
                    <a:pt x="1329" y="3659"/>
                    <a:pt x="1354" y="4236"/>
                  </a:cubicBezTo>
                  <a:lnTo>
                    <a:pt x="1354" y="26492"/>
                  </a:lnTo>
                  <a:cubicBezTo>
                    <a:pt x="1354" y="27231"/>
                    <a:pt x="971" y="27652"/>
                    <a:pt x="435" y="27652"/>
                  </a:cubicBezTo>
                  <a:cubicBezTo>
                    <a:pt x="299" y="27652"/>
                    <a:pt x="153" y="27625"/>
                    <a:pt x="1" y="27569"/>
                  </a:cubicBezTo>
                  <a:lnTo>
                    <a:pt x="1" y="27569"/>
                  </a:lnTo>
                  <a:cubicBezTo>
                    <a:pt x="421" y="27735"/>
                    <a:pt x="870" y="27818"/>
                    <a:pt x="1319" y="27818"/>
                  </a:cubicBezTo>
                  <a:cubicBezTo>
                    <a:pt x="1887" y="27818"/>
                    <a:pt x="2454" y="27685"/>
                    <a:pt x="2958" y="27419"/>
                  </a:cubicBezTo>
                  <a:lnTo>
                    <a:pt x="4286" y="26667"/>
                  </a:lnTo>
                  <a:cubicBezTo>
                    <a:pt x="5239" y="26040"/>
                    <a:pt x="5840" y="24988"/>
                    <a:pt x="5915" y="23860"/>
                  </a:cubicBezTo>
                  <a:lnTo>
                    <a:pt x="5915" y="1604"/>
                  </a:lnTo>
                  <a:cubicBezTo>
                    <a:pt x="5890" y="1028"/>
                    <a:pt x="5715" y="476"/>
                    <a:pt x="5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4354800" y="911675"/>
              <a:ext cx="820200" cy="472450"/>
            </a:xfrm>
            <a:custGeom>
              <a:avLst/>
              <a:gdLst/>
              <a:ahLst/>
              <a:cxnLst/>
              <a:rect l="l" t="t" r="r" b="b"/>
              <a:pathLst>
                <a:path w="32808" h="18898" extrusionOk="0">
                  <a:moveTo>
                    <a:pt x="4486" y="1"/>
                  </a:moveTo>
                  <a:cubicBezTo>
                    <a:pt x="3929" y="1"/>
                    <a:pt x="3371" y="126"/>
                    <a:pt x="2857" y="376"/>
                  </a:cubicBezTo>
                  <a:lnTo>
                    <a:pt x="1529" y="1153"/>
                  </a:lnTo>
                  <a:cubicBezTo>
                    <a:pt x="727" y="1680"/>
                    <a:pt x="176" y="2532"/>
                    <a:pt x="0" y="3484"/>
                  </a:cubicBezTo>
                  <a:cubicBezTo>
                    <a:pt x="115" y="3041"/>
                    <a:pt x="423" y="2792"/>
                    <a:pt x="833" y="2792"/>
                  </a:cubicBezTo>
                  <a:cubicBezTo>
                    <a:pt x="1050" y="2792"/>
                    <a:pt x="1294" y="2861"/>
                    <a:pt x="1554" y="3008"/>
                  </a:cubicBezTo>
                  <a:lnTo>
                    <a:pt x="27118" y="17695"/>
                  </a:lnTo>
                  <a:cubicBezTo>
                    <a:pt x="27594" y="17996"/>
                    <a:pt x="27995" y="18397"/>
                    <a:pt x="28246" y="18898"/>
                  </a:cubicBezTo>
                  <a:lnTo>
                    <a:pt x="32807" y="16266"/>
                  </a:lnTo>
                  <a:cubicBezTo>
                    <a:pt x="32557" y="15790"/>
                    <a:pt x="32156" y="15364"/>
                    <a:pt x="31679" y="15063"/>
                  </a:cubicBezTo>
                  <a:lnTo>
                    <a:pt x="6115" y="376"/>
                  </a:lnTo>
                  <a:cubicBezTo>
                    <a:pt x="5602" y="126"/>
                    <a:pt x="5044" y="1"/>
                    <a:pt x="44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4476975" y="1176500"/>
              <a:ext cx="500025" cy="635150"/>
            </a:xfrm>
            <a:custGeom>
              <a:avLst/>
              <a:gdLst/>
              <a:ahLst/>
              <a:cxnLst/>
              <a:rect l="l" t="t" r="r" b="b"/>
              <a:pathLst>
                <a:path w="20001" h="25406" extrusionOk="0">
                  <a:moveTo>
                    <a:pt x="372" y="1"/>
                  </a:moveTo>
                  <a:cubicBezTo>
                    <a:pt x="155" y="1"/>
                    <a:pt x="0" y="173"/>
                    <a:pt x="0" y="460"/>
                  </a:cubicBezTo>
                  <a:lnTo>
                    <a:pt x="0" y="13368"/>
                  </a:lnTo>
                  <a:cubicBezTo>
                    <a:pt x="25" y="13844"/>
                    <a:pt x="276" y="14270"/>
                    <a:pt x="652" y="14520"/>
                  </a:cubicBezTo>
                  <a:lnTo>
                    <a:pt x="19349" y="25322"/>
                  </a:lnTo>
                  <a:cubicBezTo>
                    <a:pt x="19447" y="25379"/>
                    <a:pt x="19541" y="25405"/>
                    <a:pt x="19626" y="25405"/>
                  </a:cubicBezTo>
                  <a:cubicBezTo>
                    <a:pt x="19844" y="25405"/>
                    <a:pt x="20000" y="25228"/>
                    <a:pt x="20000" y="24921"/>
                  </a:cubicBezTo>
                  <a:lnTo>
                    <a:pt x="20000" y="12039"/>
                  </a:lnTo>
                  <a:cubicBezTo>
                    <a:pt x="19975" y="11563"/>
                    <a:pt x="19725" y="11137"/>
                    <a:pt x="19349" y="10861"/>
                  </a:cubicBezTo>
                  <a:lnTo>
                    <a:pt x="652" y="84"/>
                  </a:lnTo>
                  <a:cubicBezTo>
                    <a:pt x="553" y="28"/>
                    <a:pt x="458" y="1"/>
                    <a:pt x="37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4499525" y="1234675"/>
              <a:ext cx="454300" cy="518500"/>
            </a:xfrm>
            <a:custGeom>
              <a:avLst/>
              <a:gdLst/>
              <a:ahLst/>
              <a:cxnLst/>
              <a:rect l="l" t="t" r="r" b="b"/>
              <a:pathLst>
                <a:path w="18172" h="20740" extrusionOk="0">
                  <a:moveTo>
                    <a:pt x="1930" y="790"/>
                  </a:moveTo>
                  <a:lnTo>
                    <a:pt x="16642" y="9286"/>
                  </a:lnTo>
                  <a:cubicBezTo>
                    <a:pt x="16717" y="9913"/>
                    <a:pt x="17043" y="10489"/>
                    <a:pt x="17570" y="10865"/>
                  </a:cubicBezTo>
                  <a:lnTo>
                    <a:pt x="17570" y="19211"/>
                  </a:lnTo>
                  <a:cubicBezTo>
                    <a:pt x="17525" y="19207"/>
                    <a:pt x="17480" y="19205"/>
                    <a:pt x="17436" y="19205"/>
                  </a:cubicBezTo>
                  <a:cubicBezTo>
                    <a:pt x="17206" y="19205"/>
                    <a:pt x="16982" y="19260"/>
                    <a:pt x="16793" y="19386"/>
                  </a:cubicBezTo>
                  <a:cubicBezTo>
                    <a:pt x="16567" y="19512"/>
                    <a:pt x="16367" y="19712"/>
                    <a:pt x="16266" y="19963"/>
                  </a:cubicBezTo>
                  <a:lnTo>
                    <a:pt x="1555" y="11467"/>
                  </a:lnTo>
                  <a:cubicBezTo>
                    <a:pt x="1479" y="10815"/>
                    <a:pt x="1153" y="10239"/>
                    <a:pt x="627" y="9888"/>
                  </a:cubicBezTo>
                  <a:lnTo>
                    <a:pt x="627" y="1542"/>
                  </a:lnTo>
                  <a:cubicBezTo>
                    <a:pt x="667" y="1545"/>
                    <a:pt x="707" y="1547"/>
                    <a:pt x="747" y="1547"/>
                  </a:cubicBezTo>
                  <a:cubicBezTo>
                    <a:pt x="1253" y="1547"/>
                    <a:pt x="1721" y="1255"/>
                    <a:pt x="1930" y="790"/>
                  </a:cubicBezTo>
                  <a:close/>
                  <a:moveTo>
                    <a:pt x="1714" y="0"/>
                  </a:moveTo>
                  <a:cubicBezTo>
                    <a:pt x="1661" y="0"/>
                    <a:pt x="1605" y="13"/>
                    <a:pt x="1555" y="38"/>
                  </a:cubicBezTo>
                  <a:cubicBezTo>
                    <a:pt x="1454" y="88"/>
                    <a:pt x="1404" y="188"/>
                    <a:pt x="1404" y="314"/>
                  </a:cubicBezTo>
                  <a:cubicBezTo>
                    <a:pt x="1404" y="414"/>
                    <a:pt x="1379" y="514"/>
                    <a:pt x="1329" y="614"/>
                  </a:cubicBezTo>
                  <a:cubicBezTo>
                    <a:pt x="1212" y="815"/>
                    <a:pt x="1006" y="926"/>
                    <a:pt x="792" y="926"/>
                  </a:cubicBezTo>
                  <a:cubicBezTo>
                    <a:pt x="686" y="926"/>
                    <a:pt x="577" y="898"/>
                    <a:pt x="477" y="840"/>
                  </a:cubicBezTo>
                  <a:cubicBezTo>
                    <a:pt x="427" y="815"/>
                    <a:pt x="370" y="802"/>
                    <a:pt x="317" y="802"/>
                  </a:cubicBezTo>
                  <a:cubicBezTo>
                    <a:pt x="264" y="802"/>
                    <a:pt x="214" y="815"/>
                    <a:pt x="176" y="840"/>
                  </a:cubicBezTo>
                  <a:cubicBezTo>
                    <a:pt x="76" y="890"/>
                    <a:pt x="26" y="990"/>
                    <a:pt x="1" y="1116"/>
                  </a:cubicBezTo>
                  <a:lnTo>
                    <a:pt x="1" y="10038"/>
                  </a:lnTo>
                  <a:cubicBezTo>
                    <a:pt x="26" y="10138"/>
                    <a:pt x="76" y="10239"/>
                    <a:pt x="176" y="10314"/>
                  </a:cubicBezTo>
                  <a:cubicBezTo>
                    <a:pt x="652" y="10589"/>
                    <a:pt x="928" y="11091"/>
                    <a:pt x="928" y="11642"/>
                  </a:cubicBezTo>
                  <a:cubicBezTo>
                    <a:pt x="928" y="11742"/>
                    <a:pt x="1003" y="11843"/>
                    <a:pt x="1103" y="11918"/>
                  </a:cubicBezTo>
                  <a:lnTo>
                    <a:pt x="16342" y="20715"/>
                  </a:lnTo>
                  <a:cubicBezTo>
                    <a:pt x="16392" y="20740"/>
                    <a:pt x="16442" y="20740"/>
                    <a:pt x="16492" y="20740"/>
                  </a:cubicBezTo>
                  <a:cubicBezTo>
                    <a:pt x="16542" y="20740"/>
                    <a:pt x="16592" y="20740"/>
                    <a:pt x="16642" y="20715"/>
                  </a:cubicBezTo>
                  <a:cubicBezTo>
                    <a:pt x="16743" y="20640"/>
                    <a:pt x="16793" y="20539"/>
                    <a:pt x="16793" y="20439"/>
                  </a:cubicBezTo>
                  <a:cubicBezTo>
                    <a:pt x="16793" y="20339"/>
                    <a:pt x="16818" y="20214"/>
                    <a:pt x="16868" y="20138"/>
                  </a:cubicBezTo>
                  <a:cubicBezTo>
                    <a:pt x="16985" y="19938"/>
                    <a:pt x="17191" y="19826"/>
                    <a:pt x="17404" y="19826"/>
                  </a:cubicBezTo>
                  <a:cubicBezTo>
                    <a:pt x="17511" y="19826"/>
                    <a:pt x="17620" y="19854"/>
                    <a:pt x="17720" y="19913"/>
                  </a:cubicBezTo>
                  <a:cubicBezTo>
                    <a:pt x="17770" y="19938"/>
                    <a:pt x="17820" y="19938"/>
                    <a:pt x="17870" y="19938"/>
                  </a:cubicBezTo>
                  <a:cubicBezTo>
                    <a:pt x="18046" y="19938"/>
                    <a:pt x="18171" y="19813"/>
                    <a:pt x="18171" y="19637"/>
                  </a:cubicBezTo>
                  <a:lnTo>
                    <a:pt x="18171" y="10715"/>
                  </a:lnTo>
                  <a:cubicBezTo>
                    <a:pt x="18171" y="10589"/>
                    <a:pt x="18121" y="10489"/>
                    <a:pt x="18021" y="10439"/>
                  </a:cubicBezTo>
                  <a:cubicBezTo>
                    <a:pt x="17545" y="10163"/>
                    <a:pt x="17269" y="9662"/>
                    <a:pt x="17244" y="9111"/>
                  </a:cubicBezTo>
                  <a:cubicBezTo>
                    <a:pt x="17244" y="8985"/>
                    <a:pt x="17194" y="8885"/>
                    <a:pt x="17093" y="8835"/>
                  </a:cubicBezTo>
                  <a:lnTo>
                    <a:pt x="1855" y="38"/>
                  </a:lnTo>
                  <a:cubicBezTo>
                    <a:pt x="1818" y="13"/>
                    <a:pt x="1768" y="0"/>
                    <a:pt x="17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4649900" y="1397175"/>
              <a:ext cx="153550" cy="193725"/>
            </a:xfrm>
            <a:custGeom>
              <a:avLst/>
              <a:gdLst/>
              <a:ahLst/>
              <a:cxnLst/>
              <a:rect l="l" t="t" r="r" b="b"/>
              <a:pathLst>
                <a:path w="6142" h="7749" extrusionOk="0">
                  <a:moveTo>
                    <a:pt x="1752" y="624"/>
                  </a:moveTo>
                  <a:cubicBezTo>
                    <a:pt x="1787" y="624"/>
                    <a:pt x="1821" y="626"/>
                    <a:pt x="1855" y="631"/>
                  </a:cubicBezTo>
                  <a:cubicBezTo>
                    <a:pt x="2231" y="631"/>
                    <a:pt x="2607" y="756"/>
                    <a:pt x="2933" y="957"/>
                  </a:cubicBezTo>
                  <a:cubicBezTo>
                    <a:pt x="4462" y="1959"/>
                    <a:pt x="5439" y="3638"/>
                    <a:pt x="5514" y="5468"/>
                  </a:cubicBezTo>
                  <a:cubicBezTo>
                    <a:pt x="5514" y="6195"/>
                    <a:pt x="5289" y="6771"/>
                    <a:pt x="4863" y="6997"/>
                  </a:cubicBezTo>
                  <a:cubicBezTo>
                    <a:pt x="4708" y="7074"/>
                    <a:pt x="4524" y="7114"/>
                    <a:pt x="4320" y="7114"/>
                  </a:cubicBezTo>
                  <a:cubicBezTo>
                    <a:pt x="3995" y="7114"/>
                    <a:pt x="3619" y="7012"/>
                    <a:pt x="3234" y="6796"/>
                  </a:cubicBezTo>
                  <a:cubicBezTo>
                    <a:pt x="1705" y="5794"/>
                    <a:pt x="728" y="4114"/>
                    <a:pt x="627" y="2285"/>
                  </a:cubicBezTo>
                  <a:cubicBezTo>
                    <a:pt x="627" y="1558"/>
                    <a:pt x="878" y="1007"/>
                    <a:pt x="1279" y="756"/>
                  </a:cubicBezTo>
                  <a:cubicBezTo>
                    <a:pt x="1424" y="673"/>
                    <a:pt x="1587" y="624"/>
                    <a:pt x="1752" y="624"/>
                  </a:cubicBezTo>
                  <a:close/>
                  <a:moveTo>
                    <a:pt x="1810" y="1"/>
                  </a:moveTo>
                  <a:cubicBezTo>
                    <a:pt x="1500" y="1"/>
                    <a:pt x="1212" y="75"/>
                    <a:pt x="953" y="230"/>
                  </a:cubicBezTo>
                  <a:cubicBezTo>
                    <a:pt x="352" y="606"/>
                    <a:pt x="1" y="1307"/>
                    <a:pt x="1" y="2285"/>
                  </a:cubicBezTo>
                  <a:cubicBezTo>
                    <a:pt x="126" y="4340"/>
                    <a:pt x="1204" y="6195"/>
                    <a:pt x="2933" y="7323"/>
                  </a:cubicBezTo>
                  <a:cubicBezTo>
                    <a:pt x="3359" y="7573"/>
                    <a:pt x="3835" y="7724"/>
                    <a:pt x="4311" y="7749"/>
                  </a:cubicBezTo>
                  <a:cubicBezTo>
                    <a:pt x="4612" y="7749"/>
                    <a:pt x="4913" y="7673"/>
                    <a:pt x="5189" y="7523"/>
                  </a:cubicBezTo>
                  <a:cubicBezTo>
                    <a:pt x="5815" y="7172"/>
                    <a:pt x="6141" y="6420"/>
                    <a:pt x="6141" y="5468"/>
                  </a:cubicBezTo>
                  <a:cubicBezTo>
                    <a:pt x="6041" y="3413"/>
                    <a:pt x="4938" y="1533"/>
                    <a:pt x="3234" y="430"/>
                  </a:cubicBezTo>
                  <a:cubicBezTo>
                    <a:pt x="2733" y="151"/>
                    <a:pt x="2250" y="1"/>
                    <a:pt x="18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1661800" y="750825"/>
              <a:ext cx="545750" cy="672175"/>
            </a:xfrm>
            <a:custGeom>
              <a:avLst/>
              <a:gdLst/>
              <a:ahLst/>
              <a:cxnLst/>
              <a:rect l="l" t="t" r="r" b="b"/>
              <a:pathLst>
                <a:path w="21830" h="26887" extrusionOk="0">
                  <a:moveTo>
                    <a:pt x="13602" y="0"/>
                  </a:moveTo>
                  <a:cubicBezTo>
                    <a:pt x="12623" y="0"/>
                    <a:pt x="11544" y="262"/>
                    <a:pt x="10401" y="820"/>
                  </a:cubicBezTo>
                  <a:cubicBezTo>
                    <a:pt x="5314" y="3277"/>
                    <a:pt x="777" y="10545"/>
                    <a:pt x="276" y="17086"/>
                  </a:cubicBezTo>
                  <a:cubicBezTo>
                    <a:pt x="0" y="20770"/>
                    <a:pt x="1078" y="23427"/>
                    <a:pt x="2983" y="24605"/>
                  </a:cubicBezTo>
                  <a:cubicBezTo>
                    <a:pt x="3484" y="24906"/>
                    <a:pt x="5389" y="25983"/>
                    <a:pt x="5840" y="26259"/>
                  </a:cubicBezTo>
                  <a:cubicBezTo>
                    <a:pt x="6538" y="26668"/>
                    <a:pt x="7352" y="26887"/>
                    <a:pt x="8250" y="26887"/>
                  </a:cubicBezTo>
                  <a:cubicBezTo>
                    <a:pt x="9223" y="26887"/>
                    <a:pt x="10295" y="26631"/>
                    <a:pt x="11429" y="26084"/>
                  </a:cubicBezTo>
                  <a:cubicBezTo>
                    <a:pt x="16517" y="23628"/>
                    <a:pt x="21053" y="16334"/>
                    <a:pt x="21554" y="9818"/>
                  </a:cubicBezTo>
                  <a:cubicBezTo>
                    <a:pt x="21830" y="6059"/>
                    <a:pt x="20727" y="3402"/>
                    <a:pt x="18747" y="2249"/>
                  </a:cubicBezTo>
                  <a:cubicBezTo>
                    <a:pt x="18296" y="1973"/>
                    <a:pt x="16416" y="871"/>
                    <a:pt x="15940" y="595"/>
                  </a:cubicBezTo>
                  <a:cubicBezTo>
                    <a:pt x="15257" y="206"/>
                    <a:pt x="14469" y="0"/>
                    <a:pt x="1360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1667425" y="750650"/>
              <a:ext cx="506300" cy="672325"/>
            </a:xfrm>
            <a:custGeom>
              <a:avLst/>
              <a:gdLst/>
              <a:ahLst/>
              <a:cxnLst/>
              <a:rect l="l" t="t" r="r" b="b"/>
              <a:pathLst>
                <a:path w="20252" h="26893" extrusionOk="0">
                  <a:moveTo>
                    <a:pt x="5173" y="4941"/>
                  </a:moveTo>
                  <a:cubicBezTo>
                    <a:pt x="5153" y="4965"/>
                    <a:pt x="5133" y="4989"/>
                    <a:pt x="5114" y="5013"/>
                  </a:cubicBezTo>
                  <a:cubicBezTo>
                    <a:pt x="5134" y="4993"/>
                    <a:pt x="5153" y="4973"/>
                    <a:pt x="5173" y="4941"/>
                  </a:cubicBezTo>
                  <a:close/>
                  <a:moveTo>
                    <a:pt x="13359" y="0"/>
                  </a:moveTo>
                  <a:cubicBezTo>
                    <a:pt x="12407" y="0"/>
                    <a:pt x="11329" y="276"/>
                    <a:pt x="10176" y="827"/>
                  </a:cubicBezTo>
                  <a:cubicBezTo>
                    <a:pt x="8404" y="1689"/>
                    <a:pt x="6680" y="3131"/>
                    <a:pt x="5194" y="4916"/>
                  </a:cubicBezTo>
                  <a:lnTo>
                    <a:pt x="5194" y="4916"/>
                  </a:lnTo>
                  <a:lnTo>
                    <a:pt x="5189" y="4913"/>
                  </a:lnTo>
                  <a:cubicBezTo>
                    <a:pt x="5184" y="4923"/>
                    <a:pt x="5179" y="4932"/>
                    <a:pt x="5173" y="4941"/>
                  </a:cubicBezTo>
                  <a:lnTo>
                    <a:pt x="5173" y="4941"/>
                  </a:lnTo>
                  <a:cubicBezTo>
                    <a:pt x="5180" y="4932"/>
                    <a:pt x="5187" y="4924"/>
                    <a:pt x="5194" y="4916"/>
                  </a:cubicBezTo>
                  <a:lnTo>
                    <a:pt x="5194" y="4916"/>
                  </a:lnTo>
                  <a:lnTo>
                    <a:pt x="7996" y="6542"/>
                  </a:lnTo>
                  <a:cubicBezTo>
                    <a:pt x="9500" y="4737"/>
                    <a:pt x="11204" y="3309"/>
                    <a:pt x="12983" y="2457"/>
                  </a:cubicBezTo>
                  <a:cubicBezTo>
                    <a:pt x="14136" y="1905"/>
                    <a:pt x="15214" y="1629"/>
                    <a:pt x="16191" y="1629"/>
                  </a:cubicBezTo>
                  <a:cubicBezTo>
                    <a:pt x="16918" y="1629"/>
                    <a:pt x="17595" y="1780"/>
                    <a:pt x="18196" y="2056"/>
                  </a:cubicBezTo>
                  <a:cubicBezTo>
                    <a:pt x="17470" y="1629"/>
                    <a:pt x="16116" y="827"/>
                    <a:pt x="15715" y="602"/>
                  </a:cubicBezTo>
                  <a:cubicBezTo>
                    <a:pt x="15013" y="226"/>
                    <a:pt x="14236" y="0"/>
                    <a:pt x="13359" y="0"/>
                  </a:cubicBezTo>
                  <a:close/>
                  <a:moveTo>
                    <a:pt x="20252" y="14812"/>
                  </a:moveTo>
                  <a:cubicBezTo>
                    <a:pt x="19349" y="17319"/>
                    <a:pt x="17996" y="19750"/>
                    <a:pt x="16367" y="21755"/>
                  </a:cubicBezTo>
                  <a:cubicBezTo>
                    <a:pt x="16342" y="21780"/>
                    <a:pt x="16317" y="21830"/>
                    <a:pt x="16292" y="21880"/>
                  </a:cubicBezTo>
                  <a:cubicBezTo>
                    <a:pt x="17946" y="19850"/>
                    <a:pt x="19349" y="17369"/>
                    <a:pt x="20252" y="14812"/>
                  </a:cubicBezTo>
                  <a:close/>
                  <a:moveTo>
                    <a:pt x="14287" y="23960"/>
                  </a:moveTo>
                  <a:lnTo>
                    <a:pt x="14287" y="23960"/>
                  </a:lnTo>
                  <a:cubicBezTo>
                    <a:pt x="14153" y="24078"/>
                    <a:pt x="14030" y="24184"/>
                    <a:pt x="13903" y="24294"/>
                  </a:cubicBezTo>
                  <a:lnTo>
                    <a:pt x="13903" y="24294"/>
                  </a:lnTo>
                  <a:cubicBezTo>
                    <a:pt x="14032" y="24185"/>
                    <a:pt x="14160" y="24074"/>
                    <a:pt x="14287" y="23960"/>
                  </a:cubicBezTo>
                  <a:close/>
                  <a:moveTo>
                    <a:pt x="13903" y="24294"/>
                  </a:moveTo>
                  <a:cubicBezTo>
                    <a:pt x="13544" y="24596"/>
                    <a:pt x="13177" y="24877"/>
                    <a:pt x="12804" y="25136"/>
                  </a:cubicBezTo>
                  <a:lnTo>
                    <a:pt x="12804" y="25136"/>
                  </a:lnTo>
                  <a:cubicBezTo>
                    <a:pt x="13110" y="24926"/>
                    <a:pt x="13413" y="24699"/>
                    <a:pt x="13710" y="24462"/>
                  </a:cubicBezTo>
                  <a:cubicBezTo>
                    <a:pt x="13777" y="24404"/>
                    <a:pt x="13840" y="24348"/>
                    <a:pt x="13903" y="24294"/>
                  </a:cubicBezTo>
                  <a:close/>
                  <a:moveTo>
                    <a:pt x="1" y="18224"/>
                  </a:moveTo>
                  <a:lnTo>
                    <a:pt x="1" y="18224"/>
                  </a:lnTo>
                  <a:cubicBezTo>
                    <a:pt x="2" y="21330"/>
                    <a:pt x="1054" y="23560"/>
                    <a:pt x="2758" y="24612"/>
                  </a:cubicBezTo>
                  <a:cubicBezTo>
                    <a:pt x="3259" y="24913"/>
                    <a:pt x="5164" y="25990"/>
                    <a:pt x="5615" y="26266"/>
                  </a:cubicBezTo>
                  <a:cubicBezTo>
                    <a:pt x="6317" y="26667"/>
                    <a:pt x="7119" y="26893"/>
                    <a:pt x="7996" y="26893"/>
                  </a:cubicBezTo>
                  <a:cubicBezTo>
                    <a:pt x="8973" y="26893"/>
                    <a:pt x="10051" y="26617"/>
                    <a:pt x="11204" y="26091"/>
                  </a:cubicBezTo>
                  <a:cubicBezTo>
                    <a:pt x="11741" y="25822"/>
                    <a:pt x="12277" y="25502"/>
                    <a:pt x="12804" y="25136"/>
                  </a:cubicBezTo>
                  <a:lnTo>
                    <a:pt x="12804" y="25136"/>
                  </a:lnTo>
                  <a:cubicBezTo>
                    <a:pt x="12465" y="25368"/>
                    <a:pt x="12123" y="25580"/>
                    <a:pt x="11780" y="25765"/>
                  </a:cubicBezTo>
                  <a:cubicBezTo>
                    <a:pt x="11655" y="25840"/>
                    <a:pt x="11530" y="25890"/>
                    <a:pt x="11404" y="25965"/>
                  </a:cubicBezTo>
                  <a:cubicBezTo>
                    <a:pt x="11329" y="25990"/>
                    <a:pt x="11279" y="26041"/>
                    <a:pt x="11204" y="26066"/>
                  </a:cubicBezTo>
                  <a:cubicBezTo>
                    <a:pt x="10076" y="26617"/>
                    <a:pt x="8998" y="26868"/>
                    <a:pt x="8021" y="26868"/>
                  </a:cubicBezTo>
                  <a:lnTo>
                    <a:pt x="7996" y="26868"/>
                  </a:lnTo>
                  <a:cubicBezTo>
                    <a:pt x="7119" y="26868"/>
                    <a:pt x="6317" y="26642"/>
                    <a:pt x="5615" y="26241"/>
                  </a:cubicBezTo>
                  <a:cubicBezTo>
                    <a:pt x="5164" y="25965"/>
                    <a:pt x="3259" y="24888"/>
                    <a:pt x="2758" y="24587"/>
                  </a:cubicBezTo>
                  <a:cubicBezTo>
                    <a:pt x="1054" y="23560"/>
                    <a:pt x="2" y="21305"/>
                    <a:pt x="1" y="18224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1667425" y="875950"/>
              <a:ext cx="127850" cy="330025"/>
            </a:xfrm>
            <a:custGeom>
              <a:avLst/>
              <a:gdLst/>
              <a:ahLst/>
              <a:cxnLst/>
              <a:rect l="l" t="t" r="r" b="b"/>
              <a:pathLst>
                <a:path w="5114" h="13201" extrusionOk="0">
                  <a:moveTo>
                    <a:pt x="5114" y="1"/>
                  </a:moveTo>
                  <a:cubicBezTo>
                    <a:pt x="4912" y="247"/>
                    <a:pt x="4714" y="500"/>
                    <a:pt x="4521" y="758"/>
                  </a:cubicBezTo>
                  <a:lnTo>
                    <a:pt x="4521" y="758"/>
                  </a:lnTo>
                  <a:cubicBezTo>
                    <a:pt x="4714" y="500"/>
                    <a:pt x="4912" y="247"/>
                    <a:pt x="5114" y="1"/>
                  </a:cubicBezTo>
                  <a:close/>
                  <a:moveTo>
                    <a:pt x="4521" y="758"/>
                  </a:moveTo>
                  <a:lnTo>
                    <a:pt x="4521" y="758"/>
                  </a:lnTo>
                  <a:cubicBezTo>
                    <a:pt x="3116" y="2637"/>
                    <a:pt x="1940" y="4830"/>
                    <a:pt x="1140" y="7095"/>
                  </a:cubicBezTo>
                  <a:lnTo>
                    <a:pt x="1140" y="7095"/>
                  </a:lnTo>
                  <a:cubicBezTo>
                    <a:pt x="1944" y="4841"/>
                    <a:pt x="3110" y="2646"/>
                    <a:pt x="4521" y="758"/>
                  </a:cubicBezTo>
                  <a:close/>
                  <a:moveTo>
                    <a:pt x="1140" y="7095"/>
                  </a:moveTo>
                  <a:lnTo>
                    <a:pt x="1140" y="7095"/>
                  </a:lnTo>
                  <a:cubicBezTo>
                    <a:pt x="1057" y="7328"/>
                    <a:pt x="978" y="7562"/>
                    <a:pt x="903" y="7795"/>
                  </a:cubicBezTo>
                  <a:cubicBezTo>
                    <a:pt x="716" y="8356"/>
                    <a:pt x="564" y="8916"/>
                    <a:pt x="446" y="9490"/>
                  </a:cubicBezTo>
                  <a:lnTo>
                    <a:pt x="446" y="9490"/>
                  </a:lnTo>
                  <a:cubicBezTo>
                    <a:pt x="627" y="8690"/>
                    <a:pt x="861" y="7888"/>
                    <a:pt x="1140" y="7095"/>
                  </a:cubicBezTo>
                  <a:close/>
                  <a:moveTo>
                    <a:pt x="446" y="9490"/>
                  </a:moveTo>
                  <a:cubicBezTo>
                    <a:pt x="251" y="10351"/>
                    <a:pt x="117" y="11211"/>
                    <a:pt x="51" y="12056"/>
                  </a:cubicBezTo>
                  <a:cubicBezTo>
                    <a:pt x="26" y="12454"/>
                    <a:pt x="1" y="12828"/>
                    <a:pt x="1" y="13201"/>
                  </a:cubicBezTo>
                  <a:lnTo>
                    <a:pt x="1" y="13201"/>
                  </a:lnTo>
                  <a:cubicBezTo>
                    <a:pt x="1" y="12828"/>
                    <a:pt x="26" y="12454"/>
                    <a:pt x="51" y="12081"/>
                  </a:cubicBezTo>
                  <a:cubicBezTo>
                    <a:pt x="101" y="11329"/>
                    <a:pt x="226" y="10602"/>
                    <a:pt x="377" y="9851"/>
                  </a:cubicBezTo>
                  <a:cubicBezTo>
                    <a:pt x="398" y="9730"/>
                    <a:pt x="421" y="9610"/>
                    <a:pt x="446" y="949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1661800" y="873450"/>
              <a:ext cx="300150" cy="548900"/>
            </a:xfrm>
            <a:custGeom>
              <a:avLst/>
              <a:gdLst/>
              <a:ahLst/>
              <a:cxnLst/>
              <a:rect l="l" t="t" r="r" b="b"/>
              <a:pathLst>
                <a:path w="12006" h="21956" extrusionOk="0">
                  <a:moveTo>
                    <a:pt x="5414" y="1"/>
                  </a:moveTo>
                  <a:cubicBezTo>
                    <a:pt x="5389" y="51"/>
                    <a:pt x="5364" y="76"/>
                    <a:pt x="5339" y="101"/>
                  </a:cubicBezTo>
                  <a:cubicBezTo>
                    <a:pt x="3509" y="2332"/>
                    <a:pt x="2030" y="5088"/>
                    <a:pt x="1128" y="7895"/>
                  </a:cubicBezTo>
                  <a:lnTo>
                    <a:pt x="3935" y="9525"/>
                  </a:lnTo>
                  <a:cubicBezTo>
                    <a:pt x="4837" y="6642"/>
                    <a:pt x="6366" y="3860"/>
                    <a:pt x="8221" y="1630"/>
                  </a:cubicBezTo>
                  <a:lnTo>
                    <a:pt x="5414" y="1"/>
                  </a:lnTo>
                  <a:close/>
                  <a:moveTo>
                    <a:pt x="602" y="9951"/>
                  </a:moveTo>
                  <a:cubicBezTo>
                    <a:pt x="579" y="10062"/>
                    <a:pt x="557" y="10174"/>
                    <a:pt x="536" y="10287"/>
                  </a:cubicBezTo>
                  <a:lnTo>
                    <a:pt x="536" y="10287"/>
                  </a:lnTo>
                  <a:cubicBezTo>
                    <a:pt x="557" y="10175"/>
                    <a:pt x="579" y="10063"/>
                    <a:pt x="602" y="9951"/>
                  </a:cubicBezTo>
                  <a:close/>
                  <a:moveTo>
                    <a:pt x="536" y="10287"/>
                  </a:moveTo>
                  <a:cubicBezTo>
                    <a:pt x="416" y="10921"/>
                    <a:pt x="319" y="11542"/>
                    <a:pt x="276" y="12181"/>
                  </a:cubicBezTo>
                  <a:cubicBezTo>
                    <a:pt x="251" y="12557"/>
                    <a:pt x="226" y="12933"/>
                    <a:pt x="226" y="13309"/>
                  </a:cubicBezTo>
                  <a:cubicBezTo>
                    <a:pt x="226" y="16392"/>
                    <a:pt x="1278" y="18647"/>
                    <a:pt x="2983" y="19675"/>
                  </a:cubicBezTo>
                  <a:cubicBezTo>
                    <a:pt x="3275" y="19850"/>
                    <a:pt x="4044" y="20290"/>
                    <a:pt x="4724" y="20680"/>
                  </a:cubicBezTo>
                  <a:lnTo>
                    <a:pt x="4724" y="20680"/>
                  </a:lnTo>
                  <a:cubicBezTo>
                    <a:pt x="4048" y="20286"/>
                    <a:pt x="3287" y="19846"/>
                    <a:pt x="3008" y="19675"/>
                  </a:cubicBezTo>
                  <a:cubicBezTo>
                    <a:pt x="1103" y="18522"/>
                    <a:pt x="0" y="15865"/>
                    <a:pt x="301" y="12156"/>
                  </a:cubicBezTo>
                  <a:cubicBezTo>
                    <a:pt x="343" y="11541"/>
                    <a:pt x="422" y="10907"/>
                    <a:pt x="536" y="10287"/>
                  </a:cubicBezTo>
                  <a:close/>
                  <a:moveTo>
                    <a:pt x="12005" y="20853"/>
                  </a:moveTo>
                  <a:cubicBezTo>
                    <a:pt x="11916" y="20906"/>
                    <a:pt x="11828" y="20947"/>
                    <a:pt x="11739" y="20993"/>
                  </a:cubicBezTo>
                  <a:lnTo>
                    <a:pt x="11739" y="20993"/>
                  </a:lnTo>
                  <a:cubicBezTo>
                    <a:pt x="11828" y="20953"/>
                    <a:pt x="11909" y="20911"/>
                    <a:pt x="12005" y="20853"/>
                  </a:cubicBezTo>
                  <a:close/>
                  <a:moveTo>
                    <a:pt x="11739" y="20993"/>
                  </a:moveTo>
                  <a:lnTo>
                    <a:pt x="11739" y="20993"/>
                  </a:lnTo>
                  <a:cubicBezTo>
                    <a:pt x="11712" y="21005"/>
                    <a:pt x="11684" y="21017"/>
                    <a:pt x="11654" y="21028"/>
                  </a:cubicBezTo>
                  <a:cubicBezTo>
                    <a:pt x="11654" y="21028"/>
                    <a:pt x="11629" y="21053"/>
                    <a:pt x="11629" y="21053"/>
                  </a:cubicBezTo>
                  <a:cubicBezTo>
                    <a:pt x="11666" y="21032"/>
                    <a:pt x="11702" y="21012"/>
                    <a:pt x="11739" y="20993"/>
                  </a:cubicBezTo>
                  <a:close/>
                  <a:moveTo>
                    <a:pt x="4724" y="20680"/>
                  </a:moveTo>
                  <a:cubicBezTo>
                    <a:pt x="5138" y="20922"/>
                    <a:pt x="5520" y="21146"/>
                    <a:pt x="5740" y="21279"/>
                  </a:cubicBezTo>
                  <a:cubicBezTo>
                    <a:pt x="6015" y="21454"/>
                    <a:pt x="6316" y="21580"/>
                    <a:pt x="6617" y="21705"/>
                  </a:cubicBezTo>
                  <a:cubicBezTo>
                    <a:pt x="7054" y="21858"/>
                    <a:pt x="7528" y="21935"/>
                    <a:pt x="8025" y="21952"/>
                  </a:cubicBezTo>
                  <a:lnTo>
                    <a:pt x="8025" y="21952"/>
                  </a:lnTo>
                  <a:cubicBezTo>
                    <a:pt x="7224" y="21921"/>
                    <a:pt x="6489" y="21700"/>
                    <a:pt x="5840" y="21329"/>
                  </a:cubicBezTo>
                  <a:cubicBezTo>
                    <a:pt x="5652" y="21214"/>
                    <a:pt x="5211" y="20960"/>
                    <a:pt x="4724" y="20680"/>
                  </a:cubicBezTo>
                  <a:close/>
                  <a:moveTo>
                    <a:pt x="8025" y="21952"/>
                  </a:moveTo>
                  <a:cubicBezTo>
                    <a:pt x="8090" y="21954"/>
                    <a:pt x="8155" y="21956"/>
                    <a:pt x="8221" y="21956"/>
                  </a:cubicBezTo>
                  <a:lnTo>
                    <a:pt x="8246" y="21956"/>
                  </a:lnTo>
                  <a:cubicBezTo>
                    <a:pt x="8172" y="21956"/>
                    <a:pt x="8098" y="21954"/>
                    <a:pt x="8025" y="21952"/>
                  </a:cubicBezTo>
                  <a:close/>
                </a:path>
              </a:pathLst>
            </a:custGeom>
            <a:solidFill>
              <a:srgbClr val="AC7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1867925" y="1402275"/>
              <a:ext cx="79600" cy="20075"/>
            </a:xfrm>
            <a:custGeom>
              <a:avLst/>
              <a:gdLst/>
              <a:ahLst/>
              <a:cxnLst/>
              <a:rect l="l" t="t" r="r" b="b"/>
              <a:pathLst>
                <a:path w="3184" h="803" extrusionOk="0">
                  <a:moveTo>
                    <a:pt x="3184" y="1"/>
                  </a:moveTo>
                  <a:cubicBezTo>
                    <a:pt x="2031" y="552"/>
                    <a:pt x="953" y="803"/>
                    <a:pt x="1" y="803"/>
                  </a:cubicBezTo>
                  <a:cubicBezTo>
                    <a:pt x="978" y="803"/>
                    <a:pt x="2056" y="552"/>
                    <a:pt x="3184" y="1"/>
                  </a:cubicBezTo>
                  <a:close/>
                </a:path>
              </a:pathLst>
            </a:custGeom>
            <a:solidFill>
              <a:srgbClr val="AC7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2024575" y="1297650"/>
              <a:ext cx="50150" cy="52025"/>
            </a:xfrm>
            <a:custGeom>
              <a:avLst/>
              <a:gdLst/>
              <a:ahLst/>
              <a:cxnLst/>
              <a:rect l="l" t="t" r="r" b="b"/>
              <a:pathLst>
                <a:path w="2006" h="2081" extrusionOk="0">
                  <a:moveTo>
                    <a:pt x="2006" y="0"/>
                  </a:moveTo>
                  <a:lnTo>
                    <a:pt x="2006" y="0"/>
                  </a:lnTo>
                  <a:cubicBezTo>
                    <a:pt x="1379" y="752"/>
                    <a:pt x="702" y="1454"/>
                    <a:pt x="1" y="2080"/>
                  </a:cubicBezTo>
                  <a:cubicBezTo>
                    <a:pt x="727" y="1454"/>
                    <a:pt x="1404" y="752"/>
                    <a:pt x="2006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2010175" y="1294500"/>
              <a:ext cx="66425" cy="67700"/>
            </a:xfrm>
            <a:custGeom>
              <a:avLst/>
              <a:gdLst/>
              <a:ahLst/>
              <a:cxnLst/>
              <a:rect l="l" t="t" r="r" b="b"/>
              <a:pathLst>
                <a:path w="2657" h="2708" extrusionOk="0">
                  <a:moveTo>
                    <a:pt x="2657" y="1"/>
                  </a:moveTo>
                  <a:lnTo>
                    <a:pt x="2657" y="1"/>
                  </a:lnTo>
                  <a:cubicBezTo>
                    <a:pt x="2651" y="7"/>
                    <a:pt x="2645" y="14"/>
                    <a:pt x="2640" y="22"/>
                  </a:cubicBezTo>
                  <a:lnTo>
                    <a:pt x="2640" y="22"/>
                  </a:lnTo>
                  <a:cubicBezTo>
                    <a:pt x="2645" y="15"/>
                    <a:pt x="2651" y="8"/>
                    <a:pt x="2657" y="1"/>
                  </a:cubicBezTo>
                  <a:close/>
                  <a:moveTo>
                    <a:pt x="2640" y="22"/>
                  </a:moveTo>
                  <a:cubicBezTo>
                    <a:pt x="1957" y="847"/>
                    <a:pt x="1224" y="1621"/>
                    <a:pt x="468" y="2301"/>
                  </a:cubicBezTo>
                  <a:lnTo>
                    <a:pt x="468" y="2301"/>
                  </a:lnTo>
                  <a:cubicBezTo>
                    <a:pt x="504" y="2270"/>
                    <a:pt x="540" y="2239"/>
                    <a:pt x="577" y="2206"/>
                  </a:cubicBezTo>
                  <a:cubicBezTo>
                    <a:pt x="1278" y="1580"/>
                    <a:pt x="1955" y="878"/>
                    <a:pt x="2582" y="126"/>
                  </a:cubicBezTo>
                  <a:cubicBezTo>
                    <a:pt x="2601" y="87"/>
                    <a:pt x="2620" y="49"/>
                    <a:pt x="2640" y="22"/>
                  </a:cubicBezTo>
                  <a:close/>
                  <a:moveTo>
                    <a:pt x="468" y="2301"/>
                  </a:moveTo>
                  <a:cubicBezTo>
                    <a:pt x="311" y="2438"/>
                    <a:pt x="164" y="2564"/>
                    <a:pt x="0" y="2708"/>
                  </a:cubicBezTo>
                  <a:cubicBezTo>
                    <a:pt x="157" y="2576"/>
                    <a:pt x="313" y="2441"/>
                    <a:pt x="468" y="2301"/>
                  </a:cubicBezTo>
                  <a:close/>
                </a:path>
              </a:pathLst>
            </a:custGeom>
            <a:solidFill>
              <a:srgbClr val="AC7D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1676825" y="1070825"/>
              <a:ext cx="13200" cy="51400"/>
            </a:xfrm>
            <a:custGeom>
              <a:avLst/>
              <a:gdLst/>
              <a:ahLst/>
              <a:cxnLst/>
              <a:rect l="l" t="t" r="r" b="b"/>
              <a:pathLst>
                <a:path w="528" h="2056" extrusionOk="0">
                  <a:moveTo>
                    <a:pt x="527" y="0"/>
                  </a:moveTo>
                  <a:cubicBezTo>
                    <a:pt x="301" y="677"/>
                    <a:pt x="126" y="1354"/>
                    <a:pt x="1" y="2056"/>
                  </a:cubicBezTo>
                  <a:cubicBezTo>
                    <a:pt x="151" y="1354"/>
                    <a:pt x="327" y="677"/>
                    <a:pt x="52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1661800" y="1070825"/>
              <a:ext cx="291375" cy="351525"/>
            </a:xfrm>
            <a:custGeom>
              <a:avLst/>
              <a:gdLst/>
              <a:ahLst/>
              <a:cxnLst/>
              <a:rect l="l" t="t" r="r" b="b"/>
              <a:pathLst>
                <a:path w="11655" h="14061" extrusionOk="0">
                  <a:moveTo>
                    <a:pt x="11654" y="13133"/>
                  </a:moveTo>
                  <a:cubicBezTo>
                    <a:pt x="11579" y="13183"/>
                    <a:pt x="11504" y="13209"/>
                    <a:pt x="11429" y="13259"/>
                  </a:cubicBezTo>
                  <a:cubicBezTo>
                    <a:pt x="11504" y="13234"/>
                    <a:pt x="11554" y="13183"/>
                    <a:pt x="11629" y="13158"/>
                  </a:cubicBezTo>
                  <a:cubicBezTo>
                    <a:pt x="11629" y="13158"/>
                    <a:pt x="11654" y="13133"/>
                    <a:pt x="11654" y="13133"/>
                  </a:cubicBezTo>
                  <a:close/>
                  <a:moveTo>
                    <a:pt x="1128" y="0"/>
                  </a:moveTo>
                  <a:cubicBezTo>
                    <a:pt x="928" y="677"/>
                    <a:pt x="752" y="1354"/>
                    <a:pt x="602" y="2056"/>
                  </a:cubicBezTo>
                  <a:cubicBezTo>
                    <a:pt x="451" y="2782"/>
                    <a:pt x="351" y="3534"/>
                    <a:pt x="301" y="4261"/>
                  </a:cubicBezTo>
                  <a:cubicBezTo>
                    <a:pt x="0" y="7970"/>
                    <a:pt x="1103" y="10627"/>
                    <a:pt x="3008" y="11780"/>
                  </a:cubicBezTo>
                  <a:cubicBezTo>
                    <a:pt x="3459" y="12056"/>
                    <a:pt x="5163" y="13033"/>
                    <a:pt x="5740" y="13384"/>
                  </a:cubicBezTo>
                  <a:cubicBezTo>
                    <a:pt x="4060" y="12331"/>
                    <a:pt x="3033" y="10101"/>
                    <a:pt x="3033" y="7018"/>
                  </a:cubicBezTo>
                  <a:cubicBezTo>
                    <a:pt x="3033" y="6667"/>
                    <a:pt x="3058" y="6291"/>
                    <a:pt x="3083" y="5890"/>
                  </a:cubicBezTo>
                  <a:cubicBezTo>
                    <a:pt x="3183" y="4487"/>
                    <a:pt x="3484" y="3033"/>
                    <a:pt x="3935" y="1630"/>
                  </a:cubicBezTo>
                  <a:lnTo>
                    <a:pt x="1128" y="0"/>
                  </a:lnTo>
                  <a:close/>
                  <a:moveTo>
                    <a:pt x="6617" y="13810"/>
                  </a:moveTo>
                  <a:lnTo>
                    <a:pt x="6617" y="13810"/>
                  </a:lnTo>
                  <a:cubicBezTo>
                    <a:pt x="7072" y="13969"/>
                    <a:pt x="7569" y="14046"/>
                    <a:pt x="8088" y="14059"/>
                  </a:cubicBezTo>
                  <a:lnTo>
                    <a:pt x="8088" y="14059"/>
                  </a:lnTo>
                  <a:cubicBezTo>
                    <a:pt x="7581" y="14044"/>
                    <a:pt x="7078" y="13948"/>
                    <a:pt x="6617" y="13810"/>
                  </a:cubicBezTo>
                  <a:close/>
                  <a:moveTo>
                    <a:pt x="8088" y="14059"/>
                  </a:moveTo>
                  <a:cubicBezTo>
                    <a:pt x="8132" y="14060"/>
                    <a:pt x="8176" y="14061"/>
                    <a:pt x="8221" y="14061"/>
                  </a:cubicBezTo>
                  <a:cubicBezTo>
                    <a:pt x="8225" y="14061"/>
                    <a:pt x="8229" y="14061"/>
                    <a:pt x="8233" y="14061"/>
                  </a:cubicBezTo>
                  <a:lnTo>
                    <a:pt x="8233" y="14061"/>
                  </a:lnTo>
                  <a:cubicBezTo>
                    <a:pt x="8184" y="14061"/>
                    <a:pt x="8136" y="14060"/>
                    <a:pt x="8088" y="14059"/>
                  </a:cubicBezTo>
                  <a:close/>
                  <a:moveTo>
                    <a:pt x="11405" y="13270"/>
                  </a:moveTo>
                  <a:lnTo>
                    <a:pt x="11405" y="13270"/>
                  </a:lnTo>
                  <a:cubicBezTo>
                    <a:pt x="10266" y="13811"/>
                    <a:pt x="9201" y="14059"/>
                    <a:pt x="8233" y="14061"/>
                  </a:cubicBezTo>
                  <a:lnTo>
                    <a:pt x="8233" y="14061"/>
                  </a:lnTo>
                  <a:cubicBezTo>
                    <a:pt x="8237" y="14061"/>
                    <a:pt x="8242" y="14061"/>
                    <a:pt x="8246" y="14061"/>
                  </a:cubicBezTo>
                  <a:cubicBezTo>
                    <a:pt x="9192" y="14061"/>
                    <a:pt x="10261" y="13813"/>
                    <a:pt x="11405" y="13270"/>
                  </a:cubicBezTo>
                  <a:close/>
                </a:path>
              </a:pathLst>
            </a:custGeom>
            <a:solidFill>
              <a:srgbClr val="9A7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1729150" y="791675"/>
              <a:ext cx="481225" cy="630925"/>
            </a:xfrm>
            <a:custGeom>
              <a:avLst/>
              <a:gdLst/>
              <a:ahLst/>
              <a:cxnLst/>
              <a:rect l="l" t="t" r="r" b="b"/>
              <a:pathLst>
                <a:path w="19249" h="25237" extrusionOk="0">
                  <a:moveTo>
                    <a:pt x="13724" y="1"/>
                  </a:moveTo>
                  <a:cubicBezTo>
                    <a:pt x="12746" y="1"/>
                    <a:pt x="11665" y="263"/>
                    <a:pt x="10514" y="816"/>
                  </a:cubicBezTo>
                  <a:cubicBezTo>
                    <a:pt x="5402" y="3272"/>
                    <a:pt x="865" y="10540"/>
                    <a:pt x="389" y="17056"/>
                  </a:cubicBezTo>
                  <a:cubicBezTo>
                    <a:pt x="0" y="22112"/>
                    <a:pt x="2161" y="25236"/>
                    <a:pt x="5536" y="25236"/>
                  </a:cubicBezTo>
                  <a:cubicBezTo>
                    <a:pt x="6512" y="25236"/>
                    <a:pt x="7589" y="24975"/>
                    <a:pt x="8735" y="24425"/>
                  </a:cubicBezTo>
                  <a:cubicBezTo>
                    <a:pt x="13848" y="21969"/>
                    <a:pt x="18384" y="14675"/>
                    <a:pt x="18860" y="8159"/>
                  </a:cubicBezTo>
                  <a:cubicBezTo>
                    <a:pt x="19249" y="3109"/>
                    <a:pt x="17093" y="1"/>
                    <a:pt x="1372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1737600" y="791375"/>
              <a:ext cx="464325" cy="630975"/>
            </a:xfrm>
            <a:custGeom>
              <a:avLst/>
              <a:gdLst/>
              <a:ahLst/>
              <a:cxnLst/>
              <a:rect l="l" t="t" r="r" b="b"/>
              <a:pathLst>
                <a:path w="18573" h="25239" extrusionOk="0">
                  <a:moveTo>
                    <a:pt x="12206" y="4336"/>
                  </a:moveTo>
                  <a:cubicBezTo>
                    <a:pt x="11505" y="4336"/>
                    <a:pt x="10753" y="4562"/>
                    <a:pt x="9926" y="5013"/>
                  </a:cubicBezTo>
                  <a:cubicBezTo>
                    <a:pt x="10753" y="4562"/>
                    <a:pt x="11530" y="4336"/>
                    <a:pt x="12206" y="4336"/>
                  </a:cubicBezTo>
                  <a:close/>
                  <a:moveTo>
                    <a:pt x="14913" y="6316"/>
                  </a:moveTo>
                  <a:cubicBezTo>
                    <a:pt x="15164" y="6943"/>
                    <a:pt x="15289" y="7670"/>
                    <a:pt x="15289" y="8522"/>
                  </a:cubicBezTo>
                  <a:cubicBezTo>
                    <a:pt x="15289" y="8898"/>
                    <a:pt x="15289" y="9274"/>
                    <a:pt x="15239" y="9675"/>
                  </a:cubicBezTo>
                  <a:cubicBezTo>
                    <a:pt x="14913" y="11855"/>
                    <a:pt x="14136" y="13960"/>
                    <a:pt x="12933" y="15840"/>
                  </a:cubicBezTo>
                  <a:cubicBezTo>
                    <a:pt x="14136" y="13985"/>
                    <a:pt x="14913" y="11880"/>
                    <a:pt x="15239" y="9700"/>
                  </a:cubicBezTo>
                  <a:cubicBezTo>
                    <a:pt x="15389" y="8346"/>
                    <a:pt x="15289" y="7193"/>
                    <a:pt x="14913" y="6316"/>
                  </a:cubicBezTo>
                  <a:close/>
                  <a:moveTo>
                    <a:pt x="13409" y="627"/>
                  </a:moveTo>
                  <a:cubicBezTo>
                    <a:pt x="14462" y="627"/>
                    <a:pt x="15389" y="953"/>
                    <a:pt x="16141" y="1630"/>
                  </a:cubicBezTo>
                  <a:cubicBezTo>
                    <a:pt x="17545" y="2883"/>
                    <a:pt x="18221" y="5163"/>
                    <a:pt x="17971" y="8096"/>
                  </a:cubicBezTo>
                  <a:cubicBezTo>
                    <a:pt x="17645" y="11404"/>
                    <a:pt x="16542" y="14612"/>
                    <a:pt x="14738" y="17444"/>
                  </a:cubicBezTo>
                  <a:cubicBezTo>
                    <a:pt x="12883" y="20427"/>
                    <a:pt x="10552" y="22682"/>
                    <a:pt x="8171" y="23835"/>
                  </a:cubicBezTo>
                  <a:cubicBezTo>
                    <a:pt x="7094" y="24361"/>
                    <a:pt x="6091" y="24612"/>
                    <a:pt x="5164" y="24612"/>
                  </a:cubicBezTo>
                  <a:cubicBezTo>
                    <a:pt x="4111" y="24612"/>
                    <a:pt x="3184" y="24261"/>
                    <a:pt x="2432" y="23610"/>
                  </a:cubicBezTo>
                  <a:cubicBezTo>
                    <a:pt x="1003" y="22356"/>
                    <a:pt x="352" y="20076"/>
                    <a:pt x="577" y="17168"/>
                  </a:cubicBezTo>
                  <a:cubicBezTo>
                    <a:pt x="903" y="13835"/>
                    <a:pt x="2031" y="10627"/>
                    <a:pt x="3810" y="7820"/>
                  </a:cubicBezTo>
                  <a:cubicBezTo>
                    <a:pt x="5690" y="4838"/>
                    <a:pt x="8021" y="2557"/>
                    <a:pt x="10402" y="1404"/>
                  </a:cubicBezTo>
                  <a:cubicBezTo>
                    <a:pt x="11480" y="903"/>
                    <a:pt x="12482" y="627"/>
                    <a:pt x="13409" y="627"/>
                  </a:cubicBezTo>
                  <a:close/>
                  <a:moveTo>
                    <a:pt x="13384" y="0"/>
                  </a:moveTo>
                  <a:cubicBezTo>
                    <a:pt x="12407" y="0"/>
                    <a:pt x="11329" y="276"/>
                    <a:pt x="10176" y="828"/>
                  </a:cubicBezTo>
                  <a:cubicBezTo>
                    <a:pt x="5064" y="3284"/>
                    <a:pt x="527" y="10552"/>
                    <a:pt x="51" y="17068"/>
                  </a:cubicBezTo>
                  <a:cubicBezTo>
                    <a:pt x="26" y="17469"/>
                    <a:pt x="1" y="17845"/>
                    <a:pt x="1" y="18196"/>
                  </a:cubicBezTo>
                  <a:cubicBezTo>
                    <a:pt x="1" y="22582"/>
                    <a:pt x="2081" y="25239"/>
                    <a:pt x="5189" y="25239"/>
                  </a:cubicBezTo>
                  <a:cubicBezTo>
                    <a:pt x="6166" y="25239"/>
                    <a:pt x="7244" y="24988"/>
                    <a:pt x="8397" y="24437"/>
                  </a:cubicBezTo>
                  <a:cubicBezTo>
                    <a:pt x="13510" y="21981"/>
                    <a:pt x="18046" y="14687"/>
                    <a:pt x="18522" y="8171"/>
                  </a:cubicBezTo>
                  <a:cubicBezTo>
                    <a:pt x="18572" y="7795"/>
                    <a:pt x="18572" y="7419"/>
                    <a:pt x="18572" y="7043"/>
                  </a:cubicBezTo>
                  <a:cubicBezTo>
                    <a:pt x="18572" y="2657"/>
                    <a:pt x="16492" y="0"/>
                    <a:pt x="13384" y="0"/>
                  </a:cubicBezTo>
                  <a:close/>
                </a:path>
              </a:pathLst>
            </a:custGeom>
            <a:solidFill>
              <a:srgbClr val="CC9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1814675" y="899775"/>
              <a:ext cx="310175" cy="414800"/>
            </a:xfrm>
            <a:custGeom>
              <a:avLst/>
              <a:gdLst/>
              <a:ahLst/>
              <a:cxnLst/>
              <a:rect l="l" t="t" r="r" b="b"/>
              <a:pathLst>
                <a:path w="12407" h="16592" extrusionOk="0">
                  <a:moveTo>
                    <a:pt x="9123" y="0"/>
                  </a:moveTo>
                  <a:cubicBezTo>
                    <a:pt x="8428" y="0"/>
                    <a:pt x="7657" y="226"/>
                    <a:pt x="6843" y="677"/>
                  </a:cubicBezTo>
                  <a:cubicBezTo>
                    <a:pt x="5314" y="1529"/>
                    <a:pt x="3810" y="3083"/>
                    <a:pt x="2557" y="5063"/>
                  </a:cubicBezTo>
                  <a:cubicBezTo>
                    <a:pt x="1354" y="6943"/>
                    <a:pt x="577" y="9048"/>
                    <a:pt x="251" y="11254"/>
                  </a:cubicBezTo>
                  <a:cubicBezTo>
                    <a:pt x="1" y="13359"/>
                    <a:pt x="427" y="15013"/>
                    <a:pt x="1454" y="15915"/>
                  </a:cubicBezTo>
                  <a:cubicBezTo>
                    <a:pt x="1955" y="16366"/>
                    <a:pt x="2576" y="16592"/>
                    <a:pt x="3271" y="16592"/>
                  </a:cubicBezTo>
                  <a:cubicBezTo>
                    <a:pt x="3967" y="16592"/>
                    <a:pt x="4737" y="16366"/>
                    <a:pt x="5539" y="15915"/>
                  </a:cubicBezTo>
                  <a:cubicBezTo>
                    <a:pt x="7093" y="15063"/>
                    <a:pt x="8597" y="13509"/>
                    <a:pt x="9850" y="11504"/>
                  </a:cubicBezTo>
                  <a:cubicBezTo>
                    <a:pt x="11053" y="9624"/>
                    <a:pt x="11830" y="7519"/>
                    <a:pt x="12156" y="5339"/>
                  </a:cubicBezTo>
                  <a:cubicBezTo>
                    <a:pt x="12407" y="3233"/>
                    <a:pt x="11981" y="1554"/>
                    <a:pt x="10953" y="677"/>
                  </a:cubicBezTo>
                  <a:cubicBezTo>
                    <a:pt x="10439" y="226"/>
                    <a:pt x="9819" y="0"/>
                    <a:pt x="912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1819050" y="899775"/>
              <a:ext cx="300800" cy="414800"/>
            </a:xfrm>
            <a:custGeom>
              <a:avLst/>
              <a:gdLst/>
              <a:ahLst/>
              <a:cxnLst/>
              <a:rect l="l" t="t" r="r" b="b"/>
              <a:pathLst>
                <a:path w="12032" h="16592" extrusionOk="0">
                  <a:moveTo>
                    <a:pt x="8973" y="477"/>
                  </a:moveTo>
                  <a:cubicBezTo>
                    <a:pt x="9374" y="477"/>
                    <a:pt x="9725" y="552"/>
                    <a:pt x="10051" y="727"/>
                  </a:cubicBezTo>
                  <a:cubicBezTo>
                    <a:pt x="11029" y="1228"/>
                    <a:pt x="11605" y="2406"/>
                    <a:pt x="11605" y="4136"/>
                  </a:cubicBezTo>
                  <a:cubicBezTo>
                    <a:pt x="11605" y="4487"/>
                    <a:pt x="11580" y="4837"/>
                    <a:pt x="11555" y="5213"/>
                  </a:cubicBezTo>
                  <a:cubicBezTo>
                    <a:pt x="11079" y="9173"/>
                    <a:pt x="8222" y="13760"/>
                    <a:pt x="5164" y="15439"/>
                  </a:cubicBezTo>
                  <a:cubicBezTo>
                    <a:pt x="4412" y="15865"/>
                    <a:pt x="3685" y="16066"/>
                    <a:pt x="3084" y="16066"/>
                  </a:cubicBezTo>
                  <a:cubicBezTo>
                    <a:pt x="1530" y="16066"/>
                    <a:pt x="527" y="14812"/>
                    <a:pt x="452" y="12657"/>
                  </a:cubicBezTo>
                  <a:cubicBezTo>
                    <a:pt x="452" y="12557"/>
                    <a:pt x="452" y="12482"/>
                    <a:pt x="452" y="12381"/>
                  </a:cubicBezTo>
                  <a:cubicBezTo>
                    <a:pt x="452" y="12056"/>
                    <a:pt x="477" y="11705"/>
                    <a:pt x="502" y="11329"/>
                  </a:cubicBezTo>
                  <a:cubicBezTo>
                    <a:pt x="978" y="7369"/>
                    <a:pt x="3811" y="2832"/>
                    <a:pt x="6843" y="1128"/>
                  </a:cubicBezTo>
                  <a:cubicBezTo>
                    <a:pt x="6868" y="1103"/>
                    <a:pt x="6868" y="1103"/>
                    <a:pt x="6868" y="1103"/>
                  </a:cubicBezTo>
                  <a:cubicBezTo>
                    <a:pt x="7645" y="677"/>
                    <a:pt x="8347" y="477"/>
                    <a:pt x="8973" y="477"/>
                  </a:cubicBezTo>
                  <a:close/>
                  <a:moveTo>
                    <a:pt x="8948" y="0"/>
                  </a:moveTo>
                  <a:cubicBezTo>
                    <a:pt x="8272" y="0"/>
                    <a:pt x="7495" y="226"/>
                    <a:pt x="6668" y="677"/>
                  </a:cubicBezTo>
                  <a:cubicBezTo>
                    <a:pt x="5139" y="1529"/>
                    <a:pt x="3635" y="3083"/>
                    <a:pt x="2382" y="5063"/>
                  </a:cubicBezTo>
                  <a:cubicBezTo>
                    <a:pt x="1179" y="6943"/>
                    <a:pt x="402" y="9048"/>
                    <a:pt x="76" y="11254"/>
                  </a:cubicBezTo>
                  <a:cubicBezTo>
                    <a:pt x="26" y="11655"/>
                    <a:pt x="1" y="12030"/>
                    <a:pt x="1" y="12381"/>
                  </a:cubicBezTo>
                  <a:cubicBezTo>
                    <a:pt x="1" y="13960"/>
                    <a:pt x="452" y="15188"/>
                    <a:pt x="1279" y="15915"/>
                  </a:cubicBezTo>
                  <a:cubicBezTo>
                    <a:pt x="1780" y="16366"/>
                    <a:pt x="2407" y="16592"/>
                    <a:pt x="3109" y="16592"/>
                  </a:cubicBezTo>
                  <a:cubicBezTo>
                    <a:pt x="3785" y="16592"/>
                    <a:pt x="4562" y="16366"/>
                    <a:pt x="5364" y="15915"/>
                  </a:cubicBezTo>
                  <a:cubicBezTo>
                    <a:pt x="6918" y="15063"/>
                    <a:pt x="8422" y="13509"/>
                    <a:pt x="9675" y="11504"/>
                  </a:cubicBezTo>
                  <a:cubicBezTo>
                    <a:pt x="10878" y="9624"/>
                    <a:pt x="11655" y="7519"/>
                    <a:pt x="11981" y="5339"/>
                  </a:cubicBezTo>
                  <a:cubicBezTo>
                    <a:pt x="12031" y="4938"/>
                    <a:pt x="12031" y="4562"/>
                    <a:pt x="12031" y="4186"/>
                  </a:cubicBezTo>
                  <a:cubicBezTo>
                    <a:pt x="12031" y="3334"/>
                    <a:pt x="11906" y="2607"/>
                    <a:pt x="11655" y="1980"/>
                  </a:cubicBezTo>
                  <a:cubicBezTo>
                    <a:pt x="11455" y="1454"/>
                    <a:pt x="11154" y="1028"/>
                    <a:pt x="10778" y="677"/>
                  </a:cubicBezTo>
                  <a:cubicBezTo>
                    <a:pt x="10302" y="251"/>
                    <a:pt x="9725" y="25"/>
                    <a:pt x="9074" y="0"/>
                  </a:cubicBezTo>
                  <a:close/>
                </a:path>
              </a:pathLst>
            </a:custGeom>
            <a:solidFill>
              <a:srgbClr val="996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1746375" y="807100"/>
              <a:ext cx="446775" cy="599525"/>
            </a:xfrm>
            <a:custGeom>
              <a:avLst/>
              <a:gdLst/>
              <a:ahLst/>
              <a:cxnLst/>
              <a:rect l="l" t="t" r="r" b="b"/>
              <a:pathLst>
                <a:path w="17871" h="23981" extrusionOk="0">
                  <a:moveTo>
                    <a:pt x="11855" y="3707"/>
                  </a:moveTo>
                  <a:cubicBezTo>
                    <a:pt x="12551" y="3707"/>
                    <a:pt x="13171" y="3933"/>
                    <a:pt x="13685" y="4384"/>
                  </a:cubicBezTo>
                  <a:cubicBezTo>
                    <a:pt x="14713" y="5286"/>
                    <a:pt x="15139" y="6940"/>
                    <a:pt x="14888" y="9071"/>
                  </a:cubicBezTo>
                  <a:cubicBezTo>
                    <a:pt x="14562" y="11251"/>
                    <a:pt x="13785" y="13356"/>
                    <a:pt x="12582" y="15211"/>
                  </a:cubicBezTo>
                  <a:cubicBezTo>
                    <a:pt x="11329" y="17216"/>
                    <a:pt x="9825" y="18770"/>
                    <a:pt x="8271" y="19622"/>
                  </a:cubicBezTo>
                  <a:cubicBezTo>
                    <a:pt x="7469" y="20073"/>
                    <a:pt x="6699" y="20299"/>
                    <a:pt x="6003" y="20299"/>
                  </a:cubicBezTo>
                  <a:cubicBezTo>
                    <a:pt x="5308" y="20299"/>
                    <a:pt x="4687" y="20073"/>
                    <a:pt x="4186" y="19622"/>
                  </a:cubicBezTo>
                  <a:cubicBezTo>
                    <a:pt x="3159" y="18720"/>
                    <a:pt x="2733" y="17066"/>
                    <a:pt x="2983" y="14961"/>
                  </a:cubicBezTo>
                  <a:cubicBezTo>
                    <a:pt x="3309" y="12755"/>
                    <a:pt x="4086" y="10650"/>
                    <a:pt x="5289" y="8770"/>
                  </a:cubicBezTo>
                  <a:cubicBezTo>
                    <a:pt x="6542" y="6790"/>
                    <a:pt x="8046" y="5236"/>
                    <a:pt x="9575" y="4384"/>
                  </a:cubicBezTo>
                  <a:cubicBezTo>
                    <a:pt x="10389" y="3933"/>
                    <a:pt x="11160" y="3707"/>
                    <a:pt x="11855" y="3707"/>
                  </a:cubicBezTo>
                  <a:close/>
                  <a:moveTo>
                    <a:pt x="13053" y="1"/>
                  </a:moveTo>
                  <a:cubicBezTo>
                    <a:pt x="12131" y="1"/>
                    <a:pt x="11118" y="259"/>
                    <a:pt x="10051" y="775"/>
                  </a:cubicBezTo>
                  <a:cubicBezTo>
                    <a:pt x="7670" y="1928"/>
                    <a:pt x="5339" y="4209"/>
                    <a:pt x="3459" y="7191"/>
                  </a:cubicBezTo>
                  <a:cubicBezTo>
                    <a:pt x="1680" y="9998"/>
                    <a:pt x="552" y="13206"/>
                    <a:pt x="226" y="16539"/>
                  </a:cubicBezTo>
                  <a:cubicBezTo>
                    <a:pt x="1" y="19447"/>
                    <a:pt x="652" y="21727"/>
                    <a:pt x="2081" y="22981"/>
                  </a:cubicBezTo>
                  <a:cubicBezTo>
                    <a:pt x="2841" y="23647"/>
                    <a:pt x="3771" y="23980"/>
                    <a:pt x="4818" y="23980"/>
                  </a:cubicBezTo>
                  <a:cubicBezTo>
                    <a:pt x="5740" y="23980"/>
                    <a:pt x="6753" y="23722"/>
                    <a:pt x="7820" y="23206"/>
                  </a:cubicBezTo>
                  <a:cubicBezTo>
                    <a:pt x="10201" y="22053"/>
                    <a:pt x="12532" y="19798"/>
                    <a:pt x="14387" y="16815"/>
                  </a:cubicBezTo>
                  <a:cubicBezTo>
                    <a:pt x="16191" y="13983"/>
                    <a:pt x="17294" y="10775"/>
                    <a:pt x="17620" y="7467"/>
                  </a:cubicBezTo>
                  <a:cubicBezTo>
                    <a:pt x="17870" y="4534"/>
                    <a:pt x="17194" y="2254"/>
                    <a:pt x="15790" y="1001"/>
                  </a:cubicBezTo>
                  <a:cubicBezTo>
                    <a:pt x="15030" y="334"/>
                    <a:pt x="14100" y="1"/>
                    <a:pt x="1305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1822700" y="911750"/>
              <a:ext cx="294150" cy="389675"/>
            </a:xfrm>
            <a:custGeom>
              <a:avLst/>
              <a:gdLst/>
              <a:ahLst/>
              <a:cxnLst/>
              <a:rect l="l" t="t" r="r" b="b"/>
              <a:pathLst>
                <a:path w="11766" h="15587" extrusionOk="0">
                  <a:moveTo>
                    <a:pt x="8824" y="1"/>
                  </a:moveTo>
                  <a:cubicBezTo>
                    <a:pt x="8201" y="1"/>
                    <a:pt x="7492" y="201"/>
                    <a:pt x="6722" y="624"/>
                  </a:cubicBezTo>
                  <a:cubicBezTo>
                    <a:pt x="3690" y="2328"/>
                    <a:pt x="832" y="6890"/>
                    <a:pt x="356" y="10850"/>
                  </a:cubicBezTo>
                  <a:cubicBezTo>
                    <a:pt x="1" y="13827"/>
                    <a:pt x="1085" y="15587"/>
                    <a:pt x="2921" y="15587"/>
                  </a:cubicBezTo>
                  <a:cubicBezTo>
                    <a:pt x="3543" y="15587"/>
                    <a:pt x="4251" y="15385"/>
                    <a:pt x="5018" y="14960"/>
                  </a:cubicBezTo>
                  <a:cubicBezTo>
                    <a:pt x="8076" y="13281"/>
                    <a:pt x="10933" y="8694"/>
                    <a:pt x="11409" y="4734"/>
                  </a:cubicBezTo>
                  <a:cubicBezTo>
                    <a:pt x="11765" y="1771"/>
                    <a:pt x="10676" y="1"/>
                    <a:pt x="882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1830350" y="917950"/>
              <a:ext cx="278850" cy="383475"/>
            </a:xfrm>
            <a:custGeom>
              <a:avLst/>
              <a:gdLst/>
              <a:ahLst/>
              <a:cxnLst/>
              <a:rect l="l" t="t" r="r" b="b"/>
              <a:pathLst>
                <a:path w="11154" h="15339" extrusionOk="0">
                  <a:moveTo>
                    <a:pt x="0" y="11930"/>
                  </a:moveTo>
                  <a:lnTo>
                    <a:pt x="0" y="11930"/>
                  </a:lnTo>
                  <a:cubicBezTo>
                    <a:pt x="13" y="12434"/>
                    <a:pt x="82" y="12887"/>
                    <a:pt x="199" y="13286"/>
                  </a:cubicBezTo>
                  <a:lnTo>
                    <a:pt x="199" y="13286"/>
                  </a:lnTo>
                  <a:cubicBezTo>
                    <a:pt x="86" y="12886"/>
                    <a:pt x="18" y="12433"/>
                    <a:pt x="0" y="11930"/>
                  </a:cubicBezTo>
                  <a:close/>
                  <a:moveTo>
                    <a:pt x="9599" y="0"/>
                  </a:moveTo>
                  <a:cubicBezTo>
                    <a:pt x="10050" y="652"/>
                    <a:pt x="10276" y="1554"/>
                    <a:pt x="10276" y="2682"/>
                  </a:cubicBezTo>
                  <a:cubicBezTo>
                    <a:pt x="10276" y="3008"/>
                    <a:pt x="10276" y="3359"/>
                    <a:pt x="10226" y="3709"/>
                  </a:cubicBezTo>
                  <a:cubicBezTo>
                    <a:pt x="10050" y="5138"/>
                    <a:pt x="9574" y="6642"/>
                    <a:pt x="8897" y="8070"/>
                  </a:cubicBezTo>
                  <a:cubicBezTo>
                    <a:pt x="8872" y="8622"/>
                    <a:pt x="8697" y="9173"/>
                    <a:pt x="8421" y="9674"/>
                  </a:cubicBezTo>
                  <a:cubicBezTo>
                    <a:pt x="8070" y="10276"/>
                    <a:pt x="7594" y="10802"/>
                    <a:pt x="7043" y="11203"/>
                  </a:cubicBezTo>
                  <a:lnTo>
                    <a:pt x="7093" y="12306"/>
                  </a:lnTo>
                  <a:lnTo>
                    <a:pt x="5689" y="13158"/>
                  </a:lnTo>
                  <a:lnTo>
                    <a:pt x="5664" y="13133"/>
                  </a:lnTo>
                  <a:lnTo>
                    <a:pt x="5664" y="13158"/>
                  </a:lnTo>
                  <a:lnTo>
                    <a:pt x="5263" y="12933"/>
                  </a:lnTo>
                  <a:cubicBezTo>
                    <a:pt x="4812" y="13334"/>
                    <a:pt x="4336" y="13684"/>
                    <a:pt x="3860" y="13935"/>
                  </a:cubicBezTo>
                  <a:cubicBezTo>
                    <a:pt x="3083" y="14361"/>
                    <a:pt x="2381" y="14562"/>
                    <a:pt x="1755" y="14562"/>
                  </a:cubicBezTo>
                  <a:cubicBezTo>
                    <a:pt x="1354" y="14562"/>
                    <a:pt x="1003" y="14486"/>
                    <a:pt x="677" y="14311"/>
                  </a:cubicBezTo>
                  <a:cubicBezTo>
                    <a:pt x="477" y="14024"/>
                    <a:pt x="315" y="13682"/>
                    <a:pt x="199" y="13286"/>
                  </a:cubicBezTo>
                  <a:lnTo>
                    <a:pt x="199" y="13286"/>
                  </a:lnTo>
                  <a:cubicBezTo>
                    <a:pt x="573" y="14602"/>
                    <a:pt x="1440" y="15339"/>
                    <a:pt x="2632" y="15339"/>
                  </a:cubicBezTo>
                  <a:cubicBezTo>
                    <a:pt x="3233" y="15339"/>
                    <a:pt x="3960" y="15138"/>
                    <a:pt x="4712" y="14712"/>
                  </a:cubicBezTo>
                  <a:cubicBezTo>
                    <a:pt x="7770" y="13033"/>
                    <a:pt x="10627" y="8446"/>
                    <a:pt x="11103" y="4486"/>
                  </a:cubicBezTo>
                  <a:cubicBezTo>
                    <a:pt x="11128" y="4110"/>
                    <a:pt x="11153" y="3760"/>
                    <a:pt x="11153" y="3409"/>
                  </a:cubicBezTo>
                  <a:cubicBezTo>
                    <a:pt x="11153" y="1679"/>
                    <a:pt x="10577" y="501"/>
                    <a:pt x="9599" y="0"/>
                  </a:cubicBez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1827200" y="911875"/>
              <a:ext cx="263200" cy="370200"/>
            </a:xfrm>
            <a:custGeom>
              <a:avLst/>
              <a:gdLst/>
              <a:ahLst/>
              <a:cxnLst/>
              <a:rect l="l" t="t" r="r" b="b"/>
              <a:pathLst>
                <a:path w="10528" h="14808" extrusionOk="0">
                  <a:moveTo>
                    <a:pt x="8620" y="0"/>
                  </a:moveTo>
                  <a:cubicBezTo>
                    <a:pt x="8001" y="0"/>
                    <a:pt x="7299" y="195"/>
                    <a:pt x="6542" y="619"/>
                  </a:cubicBezTo>
                  <a:cubicBezTo>
                    <a:pt x="3510" y="2323"/>
                    <a:pt x="652" y="6885"/>
                    <a:pt x="176" y="10845"/>
                  </a:cubicBezTo>
                  <a:cubicBezTo>
                    <a:pt x="1" y="12474"/>
                    <a:pt x="226" y="13727"/>
                    <a:pt x="803" y="14554"/>
                  </a:cubicBezTo>
                  <a:cubicBezTo>
                    <a:pt x="1128" y="14722"/>
                    <a:pt x="1497" y="14808"/>
                    <a:pt x="1900" y="14808"/>
                  </a:cubicBezTo>
                  <a:cubicBezTo>
                    <a:pt x="2521" y="14808"/>
                    <a:pt x="3226" y="14604"/>
                    <a:pt x="3986" y="14178"/>
                  </a:cubicBezTo>
                  <a:cubicBezTo>
                    <a:pt x="7018" y="12499"/>
                    <a:pt x="9876" y="7912"/>
                    <a:pt x="10352" y="3952"/>
                  </a:cubicBezTo>
                  <a:cubicBezTo>
                    <a:pt x="10527" y="2348"/>
                    <a:pt x="10302" y="1070"/>
                    <a:pt x="9725" y="243"/>
                  </a:cubicBezTo>
                  <a:cubicBezTo>
                    <a:pt x="9397" y="84"/>
                    <a:pt x="9026" y="0"/>
                    <a:pt x="862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1830350" y="911675"/>
              <a:ext cx="256900" cy="370325"/>
            </a:xfrm>
            <a:custGeom>
              <a:avLst/>
              <a:gdLst/>
              <a:ahLst/>
              <a:cxnLst/>
              <a:rect l="l" t="t" r="r" b="b"/>
              <a:pathLst>
                <a:path w="10276" h="14813" extrusionOk="0">
                  <a:moveTo>
                    <a:pt x="8521" y="1"/>
                  </a:moveTo>
                  <a:cubicBezTo>
                    <a:pt x="7895" y="1"/>
                    <a:pt x="7193" y="201"/>
                    <a:pt x="6416" y="627"/>
                  </a:cubicBezTo>
                  <a:cubicBezTo>
                    <a:pt x="3384" y="2331"/>
                    <a:pt x="526" y="6893"/>
                    <a:pt x="50" y="10853"/>
                  </a:cubicBezTo>
                  <a:cubicBezTo>
                    <a:pt x="25" y="11229"/>
                    <a:pt x="0" y="11580"/>
                    <a:pt x="0" y="11905"/>
                  </a:cubicBezTo>
                  <a:cubicBezTo>
                    <a:pt x="0" y="13033"/>
                    <a:pt x="226" y="13935"/>
                    <a:pt x="677" y="14562"/>
                  </a:cubicBezTo>
                  <a:cubicBezTo>
                    <a:pt x="1003" y="14737"/>
                    <a:pt x="1354" y="14813"/>
                    <a:pt x="1755" y="14813"/>
                  </a:cubicBezTo>
                  <a:cubicBezTo>
                    <a:pt x="2381" y="14813"/>
                    <a:pt x="3083" y="14612"/>
                    <a:pt x="3860" y="14186"/>
                  </a:cubicBezTo>
                  <a:cubicBezTo>
                    <a:pt x="4336" y="13935"/>
                    <a:pt x="4812" y="13585"/>
                    <a:pt x="5263" y="13184"/>
                  </a:cubicBezTo>
                  <a:lnTo>
                    <a:pt x="4536" y="12783"/>
                  </a:lnTo>
                  <a:lnTo>
                    <a:pt x="4536" y="12532"/>
                  </a:lnTo>
                  <a:cubicBezTo>
                    <a:pt x="4386" y="12507"/>
                    <a:pt x="4211" y="12457"/>
                    <a:pt x="4060" y="12382"/>
                  </a:cubicBezTo>
                  <a:cubicBezTo>
                    <a:pt x="4035" y="12356"/>
                    <a:pt x="4035" y="12356"/>
                    <a:pt x="4010" y="12356"/>
                  </a:cubicBezTo>
                  <a:lnTo>
                    <a:pt x="4035" y="12356"/>
                  </a:lnTo>
                  <a:cubicBezTo>
                    <a:pt x="3810" y="12231"/>
                    <a:pt x="3058" y="11855"/>
                    <a:pt x="2857" y="11730"/>
                  </a:cubicBezTo>
                  <a:cubicBezTo>
                    <a:pt x="2632" y="11554"/>
                    <a:pt x="2481" y="11329"/>
                    <a:pt x="2406" y="11078"/>
                  </a:cubicBezTo>
                  <a:lnTo>
                    <a:pt x="4060" y="9574"/>
                  </a:lnTo>
                  <a:lnTo>
                    <a:pt x="4712" y="9950"/>
                  </a:lnTo>
                  <a:cubicBezTo>
                    <a:pt x="4737" y="9950"/>
                    <a:pt x="4762" y="9925"/>
                    <a:pt x="4762" y="9925"/>
                  </a:cubicBezTo>
                  <a:lnTo>
                    <a:pt x="4712" y="9900"/>
                  </a:lnTo>
                  <a:cubicBezTo>
                    <a:pt x="4862" y="9850"/>
                    <a:pt x="5013" y="9800"/>
                    <a:pt x="5138" y="9700"/>
                  </a:cubicBezTo>
                  <a:cubicBezTo>
                    <a:pt x="5389" y="9574"/>
                    <a:pt x="5589" y="9374"/>
                    <a:pt x="5765" y="9148"/>
                  </a:cubicBezTo>
                  <a:lnTo>
                    <a:pt x="5765" y="9148"/>
                  </a:lnTo>
                  <a:lnTo>
                    <a:pt x="5639" y="9173"/>
                  </a:lnTo>
                  <a:lnTo>
                    <a:pt x="5188" y="9324"/>
                  </a:lnTo>
                  <a:cubicBezTo>
                    <a:pt x="5063" y="9349"/>
                    <a:pt x="4963" y="9399"/>
                    <a:pt x="4862" y="9399"/>
                  </a:cubicBezTo>
                  <a:cubicBezTo>
                    <a:pt x="4762" y="9399"/>
                    <a:pt x="4662" y="9424"/>
                    <a:pt x="4587" y="9424"/>
                  </a:cubicBezTo>
                  <a:cubicBezTo>
                    <a:pt x="4461" y="9424"/>
                    <a:pt x="4361" y="9399"/>
                    <a:pt x="4236" y="9399"/>
                  </a:cubicBezTo>
                  <a:lnTo>
                    <a:pt x="4035" y="9399"/>
                  </a:lnTo>
                  <a:lnTo>
                    <a:pt x="3960" y="9374"/>
                  </a:lnTo>
                  <a:lnTo>
                    <a:pt x="3860" y="9324"/>
                  </a:lnTo>
                  <a:lnTo>
                    <a:pt x="3760" y="9274"/>
                  </a:lnTo>
                  <a:cubicBezTo>
                    <a:pt x="3609" y="9173"/>
                    <a:pt x="2657" y="8672"/>
                    <a:pt x="2632" y="8672"/>
                  </a:cubicBezTo>
                  <a:cubicBezTo>
                    <a:pt x="2331" y="8422"/>
                    <a:pt x="2156" y="8046"/>
                    <a:pt x="2156" y="7670"/>
                  </a:cubicBezTo>
                  <a:cubicBezTo>
                    <a:pt x="2156" y="7645"/>
                    <a:pt x="2156" y="7595"/>
                    <a:pt x="2156" y="7569"/>
                  </a:cubicBezTo>
                  <a:cubicBezTo>
                    <a:pt x="2156" y="7519"/>
                    <a:pt x="2156" y="7494"/>
                    <a:pt x="2156" y="7444"/>
                  </a:cubicBezTo>
                  <a:cubicBezTo>
                    <a:pt x="2156" y="6868"/>
                    <a:pt x="2306" y="6291"/>
                    <a:pt x="2582" y="5790"/>
                  </a:cubicBezTo>
                  <a:cubicBezTo>
                    <a:pt x="2607" y="5740"/>
                    <a:pt x="2632" y="5690"/>
                    <a:pt x="2657" y="5615"/>
                  </a:cubicBezTo>
                  <a:cubicBezTo>
                    <a:pt x="3409" y="4336"/>
                    <a:pt x="4085" y="4036"/>
                    <a:pt x="4085" y="4036"/>
                  </a:cubicBezTo>
                  <a:lnTo>
                    <a:pt x="4060" y="3183"/>
                  </a:lnTo>
                  <a:lnTo>
                    <a:pt x="4060" y="2933"/>
                  </a:lnTo>
                  <a:lnTo>
                    <a:pt x="5439" y="2081"/>
                  </a:lnTo>
                  <a:lnTo>
                    <a:pt x="6617" y="2732"/>
                  </a:lnTo>
                  <a:lnTo>
                    <a:pt x="6617" y="2933"/>
                  </a:lnTo>
                  <a:cubicBezTo>
                    <a:pt x="6717" y="2933"/>
                    <a:pt x="6842" y="2958"/>
                    <a:pt x="6943" y="2983"/>
                  </a:cubicBezTo>
                  <a:cubicBezTo>
                    <a:pt x="7043" y="3008"/>
                    <a:pt x="8246" y="3660"/>
                    <a:pt x="8346" y="3710"/>
                  </a:cubicBezTo>
                  <a:cubicBezTo>
                    <a:pt x="8471" y="3810"/>
                    <a:pt x="8572" y="3910"/>
                    <a:pt x="8672" y="4036"/>
                  </a:cubicBezTo>
                  <a:cubicBezTo>
                    <a:pt x="8747" y="4186"/>
                    <a:pt x="8797" y="4361"/>
                    <a:pt x="8847" y="4537"/>
                  </a:cubicBezTo>
                  <a:lnTo>
                    <a:pt x="7068" y="6116"/>
                  </a:lnTo>
                  <a:cubicBezTo>
                    <a:pt x="7018" y="5865"/>
                    <a:pt x="6867" y="5615"/>
                    <a:pt x="6542" y="5615"/>
                  </a:cubicBezTo>
                  <a:cubicBezTo>
                    <a:pt x="6391" y="5615"/>
                    <a:pt x="6191" y="5665"/>
                    <a:pt x="5965" y="5815"/>
                  </a:cubicBezTo>
                  <a:cubicBezTo>
                    <a:pt x="5689" y="5965"/>
                    <a:pt x="5464" y="6166"/>
                    <a:pt x="5313" y="6442"/>
                  </a:cubicBezTo>
                  <a:lnTo>
                    <a:pt x="5815" y="6266"/>
                  </a:lnTo>
                  <a:cubicBezTo>
                    <a:pt x="6115" y="6191"/>
                    <a:pt x="6416" y="6141"/>
                    <a:pt x="6692" y="6141"/>
                  </a:cubicBezTo>
                  <a:cubicBezTo>
                    <a:pt x="6917" y="6141"/>
                    <a:pt x="7093" y="6166"/>
                    <a:pt x="7268" y="6266"/>
                  </a:cubicBezTo>
                  <a:cubicBezTo>
                    <a:pt x="7344" y="6341"/>
                    <a:pt x="7644" y="6492"/>
                    <a:pt x="7920" y="6642"/>
                  </a:cubicBezTo>
                  <a:cubicBezTo>
                    <a:pt x="8120" y="6742"/>
                    <a:pt x="8296" y="6843"/>
                    <a:pt x="8396" y="6893"/>
                  </a:cubicBezTo>
                  <a:lnTo>
                    <a:pt x="8371" y="6893"/>
                  </a:lnTo>
                  <a:cubicBezTo>
                    <a:pt x="8396" y="6893"/>
                    <a:pt x="8396" y="6918"/>
                    <a:pt x="8421" y="6918"/>
                  </a:cubicBezTo>
                  <a:cubicBezTo>
                    <a:pt x="8672" y="7093"/>
                    <a:pt x="8872" y="7444"/>
                    <a:pt x="8897" y="8071"/>
                  </a:cubicBezTo>
                  <a:cubicBezTo>
                    <a:pt x="8897" y="8096"/>
                    <a:pt x="8897" y="8146"/>
                    <a:pt x="8897" y="8171"/>
                  </a:cubicBezTo>
                  <a:cubicBezTo>
                    <a:pt x="8897" y="8221"/>
                    <a:pt x="8897" y="8271"/>
                    <a:pt x="8897" y="8321"/>
                  </a:cubicBezTo>
                  <a:cubicBezTo>
                    <a:pt x="9574" y="6893"/>
                    <a:pt x="10050" y="5389"/>
                    <a:pt x="10226" y="3960"/>
                  </a:cubicBezTo>
                  <a:cubicBezTo>
                    <a:pt x="10276" y="3610"/>
                    <a:pt x="10276" y="3259"/>
                    <a:pt x="10276" y="2933"/>
                  </a:cubicBezTo>
                  <a:cubicBezTo>
                    <a:pt x="10276" y="1805"/>
                    <a:pt x="10050" y="878"/>
                    <a:pt x="9599" y="251"/>
                  </a:cubicBezTo>
                  <a:cubicBezTo>
                    <a:pt x="9273" y="76"/>
                    <a:pt x="8922" y="1"/>
                    <a:pt x="8521" y="1"/>
                  </a:cubicBezTo>
                  <a:close/>
                </a:path>
              </a:pathLst>
            </a:custGeom>
            <a:solidFill>
              <a:srgbClr val="7F5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1883600" y="963675"/>
              <a:ext cx="169200" cy="283250"/>
            </a:xfrm>
            <a:custGeom>
              <a:avLst/>
              <a:gdLst/>
              <a:ahLst/>
              <a:cxnLst/>
              <a:rect l="l" t="t" r="r" b="b"/>
              <a:pathLst>
                <a:path w="6768" h="11330" extrusionOk="0">
                  <a:moveTo>
                    <a:pt x="3309" y="1"/>
                  </a:moveTo>
                  <a:lnTo>
                    <a:pt x="1930" y="853"/>
                  </a:lnTo>
                  <a:lnTo>
                    <a:pt x="1930" y="1103"/>
                  </a:lnTo>
                  <a:lnTo>
                    <a:pt x="1955" y="1956"/>
                  </a:lnTo>
                  <a:cubicBezTo>
                    <a:pt x="1955" y="1956"/>
                    <a:pt x="1279" y="2256"/>
                    <a:pt x="527" y="3535"/>
                  </a:cubicBezTo>
                  <a:cubicBezTo>
                    <a:pt x="502" y="3610"/>
                    <a:pt x="477" y="3660"/>
                    <a:pt x="452" y="3710"/>
                  </a:cubicBezTo>
                  <a:cubicBezTo>
                    <a:pt x="151" y="4236"/>
                    <a:pt x="0" y="4863"/>
                    <a:pt x="26" y="5489"/>
                  </a:cubicBezTo>
                  <a:cubicBezTo>
                    <a:pt x="0" y="5916"/>
                    <a:pt x="176" y="6317"/>
                    <a:pt x="502" y="6592"/>
                  </a:cubicBezTo>
                  <a:cubicBezTo>
                    <a:pt x="527" y="6592"/>
                    <a:pt x="1479" y="7093"/>
                    <a:pt x="1630" y="7194"/>
                  </a:cubicBezTo>
                  <a:lnTo>
                    <a:pt x="1730" y="7244"/>
                  </a:lnTo>
                  <a:lnTo>
                    <a:pt x="1830" y="7294"/>
                  </a:lnTo>
                  <a:lnTo>
                    <a:pt x="1905" y="7319"/>
                  </a:lnTo>
                  <a:lnTo>
                    <a:pt x="2106" y="7319"/>
                  </a:lnTo>
                  <a:cubicBezTo>
                    <a:pt x="2206" y="7332"/>
                    <a:pt x="2312" y="7338"/>
                    <a:pt x="2419" y="7338"/>
                  </a:cubicBezTo>
                  <a:cubicBezTo>
                    <a:pt x="2526" y="7338"/>
                    <a:pt x="2632" y="7332"/>
                    <a:pt x="2732" y="7319"/>
                  </a:cubicBezTo>
                  <a:cubicBezTo>
                    <a:pt x="2833" y="7319"/>
                    <a:pt x="2933" y="7269"/>
                    <a:pt x="3058" y="7244"/>
                  </a:cubicBezTo>
                  <a:lnTo>
                    <a:pt x="3509" y="7093"/>
                  </a:lnTo>
                  <a:lnTo>
                    <a:pt x="3660" y="7068"/>
                  </a:lnTo>
                  <a:lnTo>
                    <a:pt x="3660" y="7068"/>
                  </a:lnTo>
                  <a:cubicBezTo>
                    <a:pt x="3484" y="7319"/>
                    <a:pt x="3284" y="7520"/>
                    <a:pt x="3008" y="7670"/>
                  </a:cubicBezTo>
                  <a:cubicBezTo>
                    <a:pt x="2883" y="7745"/>
                    <a:pt x="2732" y="7820"/>
                    <a:pt x="2582" y="7870"/>
                  </a:cubicBezTo>
                  <a:lnTo>
                    <a:pt x="1930" y="7494"/>
                  </a:lnTo>
                  <a:lnTo>
                    <a:pt x="276" y="8998"/>
                  </a:lnTo>
                  <a:cubicBezTo>
                    <a:pt x="351" y="9249"/>
                    <a:pt x="502" y="9474"/>
                    <a:pt x="727" y="9650"/>
                  </a:cubicBezTo>
                  <a:cubicBezTo>
                    <a:pt x="928" y="9775"/>
                    <a:pt x="1755" y="10201"/>
                    <a:pt x="1930" y="10302"/>
                  </a:cubicBezTo>
                  <a:cubicBezTo>
                    <a:pt x="2081" y="10377"/>
                    <a:pt x="2256" y="10427"/>
                    <a:pt x="2406" y="10452"/>
                  </a:cubicBezTo>
                  <a:lnTo>
                    <a:pt x="2406" y="10703"/>
                  </a:lnTo>
                  <a:lnTo>
                    <a:pt x="3559" y="11329"/>
                  </a:lnTo>
                  <a:lnTo>
                    <a:pt x="4963" y="10477"/>
                  </a:lnTo>
                  <a:lnTo>
                    <a:pt x="4913" y="9374"/>
                  </a:lnTo>
                  <a:cubicBezTo>
                    <a:pt x="5464" y="8973"/>
                    <a:pt x="5940" y="8447"/>
                    <a:pt x="6291" y="7845"/>
                  </a:cubicBezTo>
                  <a:cubicBezTo>
                    <a:pt x="6617" y="7269"/>
                    <a:pt x="6767" y="6642"/>
                    <a:pt x="6767" y="5991"/>
                  </a:cubicBezTo>
                  <a:cubicBezTo>
                    <a:pt x="6742" y="5364"/>
                    <a:pt x="6542" y="5013"/>
                    <a:pt x="6291" y="4838"/>
                  </a:cubicBezTo>
                  <a:cubicBezTo>
                    <a:pt x="6016" y="4662"/>
                    <a:pt x="5289" y="4286"/>
                    <a:pt x="5138" y="4186"/>
                  </a:cubicBezTo>
                  <a:cubicBezTo>
                    <a:pt x="4976" y="4089"/>
                    <a:pt x="4785" y="4052"/>
                    <a:pt x="4576" y="4052"/>
                  </a:cubicBezTo>
                  <a:cubicBezTo>
                    <a:pt x="4302" y="4052"/>
                    <a:pt x="3998" y="4115"/>
                    <a:pt x="3685" y="4186"/>
                  </a:cubicBezTo>
                  <a:lnTo>
                    <a:pt x="3183" y="4362"/>
                  </a:lnTo>
                  <a:cubicBezTo>
                    <a:pt x="3334" y="4086"/>
                    <a:pt x="3559" y="3885"/>
                    <a:pt x="3835" y="3735"/>
                  </a:cubicBezTo>
                  <a:cubicBezTo>
                    <a:pt x="4072" y="3588"/>
                    <a:pt x="4263" y="3529"/>
                    <a:pt x="4417" y="3529"/>
                  </a:cubicBezTo>
                  <a:cubicBezTo>
                    <a:pt x="4734" y="3529"/>
                    <a:pt x="4887" y="3782"/>
                    <a:pt x="4938" y="4036"/>
                  </a:cubicBezTo>
                  <a:lnTo>
                    <a:pt x="6717" y="2457"/>
                  </a:lnTo>
                  <a:cubicBezTo>
                    <a:pt x="6667" y="2281"/>
                    <a:pt x="6617" y="2106"/>
                    <a:pt x="6542" y="1956"/>
                  </a:cubicBezTo>
                  <a:cubicBezTo>
                    <a:pt x="6442" y="1830"/>
                    <a:pt x="6341" y="1730"/>
                    <a:pt x="6216" y="1630"/>
                  </a:cubicBezTo>
                  <a:cubicBezTo>
                    <a:pt x="6116" y="1580"/>
                    <a:pt x="4913" y="928"/>
                    <a:pt x="4813" y="903"/>
                  </a:cubicBezTo>
                  <a:cubicBezTo>
                    <a:pt x="4712" y="878"/>
                    <a:pt x="4587" y="853"/>
                    <a:pt x="4487" y="853"/>
                  </a:cubicBezTo>
                  <a:lnTo>
                    <a:pt x="4487" y="652"/>
                  </a:lnTo>
                  <a:lnTo>
                    <a:pt x="330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1884225" y="963675"/>
              <a:ext cx="168575" cy="283250"/>
            </a:xfrm>
            <a:custGeom>
              <a:avLst/>
              <a:gdLst/>
              <a:ahLst/>
              <a:cxnLst/>
              <a:rect l="l" t="t" r="r" b="b"/>
              <a:pathLst>
                <a:path w="6743" h="11330" extrusionOk="0">
                  <a:moveTo>
                    <a:pt x="1905" y="853"/>
                  </a:moveTo>
                  <a:lnTo>
                    <a:pt x="1905" y="1103"/>
                  </a:lnTo>
                  <a:lnTo>
                    <a:pt x="1930" y="1956"/>
                  </a:lnTo>
                  <a:lnTo>
                    <a:pt x="1905" y="853"/>
                  </a:lnTo>
                  <a:close/>
                  <a:moveTo>
                    <a:pt x="4537" y="4061"/>
                  </a:moveTo>
                  <a:cubicBezTo>
                    <a:pt x="4763" y="4061"/>
                    <a:pt x="4938" y="4086"/>
                    <a:pt x="5113" y="4211"/>
                  </a:cubicBezTo>
                  <a:cubicBezTo>
                    <a:pt x="5150" y="4230"/>
                    <a:pt x="5210" y="4261"/>
                    <a:pt x="5285" y="4301"/>
                  </a:cubicBezTo>
                  <a:lnTo>
                    <a:pt x="5285" y="4301"/>
                  </a:lnTo>
                  <a:cubicBezTo>
                    <a:pt x="5204" y="4255"/>
                    <a:pt x="5142" y="4215"/>
                    <a:pt x="5113" y="4186"/>
                  </a:cubicBezTo>
                  <a:cubicBezTo>
                    <a:pt x="4938" y="4086"/>
                    <a:pt x="4763" y="4061"/>
                    <a:pt x="4537" y="4061"/>
                  </a:cubicBezTo>
                  <a:close/>
                  <a:moveTo>
                    <a:pt x="4537" y="4061"/>
                  </a:moveTo>
                  <a:lnTo>
                    <a:pt x="4537" y="4061"/>
                  </a:lnTo>
                  <a:cubicBezTo>
                    <a:pt x="4261" y="4061"/>
                    <a:pt x="3960" y="4111"/>
                    <a:pt x="3660" y="4186"/>
                  </a:cubicBezTo>
                  <a:lnTo>
                    <a:pt x="3158" y="4362"/>
                  </a:lnTo>
                  <a:lnTo>
                    <a:pt x="3660" y="4211"/>
                  </a:lnTo>
                  <a:cubicBezTo>
                    <a:pt x="3960" y="4111"/>
                    <a:pt x="4261" y="4061"/>
                    <a:pt x="4537" y="4061"/>
                  </a:cubicBezTo>
                  <a:close/>
                  <a:moveTo>
                    <a:pt x="5285" y="4301"/>
                  </a:moveTo>
                  <a:cubicBezTo>
                    <a:pt x="5415" y="4377"/>
                    <a:pt x="5595" y="4469"/>
                    <a:pt x="5765" y="4562"/>
                  </a:cubicBezTo>
                  <a:cubicBezTo>
                    <a:pt x="5590" y="4467"/>
                    <a:pt x="5415" y="4371"/>
                    <a:pt x="5285" y="4301"/>
                  </a:cubicBezTo>
                  <a:close/>
                  <a:moveTo>
                    <a:pt x="3284" y="1"/>
                  </a:moveTo>
                  <a:lnTo>
                    <a:pt x="1905" y="853"/>
                  </a:lnTo>
                  <a:lnTo>
                    <a:pt x="3033" y="1479"/>
                  </a:lnTo>
                  <a:lnTo>
                    <a:pt x="3083" y="2582"/>
                  </a:lnTo>
                  <a:lnTo>
                    <a:pt x="3083" y="2582"/>
                  </a:lnTo>
                  <a:lnTo>
                    <a:pt x="1930" y="1956"/>
                  </a:lnTo>
                  <a:cubicBezTo>
                    <a:pt x="1930" y="1956"/>
                    <a:pt x="1254" y="2256"/>
                    <a:pt x="502" y="3535"/>
                  </a:cubicBezTo>
                  <a:cubicBezTo>
                    <a:pt x="477" y="3610"/>
                    <a:pt x="452" y="3660"/>
                    <a:pt x="427" y="3710"/>
                  </a:cubicBezTo>
                  <a:cubicBezTo>
                    <a:pt x="151" y="4211"/>
                    <a:pt x="1" y="4788"/>
                    <a:pt x="1" y="5364"/>
                  </a:cubicBezTo>
                  <a:cubicBezTo>
                    <a:pt x="1" y="5414"/>
                    <a:pt x="1" y="5439"/>
                    <a:pt x="1" y="5489"/>
                  </a:cubicBezTo>
                  <a:cubicBezTo>
                    <a:pt x="1" y="5515"/>
                    <a:pt x="1" y="5565"/>
                    <a:pt x="1" y="5590"/>
                  </a:cubicBezTo>
                  <a:cubicBezTo>
                    <a:pt x="1" y="5966"/>
                    <a:pt x="176" y="6342"/>
                    <a:pt x="477" y="6592"/>
                  </a:cubicBezTo>
                  <a:cubicBezTo>
                    <a:pt x="502" y="6592"/>
                    <a:pt x="1454" y="7093"/>
                    <a:pt x="1605" y="7194"/>
                  </a:cubicBezTo>
                  <a:lnTo>
                    <a:pt x="1705" y="7244"/>
                  </a:lnTo>
                  <a:lnTo>
                    <a:pt x="1805" y="7294"/>
                  </a:lnTo>
                  <a:lnTo>
                    <a:pt x="1880" y="7319"/>
                  </a:lnTo>
                  <a:lnTo>
                    <a:pt x="2081" y="7319"/>
                  </a:lnTo>
                  <a:cubicBezTo>
                    <a:pt x="2206" y="7319"/>
                    <a:pt x="2306" y="7344"/>
                    <a:pt x="2432" y="7344"/>
                  </a:cubicBezTo>
                  <a:cubicBezTo>
                    <a:pt x="2507" y="7344"/>
                    <a:pt x="2607" y="7319"/>
                    <a:pt x="2707" y="7319"/>
                  </a:cubicBezTo>
                  <a:cubicBezTo>
                    <a:pt x="2808" y="7319"/>
                    <a:pt x="2908" y="7269"/>
                    <a:pt x="3033" y="7244"/>
                  </a:cubicBezTo>
                  <a:lnTo>
                    <a:pt x="3484" y="7093"/>
                  </a:lnTo>
                  <a:lnTo>
                    <a:pt x="3610" y="7068"/>
                  </a:lnTo>
                  <a:cubicBezTo>
                    <a:pt x="3610" y="7043"/>
                    <a:pt x="3610" y="7043"/>
                    <a:pt x="3635" y="7018"/>
                  </a:cubicBezTo>
                  <a:lnTo>
                    <a:pt x="3660" y="7018"/>
                  </a:lnTo>
                  <a:cubicBezTo>
                    <a:pt x="3960" y="6893"/>
                    <a:pt x="4286" y="6843"/>
                    <a:pt x="4612" y="6818"/>
                  </a:cubicBezTo>
                  <a:cubicBezTo>
                    <a:pt x="4712" y="6818"/>
                    <a:pt x="4813" y="6868"/>
                    <a:pt x="4863" y="6968"/>
                  </a:cubicBezTo>
                  <a:cubicBezTo>
                    <a:pt x="4888" y="7018"/>
                    <a:pt x="4913" y="7093"/>
                    <a:pt x="4913" y="7169"/>
                  </a:cubicBezTo>
                  <a:cubicBezTo>
                    <a:pt x="4938" y="7494"/>
                    <a:pt x="4762" y="7870"/>
                    <a:pt x="4161" y="8246"/>
                  </a:cubicBezTo>
                  <a:cubicBezTo>
                    <a:pt x="3885" y="8422"/>
                    <a:pt x="3685" y="8472"/>
                    <a:pt x="3509" y="8472"/>
                  </a:cubicBezTo>
                  <a:cubicBezTo>
                    <a:pt x="3284" y="8472"/>
                    <a:pt x="3133" y="8347"/>
                    <a:pt x="3058" y="8096"/>
                  </a:cubicBezTo>
                  <a:lnTo>
                    <a:pt x="2607" y="7845"/>
                  </a:lnTo>
                  <a:cubicBezTo>
                    <a:pt x="2607" y="7845"/>
                    <a:pt x="2582" y="7870"/>
                    <a:pt x="2557" y="7870"/>
                  </a:cubicBezTo>
                  <a:lnTo>
                    <a:pt x="1905" y="7494"/>
                  </a:lnTo>
                  <a:lnTo>
                    <a:pt x="251" y="8998"/>
                  </a:lnTo>
                  <a:lnTo>
                    <a:pt x="1354" y="9625"/>
                  </a:lnTo>
                  <a:cubicBezTo>
                    <a:pt x="1454" y="9901"/>
                    <a:pt x="1630" y="10126"/>
                    <a:pt x="1855" y="10276"/>
                  </a:cubicBezTo>
                  <a:cubicBezTo>
                    <a:pt x="1880" y="10276"/>
                    <a:pt x="1880" y="10276"/>
                    <a:pt x="1905" y="10302"/>
                  </a:cubicBezTo>
                  <a:cubicBezTo>
                    <a:pt x="2056" y="10377"/>
                    <a:pt x="2231" y="10427"/>
                    <a:pt x="2381" y="10452"/>
                  </a:cubicBezTo>
                  <a:lnTo>
                    <a:pt x="2457" y="10452"/>
                  </a:lnTo>
                  <a:cubicBezTo>
                    <a:pt x="2808" y="10452"/>
                    <a:pt x="3158" y="10377"/>
                    <a:pt x="3484" y="10251"/>
                  </a:cubicBezTo>
                  <a:lnTo>
                    <a:pt x="3509" y="11304"/>
                  </a:lnTo>
                  <a:lnTo>
                    <a:pt x="3534" y="11329"/>
                  </a:lnTo>
                  <a:lnTo>
                    <a:pt x="4938" y="10477"/>
                  </a:lnTo>
                  <a:lnTo>
                    <a:pt x="4888" y="9374"/>
                  </a:lnTo>
                  <a:cubicBezTo>
                    <a:pt x="5439" y="8973"/>
                    <a:pt x="5915" y="8447"/>
                    <a:pt x="6266" y="7845"/>
                  </a:cubicBezTo>
                  <a:cubicBezTo>
                    <a:pt x="6567" y="7319"/>
                    <a:pt x="6742" y="6718"/>
                    <a:pt x="6742" y="6091"/>
                  </a:cubicBezTo>
                  <a:cubicBezTo>
                    <a:pt x="6742" y="6066"/>
                    <a:pt x="6742" y="6016"/>
                    <a:pt x="6742" y="5991"/>
                  </a:cubicBezTo>
                  <a:cubicBezTo>
                    <a:pt x="6717" y="5364"/>
                    <a:pt x="6517" y="5013"/>
                    <a:pt x="6266" y="4838"/>
                  </a:cubicBezTo>
                  <a:cubicBezTo>
                    <a:pt x="6241" y="4838"/>
                    <a:pt x="6241" y="4813"/>
                    <a:pt x="6216" y="4813"/>
                  </a:cubicBezTo>
                  <a:cubicBezTo>
                    <a:pt x="5991" y="4738"/>
                    <a:pt x="5765" y="4687"/>
                    <a:pt x="5539" y="4687"/>
                  </a:cubicBezTo>
                  <a:cubicBezTo>
                    <a:pt x="5289" y="4687"/>
                    <a:pt x="5038" y="4738"/>
                    <a:pt x="4788" y="4838"/>
                  </a:cubicBezTo>
                  <a:cubicBezTo>
                    <a:pt x="4261" y="4988"/>
                    <a:pt x="3760" y="5214"/>
                    <a:pt x="3434" y="5214"/>
                  </a:cubicBezTo>
                  <a:cubicBezTo>
                    <a:pt x="3209" y="5214"/>
                    <a:pt x="3083" y="5114"/>
                    <a:pt x="3058" y="4838"/>
                  </a:cubicBezTo>
                  <a:cubicBezTo>
                    <a:pt x="3058" y="4662"/>
                    <a:pt x="3083" y="4512"/>
                    <a:pt x="3158" y="4362"/>
                  </a:cubicBezTo>
                  <a:cubicBezTo>
                    <a:pt x="3309" y="4086"/>
                    <a:pt x="3534" y="3885"/>
                    <a:pt x="3810" y="3735"/>
                  </a:cubicBezTo>
                  <a:cubicBezTo>
                    <a:pt x="4036" y="3585"/>
                    <a:pt x="4236" y="3535"/>
                    <a:pt x="4387" y="3535"/>
                  </a:cubicBezTo>
                  <a:cubicBezTo>
                    <a:pt x="4712" y="3535"/>
                    <a:pt x="4863" y="3785"/>
                    <a:pt x="4913" y="4036"/>
                  </a:cubicBezTo>
                  <a:lnTo>
                    <a:pt x="6692" y="2457"/>
                  </a:lnTo>
                  <a:cubicBezTo>
                    <a:pt x="6642" y="2281"/>
                    <a:pt x="6592" y="2106"/>
                    <a:pt x="6517" y="1956"/>
                  </a:cubicBezTo>
                  <a:cubicBezTo>
                    <a:pt x="6417" y="1830"/>
                    <a:pt x="6316" y="1730"/>
                    <a:pt x="6191" y="1630"/>
                  </a:cubicBezTo>
                  <a:cubicBezTo>
                    <a:pt x="6091" y="1580"/>
                    <a:pt x="4888" y="928"/>
                    <a:pt x="4788" y="903"/>
                  </a:cubicBezTo>
                  <a:cubicBezTo>
                    <a:pt x="4687" y="878"/>
                    <a:pt x="4562" y="853"/>
                    <a:pt x="4462" y="853"/>
                  </a:cubicBezTo>
                  <a:lnTo>
                    <a:pt x="4462" y="652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2028325" y="1077725"/>
              <a:ext cx="11950" cy="6275"/>
            </a:xfrm>
            <a:custGeom>
              <a:avLst/>
              <a:gdLst/>
              <a:ahLst/>
              <a:cxnLst/>
              <a:rect l="l" t="t" r="r" b="b"/>
              <a:pathLst>
                <a:path w="478" h="251" extrusionOk="0">
                  <a:moveTo>
                    <a:pt x="1" y="0"/>
                  </a:moveTo>
                  <a:lnTo>
                    <a:pt x="1" y="0"/>
                  </a:lnTo>
                  <a:cubicBezTo>
                    <a:pt x="103" y="51"/>
                    <a:pt x="199" y="103"/>
                    <a:pt x="282" y="147"/>
                  </a:cubicBezTo>
                  <a:lnTo>
                    <a:pt x="282" y="147"/>
                  </a:lnTo>
                  <a:cubicBezTo>
                    <a:pt x="197" y="96"/>
                    <a:pt x="103" y="44"/>
                    <a:pt x="1" y="0"/>
                  </a:cubicBezTo>
                  <a:close/>
                  <a:moveTo>
                    <a:pt x="282" y="147"/>
                  </a:moveTo>
                  <a:lnTo>
                    <a:pt x="282" y="147"/>
                  </a:lnTo>
                  <a:cubicBezTo>
                    <a:pt x="343" y="184"/>
                    <a:pt x="400" y="219"/>
                    <a:pt x="452" y="251"/>
                  </a:cubicBezTo>
                  <a:lnTo>
                    <a:pt x="477" y="251"/>
                  </a:lnTo>
                  <a:cubicBezTo>
                    <a:pt x="428" y="226"/>
                    <a:pt x="361" y="190"/>
                    <a:pt x="282" y="147"/>
                  </a:cubicBezTo>
                  <a:close/>
                </a:path>
              </a:pathLst>
            </a:custGeom>
            <a:solidFill>
              <a:srgbClr val="725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1960675" y="1065175"/>
              <a:ext cx="78975" cy="28850"/>
            </a:xfrm>
            <a:custGeom>
              <a:avLst/>
              <a:gdLst/>
              <a:ahLst/>
              <a:cxnLst/>
              <a:rect l="l" t="t" r="r" b="b"/>
              <a:pathLst>
                <a:path w="3159" h="1154" extrusionOk="0">
                  <a:moveTo>
                    <a:pt x="1479" y="1"/>
                  </a:moveTo>
                  <a:cubicBezTo>
                    <a:pt x="1203" y="1"/>
                    <a:pt x="902" y="51"/>
                    <a:pt x="602" y="151"/>
                  </a:cubicBezTo>
                  <a:lnTo>
                    <a:pt x="100" y="302"/>
                  </a:lnTo>
                  <a:cubicBezTo>
                    <a:pt x="25" y="452"/>
                    <a:pt x="0" y="602"/>
                    <a:pt x="0" y="778"/>
                  </a:cubicBezTo>
                  <a:cubicBezTo>
                    <a:pt x="25" y="1054"/>
                    <a:pt x="151" y="1154"/>
                    <a:pt x="376" y="1154"/>
                  </a:cubicBezTo>
                  <a:cubicBezTo>
                    <a:pt x="702" y="1154"/>
                    <a:pt x="1203" y="928"/>
                    <a:pt x="1730" y="778"/>
                  </a:cubicBezTo>
                  <a:cubicBezTo>
                    <a:pt x="1980" y="678"/>
                    <a:pt x="2231" y="627"/>
                    <a:pt x="2481" y="627"/>
                  </a:cubicBezTo>
                  <a:cubicBezTo>
                    <a:pt x="2707" y="627"/>
                    <a:pt x="2933" y="678"/>
                    <a:pt x="3158" y="753"/>
                  </a:cubicBezTo>
                  <a:cubicBezTo>
                    <a:pt x="3033" y="678"/>
                    <a:pt x="2882" y="577"/>
                    <a:pt x="2707" y="502"/>
                  </a:cubicBezTo>
                  <a:cubicBezTo>
                    <a:pt x="2431" y="352"/>
                    <a:pt x="2156" y="201"/>
                    <a:pt x="2055" y="151"/>
                  </a:cubicBezTo>
                  <a:cubicBezTo>
                    <a:pt x="1880" y="26"/>
                    <a:pt x="1704" y="1"/>
                    <a:pt x="1479" y="1"/>
                  </a:cubicBezTo>
                  <a:close/>
                </a:path>
              </a:pathLst>
            </a:custGeom>
            <a:solidFill>
              <a:srgbClr val="A07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1961925" y="1241250"/>
              <a:ext cx="10050" cy="5675"/>
            </a:xfrm>
            <a:custGeom>
              <a:avLst/>
              <a:gdLst/>
              <a:ahLst/>
              <a:cxnLst/>
              <a:rect l="l" t="t" r="r" b="b"/>
              <a:pathLst>
                <a:path w="402" h="227" extrusionOk="0">
                  <a:moveTo>
                    <a:pt x="0" y="1"/>
                  </a:moveTo>
                  <a:lnTo>
                    <a:pt x="401" y="226"/>
                  </a:lnTo>
                  <a:lnTo>
                    <a:pt x="401" y="20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5C4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1943750" y="1231225"/>
              <a:ext cx="18825" cy="10050"/>
            </a:xfrm>
            <a:custGeom>
              <a:avLst/>
              <a:gdLst/>
              <a:ahLst/>
              <a:cxnLst/>
              <a:rect l="l" t="t" r="r" b="b"/>
              <a:pathLst>
                <a:path w="753" h="402" extrusionOk="0">
                  <a:moveTo>
                    <a:pt x="0" y="1"/>
                  </a:moveTo>
                  <a:lnTo>
                    <a:pt x="727" y="402"/>
                  </a:lnTo>
                  <a:lnTo>
                    <a:pt x="75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25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1943750" y="1219950"/>
              <a:ext cx="28225" cy="26350"/>
            </a:xfrm>
            <a:custGeom>
              <a:avLst/>
              <a:gdLst/>
              <a:ahLst/>
              <a:cxnLst/>
              <a:rect l="l" t="t" r="r" b="b"/>
              <a:pathLst>
                <a:path w="1129" h="1054" extrusionOk="0">
                  <a:moveTo>
                    <a:pt x="1103" y="0"/>
                  </a:moveTo>
                  <a:cubicBezTo>
                    <a:pt x="777" y="126"/>
                    <a:pt x="427" y="201"/>
                    <a:pt x="76" y="201"/>
                  </a:cubicBezTo>
                  <a:lnTo>
                    <a:pt x="0" y="201"/>
                  </a:lnTo>
                  <a:lnTo>
                    <a:pt x="0" y="452"/>
                  </a:lnTo>
                  <a:lnTo>
                    <a:pt x="752" y="853"/>
                  </a:lnTo>
                  <a:lnTo>
                    <a:pt x="1128" y="1053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A07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1901775" y="1204925"/>
              <a:ext cx="29475" cy="15675"/>
            </a:xfrm>
            <a:custGeom>
              <a:avLst/>
              <a:gdLst/>
              <a:ahLst/>
              <a:cxnLst/>
              <a:rect l="l" t="t" r="r" b="b"/>
              <a:pathLst>
                <a:path w="1179" h="627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126"/>
                    <a:pt x="903" y="476"/>
                    <a:pt x="1153" y="626"/>
                  </a:cubicBezTo>
                  <a:lnTo>
                    <a:pt x="1178" y="626"/>
                  </a:lnTo>
                  <a:cubicBezTo>
                    <a:pt x="953" y="501"/>
                    <a:pt x="202" y="126"/>
                    <a:pt x="1" y="0"/>
                  </a:cubicBezTo>
                  <a:close/>
                </a:path>
              </a:pathLst>
            </a:custGeom>
            <a:solidFill>
              <a:srgbClr val="725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1890500" y="1188625"/>
              <a:ext cx="40125" cy="31975"/>
            </a:xfrm>
            <a:custGeom>
              <a:avLst/>
              <a:gdLst/>
              <a:ahLst/>
              <a:cxnLst/>
              <a:rect l="l" t="t" r="r" b="b"/>
              <a:pathLst>
                <a:path w="1605" h="1279" extrusionOk="0">
                  <a:moveTo>
                    <a:pt x="0" y="0"/>
                  </a:moveTo>
                  <a:cubicBezTo>
                    <a:pt x="75" y="251"/>
                    <a:pt x="226" y="476"/>
                    <a:pt x="451" y="652"/>
                  </a:cubicBezTo>
                  <a:cubicBezTo>
                    <a:pt x="652" y="777"/>
                    <a:pt x="1354" y="1128"/>
                    <a:pt x="1604" y="1278"/>
                  </a:cubicBezTo>
                  <a:cubicBezTo>
                    <a:pt x="1379" y="1128"/>
                    <a:pt x="1203" y="903"/>
                    <a:pt x="1103" y="6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7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1948125" y="1140375"/>
              <a:ext cx="26975" cy="19450"/>
            </a:xfrm>
            <a:custGeom>
              <a:avLst/>
              <a:gdLst/>
              <a:ahLst/>
              <a:cxnLst/>
              <a:rect l="l" t="t" r="r" b="b"/>
              <a:pathLst>
                <a:path w="1079" h="778" extrusionOk="0">
                  <a:moveTo>
                    <a:pt x="1054" y="0"/>
                  </a:moveTo>
                  <a:cubicBezTo>
                    <a:pt x="878" y="226"/>
                    <a:pt x="678" y="426"/>
                    <a:pt x="427" y="552"/>
                  </a:cubicBezTo>
                  <a:cubicBezTo>
                    <a:pt x="302" y="652"/>
                    <a:pt x="151" y="702"/>
                    <a:pt x="1" y="752"/>
                  </a:cubicBezTo>
                  <a:lnTo>
                    <a:pt x="51" y="777"/>
                  </a:lnTo>
                  <a:cubicBezTo>
                    <a:pt x="176" y="727"/>
                    <a:pt x="302" y="677"/>
                    <a:pt x="427" y="602"/>
                  </a:cubicBezTo>
                  <a:cubicBezTo>
                    <a:pt x="703" y="452"/>
                    <a:pt x="903" y="251"/>
                    <a:pt x="1079" y="0"/>
                  </a:cubicBezTo>
                  <a:close/>
                </a:path>
              </a:pathLst>
            </a:custGeom>
            <a:solidFill>
              <a:srgbClr val="725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1949400" y="1134100"/>
              <a:ext cx="58275" cy="41375"/>
            </a:xfrm>
            <a:custGeom>
              <a:avLst/>
              <a:gdLst/>
              <a:ahLst/>
              <a:cxnLst/>
              <a:rect l="l" t="t" r="r" b="b"/>
              <a:pathLst>
                <a:path w="2331" h="1655" extrusionOk="0">
                  <a:moveTo>
                    <a:pt x="2005" y="1"/>
                  </a:moveTo>
                  <a:cubicBezTo>
                    <a:pt x="1679" y="26"/>
                    <a:pt x="1353" y="76"/>
                    <a:pt x="1053" y="201"/>
                  </a:cubicBezTo>
                  <a:lnTo>
                    <a:pt x="1028" y="201"/>
                  </a:lnTo>
                  <a:cubicBezTo>
                    <a:pt x="1003" y="226"/>
                    <a:pt x="1003" y="226"/>
                    <a:pt x="1003" y="251"/>
                  </a:cubicBezTo>
                  <a:lnTo>
                    <a:pt x="1028" y="251"/>
                  </a:lnTo>
                  <a:cubicBezTo>
                    <a:pt x="852" y="502"/>
                    <a:pt x="652" y="703"/>
                    <a:pt x="376" y="853"/>
                  </a:cubicBezTo>
                  <a:cubicBezTo>
                    <a:pt x="251" y="928"/>
                    <a:pt x="125" y="978"/>
                    <a:pt x="0" y="1028"/>
                  </a:cubicBezTo>
                  <a:lnTo>
                    <a:pt x="451" y="1279"/>
                  </a:lnTo>
                  <a:cubicBezTo>
                    <a:pt x="526" y="1530"/>
                    <a:pt x="677" y="1655"/>
                    <a:pt x="902" y="1655"/>
                  </a:cubicBezTo>
                  <a:cubicBezTo>
                    <a:pt x="1078" y="1655"/>
                    <a:pt x="1278" y="1605"/>
                    <a:pt x="1554" y="1429"/>
                  </a:cubicBezTo>
                  <a:cubicBezTo>
                    <a:pt x="2155" y="1053"/>
                    <a:pt x="2331" y="677"/>
                    <a:pt x="2306" y="352"/>
                  </a:cubicBezTo>
                  <a:cubicBezTo>
                    <a:pt x="2306" y="276"/>
                    <a:pt x="2281" y="201"/>
                    <a:pt x="2256" y="151"/>
                  </a:cubicBezTo>
                  <a:cubicBezTo>
                    <a:pt x="2206" y="51"/>
                    <a:pt x="2105" y="1"/>
                    <a:pt x="2005" y="1"/>
                  </a:cubicBezTo>
                  <a:close/>
                </a:path>
              </a:pathLst>
            </a:custGeom>
            <a:solidFill>
              <a:srgbClr val="A07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1931850" y="984975"/>
              <a:ext cx="29475" cy="43275"/>
            </a:xfrm>
            <a:custGeom>
              <a:avLst/>
              <a:gdLst/>
              <a:ahLst/>
              <a:cxnLst/>
              <a:rect l="l" t="t" r="r" b="b"/>
              <a:pathLst>
                <a:path w="1179" h="1731" extrusionOk="0">
                  <a:moveTo>
                    <a:pt x="0" y="1"/>
                  </a:moveTo>
                  <a:lnTo>
                    <a:pt x="25" y="1104"/>
                  </a:lnTo>
                  <a:lnTo>
                    <a:pt x="1178" y="1730"/>
                  </a:lnTo>
                  <a:lnTo>
                    <a:pt x="1178" y="1730"/>
                  </a:lnTo>
                  <a:lnTo>
                    <a:pt x="1128" y="6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74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1912425" y="979350"/>
              <a:ext cx="141000" cy="268200"/>
            </a:xfrm>
            <a:custGeom>
              <a:avLst/>
              <a:gdLst/>
              <a:ahLst/>
              <a:cxnLst/>
              <a:rect l="l" t="t" r="r" b="b"/>
              <a:pathLst>
                <a:path w="5640" h="10728" extrusionOk="0">
                  <a:moveTo>
                    <a:pt x="3284" y="0"/>
                  </a:moveTo>
                  <a:lnTo>
                    <a:pt x="1905" y="852"/>
                  </a:lnTo>
                  <a:lnTo>
                    <a:pt x="1930" y="1103"/>
                  </a:lnTo>
                  <a:lnTo>
                    <a:pt x="1955" y="1955"/>
                  </a:lnTo>
                  <a:cubicBezTo>
                    <a:pt x="1955" y="1955"/>
                    <a:pt x="1253" y="2256"/>
                    <a:pt x="527" y="3559"/>
                  </a:cubicBezTo>
                  <a:cubicBezTo>
                    <a:pt x="502" y="3609"/>
                    <a:pt x="477" y="3659"/>
                    <a:pt x="451" y="3710"/>
                  </a:cubicBezTo>
                  <a:cubicBezTo>
                    <a:pt x="151" y="4261"/>
                    <a:pt x="0" y="4862"/>
                    <a:pt x="25" y="5489"/>
                  </a:cubicBezTo>
                  <a:cubicBezTo>
                    <a:pt x="50" y="6141"/>
                    <a:pt x="276" y="6492"/>
                    <a:pt x="577" y="6642"/>
                  </a:cubicBezTo>
                  <a:lnTo>
                    <a:pt x="677" y="6667"/>
                  </a:lnTo>
                  <a:lnTo>
                    <a:pt x="777" y="6692"/>
                  </a:lnTo>
                  <a:lnTo>
                    <a:pt x="953" y="6692"/>
                  </a:lnTo>
                  <a:cubicBezTo>
                    <a:pt x="1053" y="6705"/>
                    <a:pt x="1159" y="6711"/>
                    <a:pt x="1266" y="6711"/>
                  </a:cubicBezTo>
                  <a:cubicBezTo>
                    <a:pt x="1373" y="6711"/>
                    <a:pt x="1479" y="6705"/>
                    <a:pt x="1579" y="6692"/>
                  </a:cubicBezTo>
                  <a:cubicBezTo>
                    <a:pt x="1680" y="6692"/>
                    <a:pt x="1780" y="6642"/>
                    <a:pt x="1905" y="6617"/>
                  </a:cubicBezTo>
                  <a:lnTo>
                    <a:pt x="2356" y="6466"/>
                  </a:lnTo>
                  <a:lnTo>
                    <a:pt x="2532" y="6416"/>
                  </a:lnTo>
                  <a:cubicBezTo>
                    <a:pt x="2832" y="6291"/>
                    <a:pt x="3158" y="6216"/>
                    <a:pt x="3484" y="6191"/>
                  </a:cubicBezTo>
                  <a:cubicBezTo>
                    <a:pt x="3584" y="6191"/>
                    <a:pt x="3685" y="6266"/>
                    <a:pt x="3735" y="6366"/>
                  </a:cubicBezTo>
                  <a:cubicBezTo>
                    <a:pt x="3760" y="6416"/>
                    <a:pt x="3760" y="6492"/>
                    <a:pt x="3760" y="6567"/>
                  </a:cubicBezTo>
                  <a:cubicBezTo>
                    <a:pt x="3760" y="6893"/>
                    <a:pt x="3584" y="7319"/>
                    <a:pt x="3008" y="7669"/>
                  </a:cubicBezTo>
                  <a:cubicBezTo>
                    <a:pt x="2761" y="7820"/>
                    <a:pt x="2547" y="7892"/>
                    <a:pt x="2374" y="7892"/>
                  </a:cubicBezTo>
                  <a:cubicBezTo>
                    <a:pt x="2143" y="7892"/>
                    <a:pt x="1988" y="7763"/>
                    <a:pt x="1930" y="7519"/>
                  </a:cubicBezTo>
                  <a:lnTo>
                    <a:pt x="251" y="9023"/>
                  </a:lnTo>
                  <a:cubicBezTo>
                    <a:pt x="448" y="9580"/>
                    <a:pt x="826" y="9859"/>
                    <a:pt x="1366" y="9859"/>
                  </a:cubicBezTo>
                  <a:cubicBezTo>
                    <a:pt x="1652" y="9859"/>
                    <a:pt x="1983" y="9781"/>
                    <a:pt x="2356" y="9624"/>
                  </a:cubicBezTo>
                  <a:lnTo>
                    <a:pt x="2406" y="10727"/>
                  </a:lnTo>
                  <a:lnTo>
                    <a:pt x="3810" y="9900"/>
                  </a:lnTo>
                  <a:lnTo>
                    <a:pt x="3760" y="8797"/>
                  </a:lnTo>
                  <a:cubicBezTo>
                    <a:pt x="4336" y="8371"/>
                    <a:pt x="4787" y="7845"/>
                    <a:pt x="5138" y="7243"/>
                  </a:cubicBezTo>
                  <a:cubicBezTo>
                    <a:pt x="5464" y="6692"/>
                    <a:pt x="5639" y="6040"/>
                    <a:pt x="5614" y="5389"/>
                  </a:cubicBezTo>
                  <a:cubicBezTo>
                    <a:pt x="5581" y="4393"/>
                    <a:pt x="5149" y="4102"/>
                    <a:pt x="4581" y="4102"/>
                  </a:cubicBezTo>
                  <a:cubicBezTo>
                    <a:pt x="4305" y="4102"/>
                    <a:pt x="3996" y="4171"/>
                    <a:pt x="3685" y="4261"/>
                  </a:cubicBezTo>
                  <a:cubicBezTo>
                    <a:pt x="3131" y="4425"/>
                    <a:pt x="2631" y="4644"/>
                    <a:pt x="2308" y="4644"/>
                  </a:cubicBezTo>
                  <a:cubicBezTo>
                    <a:pt x="2089" y="4644"/>
                    <a:pt x="1950" y="4544"/>
                    <a:pt x="1930" y="4261"/>
                  </a:cubicBezTo>
                  <a:cubicBezTo>
                    <a:pt x="1980" y="3785"/>
                    <a:pt x="2256" y="3359"/>
                    <a:pt x="2682" y="3158"/>
                  </a:cubicBezTo>
                  <a:cubicBezTo>
                    <a:pt x="2927" y="3011"/>
                    <a:pt x="3124" y="2952"/>
                    <a:pt x="3281" y="2952"/>
                  </a:cubicBezTo>
                  <a:cubicBezTo>
                    <a:pt x="3606" y="2952"/>
                    <a:pt x="3759" y="3205"/>
                    <a:pt x="3810" y="3459"/>
                  </a:cubicBezTo>
                  <a:lnTo>
                    <a:pt x="5564" y="1880"/>
                  </a:lnTo>
                  <a:cubicBezTo>
                    <a:pt x="5539" y="1679"/>
                    <a:pt x="5464" y="1504"/>
                    <a:pt x="5389" y="1329"/>
                  </a:cubicBezTo>
                  <a:cubicBezTo>
                    <a:pt x="5238" y="1128"/>
                    <a:pt x="5038" y="978"/>
                    <a:pt x="4787" y="928"/>
                  </a:cubicBezTo>
                  <a:cubicBezTo>
                    <a:pt x="4651" y="899"/>
                    <a:pt x="4513" y="885"/>
                    <a:pt x="4375" y="885"/>
                  </a:cubicBezTo>
                  <a:cubicBezTo>
                    <a:pt x="4029" y="885"/>
                    <a:pt x="3681" y="974"/>
                    <a:pt x="3359" y="1153"/>
                  </a:cubicBezTo>
                  <a:lnTo>
                    <a:pt x="3284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1971325" y="1219325"/>
              <a:ext cx="36350" cy="27600"/>
            </a:xfrm>
            <a:custGeom>
              <a:avLst/>
              <a:gdLst/>
              <a:ahLst/>
              <a:cxnLst/>
              <a:rect l="l" t="t" r="r" b="b"/>
              <a:pathLst>
                <a:path w="1454" h="1104" extrusionOk="0">
                  <a:moveTo>
                    <a:pt x="0" y="0"/>
                  </a:moveTo>
                  <a:lnTo>
                    <a:pt x="50" y="1103"/>
                  </a:lnTo>
                  <a:lnTo>
                    <a:pt x="1454" y="276"/>
                  </a:lnTo>
                  <a:lnTo>
                    <a:pt x="176" y="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1918675" y="1166700"/>
              <a:ext cx="68950" cy="37600"/>
            </a:xfrm>
            <a:custGeom>
              <a:avLst/>
              <a:gdLst/>
              <a:ahLst/>
              <a:cxnLst/>
              <a:rect l="l" t="t" r="r" b="b"/>
              <a:pathLst>
                <a:path w="2758" h="1504" extrusionOk="0">
                  <a:moveTo>
                    <a:pt x="1680" y="0"/>
                  </a:moveTo>
                  <a:lnTo>
                    <a:pt x="1" y="1504"/>
                  </a:lnTo>
                  <a:lnTo>
                    <a:pt x="1580" y="175"/>
                  </a:lnTo>
                  <a:cubicBezTo>
                    <a:pt x="1580" y="175"/>
                    <a:pt x="1667" y="514"/>
                    <a:pt x="2007" y="514"/>
                  </a:cubicBezTo>
                  <a:cubicBezTo>
                    <a:pt x="2182" y="514"/>
                    <a:pt x="2425" y="423"/>
                    <a:pt x="2758" y="150"/>
                  </a:cubicBezTo>
                  <a:lnTo>
                    <a:pt x="2758" y="150"/>
                  </a:lnTo>
                  <a:cubicBezTo>
                    <a:pt x="2493" y="309"/>
                    <a:pt x="2277" y="383"/>
                    <a:pt x="2109" y="383"/>
                  </a:cubicBezTo>
                  <a:cubicBezTo>
                    <a:pt x="1879" y="383"/>
                    <a:pt x="1738" y="246"/>
                    <a:pt x="168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2007650" y="1002525"/>
              <a:ext cx="43900" cy="62675"/>
            </a:xfrm>
            <a:custGeom>
              <a:avLst/>
              <a:gdLst/>
              <a:ahLst/>
              <a:cxnLst/>
              <a:rect l="l" t="t" r="r" b="b"/>
              <a:pathLst>
                <a:path w="1756" h="2507" extrusionOk="0">
                  <a:moveTo>
                    <a:pt x="978" y="1"/>
                  </a:moveTo>
                  <a:lnTo>
                    <a:pt x="978" y="1"/>
                  </a:lnTo>
                  <a:cubicBezTo>
                    <a:pt x="1354" y="176"/>
                    <a:pt x="1605" y="527"/>
                    <a:pt x="1630" y="928"/>
                  </a:cubicBezTo>
                  <a:lnTo>
                    <a:pt x="1" y="2507"/>
                  </a:lnTo>
                  <a:lnTo>
                    <a:pt x="1755" y="903"/>
                  </a:lnTo>
                  <a:cubicBezTo>
                    <a:pt x="1730" y="727"/>
                    <a:pt x="1655" y="552"/>
                    <a:pt x="1580" y="402"/>
                  </a:cubicBezTo>
                  <a:cubicBezTo>
                    <a:pt x="1429" y="201"/>
                    <a:pt x="1229" y="51"/>
                    <a:pt x="97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1960050" y="979975"/>
              <a:ext cx="36350" cy="27600"/>
            </a:xfrm>
            <a:custGeom>
              <a:avLst/>
              <a:gdLst/>
              <a:ahLst/>
              <a:cxnLst/>
              <a:rect l="l" t="t" r="r" b="b"/>
              <a:pathLst>
                <a:path w="1454" h="1104" extrusionOk="0">
                  <a:moveTo>
                    <a:pt x="1404" y="0"/>
                  </a:moveTo>
                  <a:lnTo>
                    <a:pt x="0" y="827"/>
                  </a:lnTo>
                  <a:lnTo>
                    <a:pt x="1278" y="176"/>
                  </a:lnTo>
                  <a:lnTo>
                    <a:pt x="1454" y="11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1798375" y="1227475"/>
              <a:ext cx="308300" cy="178525"/>
            </a:xfrm>
            <a:custGeom>
              <a:avLst/>
              <a:gdLst/>
              <a:ahLst/>
              <a:cxnLst/>
              <a:rect l="l" t="t" r="r" b="b"/>
              <a:pathLst>
                <a:path w="12332" h="7141" extrusionOk="0">
                  <a:moveTo>
                    <a:pt x="1" y="6141"/>
                  </a:moveTo>
                  <a:cubicBezTo>
                    <a:pt x="1" y="6142"/>
                    <a:pt x="13" y="6154"/>
                    <a:pt x="38" y="6173"/>
                  </a:cubicBezTo>
                  <a:lnTo>
                    <a:pt x="38" y="6173"/>
                  </a:lnTo>
                  <a:cubicBezTo>
                    <a:pt x="26" y="6162"/>
                    <a:pt x="13" y="6152"/>
                    <a:pt x="1" y="6141"/>
                  </a:cubicBezTo>
                  <a:close/>
                  <a:moveTo>
                    <a:pt x="12332" y="0"/>
                  </a:moveTo>
                  <a:cubicBezTo>
                    <a:pt x="12331" y="1"/>
                    <a:pt x="9199" y="4587"/>
                    <a:pt x="5665" y="6191"/>
                  </a:cubicBezTo>
                  <a:cubicBezTo>
                    <a:pt x="4477" y="6718"/>
                    <a:pt x="3458" y="6896"/>
                    <a:pt x="2625" y="6896"/>
                  </a:cubicBezTo>
                  <a:cubicBezTo>
                    <a:pt x="1123" y="6896"/>
                    <a:pt x="226" y="6319"/>
                    <a:pt x="38" y="6173"/>
                  </a:cubicBezTo>
                  <a:lnTo>
                    <a:pt x="38" y="6173"/>
                  </a:lnTo>
                  <a:cubicBezTo>
                    <a:pt x="778" y="6818"/>
                    <a:pt x="1696" y="7140"/>
                    <a:pt x="2730" y="7140"/>
                  </a:cubicBezTo>
                  <a:cubicBezTo>
                    <a:pt x="3655" y="7140"/>
                    <a:pt x="4673" y="6882"/>
                    <a:pt x="5740" y="6366"/>
                  </a:cubicBezTo>
                  <a:cubicBezTo>
                    <a:pt x="8121" y="5238"/>
                    <a:pt x="10452" y="2983"/>
                    <a:pt x="123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1808400" y="791150"/>
              <a:ext cx="355925" cy="208275"/>
            </a:xfrm>
            <a:custGeom>
              <a:avLst/>
              <a:gdLst/>
              <a:ahLst/>
              <a:cxnLst/>
              <a:rect l="l" t="t" r="r" b="b"/>
              <a:pathLst>
                <a:path w="14237" h="8331" extrusionOk="0">
                  <a:moveTo>
                    <a:pt x="10543" y="0"/>
                  </a:moveTo>
                  <a:cubicBezTo>
                    <a:pt x="9569" y="0"/>
                    <a:pt x="8493" y="262"/>
                    <a:pt x="7344" y="811"/>
                  </a:cubicBezTo>
                  <a:cubicBezTo>
                    <a:pt x="4537" y="2190"/>
                    <a:pt x="1906" y="4997"/>
                    <a:pt x="1" y="8330"/>
                  </a:cubicBezTo>
                  <a:cubicBezTo>
                    <a:pt x="1" y="8330"/>
                    <a:pt x="2933" y="3368"/>
                    <a:pt x="7319" y="1112"/>
                  </a:cubicBezTo>
                  <a:cubicBezTo>
                    <a:pt x="8547" y="478"/>
                    <a:pt x="9627" y="248"/>
                    <a:pt x="10546" y="248"/>
                  </a:cubicBezTo>
                  <a:cubicBezTo>
                    <a:pt x="12931" y="248"/>
                    <a:pt x="14237" y="1789"/>
                    <a:pt x="14237" y="1789"/>
                  </a:cubicBezTo>
                  <a:cubicBezTo>
                    <a:pt x="13322" y="630"/>
                    <a:pt x="12055" y="0"/>
                    <a:pt x="1054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oogle Shape;20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600" y="1"/>
            <a:ext cx="58574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1" name="Google Shape;2051;p54"/>
          <p:cNvSpPr txBox="1">
            <a:spLocks noGrp="1"/>
          </p:cNvSpPr>
          <p:nvPr>
            <p:ph type="title"/>
          </p:nvPr>
        </p:nvSpPr>
        <p:spPr>
          <a:xfrm>
            <a:off x="726225" y="365150"/>
            <a:ext cx="81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Attrition Analysis</a:t>
            </a:r>
            <a:endParaRPr/>
          </a:p>
        </p:txBody>
      </p:sp>
      <p:sp>
        <p:nvSpPr>
          <p:cNvPr id="2052" name="Google Shape;2052;p54"/>
          <p:cNvSpPr txBox="1">
            <a:spLocks noGrp="1"/>
          </p:cNvSpPr>
          <p:nvPr>
            <p:ph type="subTitle" idx="1"/>
          </p:nvPr>
        </p:nvSpPr>
        <p:spPr>
          <a:xfrm>
            <a:off x="726225" y="1117175"/>
            <a:ext cx="28401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</a:rPr>
              <a:t>Dataset Amendments</a:t>
            </a:r>
            <a:endParaRPr sz="1400" b="1">
              <a:solidFill>
                <a:schemeClr val="accen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/>
              <a:t>Duplicate Entry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</a:rPr>
              <a:t>Pre-Treatment Abandonment</a:t>
            </a:r>
            <a:endParaRPr sz="1400" b="1">
              <a:solidFill>
                <a:schemeClr val="accen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/>
              <a:t>Did not respond to survey</a:t>
            </a:r>
            <a:endParaRPr sz="12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/>
              <a:t>Opened survey but exited prior to seeing tweets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</a:rPr>
              <a:t>Post-Treatment Abandonment</a:t>
            </a:r>
            <a:endParaRPr sz="1400" b="1">
              <a:solidFill>
                <a:schemeClr val="accen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/>
              <a:t>Did not respond to the survey</a:t>
            </a:r>
            <a:endParaRPr sz="12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200"/>
              <a:t>Saw the tweets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>
            <a:spLocks noGrp="1"/>
          </p:cNvSpPr>
          <p:nvPr>
            <p:ph type="title"/>
          </p:nvPr>
        </p:nvSpPr>
        <p:spPr>
          <a:xfrm>
            <a:off x="765200" y="365150"/>
            <a:ext cx="806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5" name="Google Shape;615;p36"/>
          <p:cNvSpPr txBox="1">
            <a:spLocks noGrp="1"/>
          </p:cNvSpPr>
          <p:nvPr>
            <p:ph type="subTitle" idx="1"/>
          </p:nvPr>
        </p:nvSpPr>
        <p:spPr>
          <a:xfrm>
            <a:off x="726225" y="1130549"/>
            <a:ext cx="7691700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sz="1500" dirty="0"/>
              <a:t>1. Research Question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sz="1500" dirty="0"/>
              <a:t>2. Experiment Design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sz="1500" dirty="0"/>
              <a:t>3. Assumptions and Generalizability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sz="1500" dirty="0"/>
              <a:t>4. Randomization/Covariate Check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sz="1500" dirty="0"/>
              <a:t>5. Attrition Analysis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sz="1500" dirty="0"/>
              <a:t>6. Power Analysis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sz="1500" dirty="0"/>
              <a:t>7. Regression Model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sz="1500" dirty="0"/>
              <a:t>8. Outcome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56"/>
          <p:cNvSpPr txBox="1">
            <a:spLocks noGrp="1"/>
          </p:cNvSpPr>
          <p:nvPr>
            <p:ph type="title"/>
          </p:nvPr>
        </p:nvSpPr>
        <p:spPr>
          <a:xfrm>
            <a:off x="726225" y="365150"/>
            <a:ext cx="81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Attrition Analysis</a:t>
            </a:r>
            <a:endParaRPr/>
          </a:p>
        </p:txBody>
      </p:sp>
      <p:sp>
        <p:nvSpPr>
          <p:cNvPr id="2065" name="Google Shape;2065;p56"/>
          <p:cNvSpPr txBox="1">
            <a:spLocks noGrp="1"/>
          </p:cNvSpPr>
          <p:nvPr>
            <p:ph type="subTitle" idx="1"/>
          </p:nvPr>
        </p:nvSpPr>
        <p:spPr>
          <a:xfrm>
            <a:off x="759750" y="1117175"/>
            <a:ext cx="18789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TP treatment had the highest attrition of 9%, followed by TN with 3%.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overcome this, we compared the different distributions and checked which bound (lower/upper) in the distribution would decrease the effect size.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Extreme value bounds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TP = higher bound =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TN = lower bound = 0</a:t>
            </a:r>
            <a:endParaRPr/>
          </a:p>
        </p:txBody>
      </p:sp>
      <p:pic>
        <p:nvPicPr>
          <p:cNvPr id="2066" name="Google Shape;20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350" y="1302363"/>
            <a:ext cx="4997374" cy="3166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7" name="Google Shape;2067;p56"/>
          <p:cNvSpPr/>
          <p:nvPr/>
        </p:nvSpPr>
        <p:spPr>
          <a:xfrm>
            <a:off x="3940800" y="4017400"/>
            <a:ext cx="3711900" cy="20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56"/>
          <p:cNvSpPr txBox="1">
            <a:spLocks noGrp="1"/>
          </p:cNvSpPr>
          <p:nvPr>
            <p:ph type="title" idx="4294967295"/>
          </p:nvPr>
        </p:nvSpPr>
        <p:spPr>
          <a:xfrm>
            <a:off x="6079693" y="3841900"/>
            <a:ext cx="7728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TP</a:t>
            </a:r>
            <a:endParaRPr sz="1920"/>
          </a:p>
        </p:txBody>
      </p:sp>
      <p:sp>
        <p:nvSpPr>
          <p:cNvPr id="2069" name="Google Shape;2069;p56"/>
          <p:cNvSpPr txBox="1">
            <a:spLocks noGrp="1"/>
          </p:cNvSpPr>
          <p:nvPr>
            <p:ph type="title" idx="4294967295"/>
          </p:nvPr>
        </p:nvSpPr>
        <p:spPr>
          <a:xfrm>
            <a:off x="7004968" y="3841900"/>
            <a:ext cx="7728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TN</a:t>
            </a:r>
            <a:endParaRPr sz="1920"/>
          </a:p>
        </p:txBody>
      </p:sp>
      <p:sp>
        <p:nvSpPr>
          <p:cNvPr id="2070" name="Google Shape;2070;p56"/>
          <p:cNvSpPr txBox="1">
            <a:spLocks noGrp="1"/>
          </p:cNvSpPr>
          <p:nvPr>
            <p:ph type="title" idx="4294967295"/>
          </p:nvPr>
        </p:nvSpPr>
        <p:spPr>
          <a:xfrm>
            <a:off x="4229143" y="3841900"/>
            <a:ext cx="7728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FP</a:t>
            </a:r>
            <a:endParaRPr sz="1920"/>
          </a:p>
        </p:txBody>
      </p:sp>
      <p:sp>
        <p:nvSpPr>
          <p:cNvPr id="2071" name="Google Shape;2071;p56"/>
          <p:cNvSpPr txBox="1">
            <a:spLocks noGrp="1"/>
          </p:cNvSpPr>
          <p:nvPr>
            <p:ph type="title" idx="4294967295"/>
          </p:nvPr>
        </p:nvSpPr>
        <p:spPr>
          <a:xfrm>
            <a:off x="5154418" y="3841900"/>
            <a:ext cx="7728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FN</a:t>
            </a:r>
            <a:endParaRPr sz="1920"/>
          </a:p>
        </p:txBody>
      </p:sp>
      <p:sp>
        <p:nvSpPr>
          <p:cNvPr id="2072" name="Google Shape;2072;p56"/>
          <p:cNvSpPr txBox="1">
            <a:spLocks noGrp="1"/>
          </p:cNvSpPr>
          <p:nvPr>
            <p:ph type="title" idx="4294967295"/>
          </p:nvPr>
        </p:nvSpPr>
        <p:spPr>
          <a:xfrm>
            <a:off x="4098418" y="3602550"/>
            <a:ext cx="7728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20"/>
              <a:t>baseline</a:t>
            </a:r>
            <a:endParaRPr sz="11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57"/>
          <p:cNvSpPr txBox="1">
            <a:spLocks noGrp="1"/>
          </p:cNvSpPr>
          <p:nvPr>
            <p:ph type="title"/>
          </p:nvPr>
        </p:nvSpPr>
        <p:spPr>
          <a:xfrm>
            <a:off x="447975" y="1736250"/>
            <a:ext cx="3737700" cy="1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Analysis</a:t>
            </a:r>
            <a:endParaRPr/>
          </a:p>
        </p:txBody>
      </p:sp>
      <p:sp>
        <p:nvSpPr>
          <p:cNvPr id="2078" name="Google Shape;2078;p57"/>
          <p:cNvSpPr txBox="1">
            <a:spLocks noGrp="1"/>
          </p:cNvSpPr>
          <p:nvPr>
            <p:ph type="subTitle" idx="1"/>
          </p:nvPr>
        </p:nvSpPr>
        <p:spPr>
          <a:xfrm>
            <a:off x="1356975" y="3683798"/>
            <a:ext cx="28287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2079" name="Google Shape;2079;p57"/>
          <p:cNvSpPr txBox="1">
            <a:spLocks noGrp="1"/>
          </p:cNvSpPr>
          <p:nvPr>
            <p:ph type="title" idx="2"/>
          </p:nvPr>
        </p:nvSpPr>
        <p:spPr>
          <a:xfrm>
            <a:off x="2779375" y="695558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080" name="Google Shape;2080;p57"/>
          <p:cNvGrpSpPr/>
          <p:nvPr/>
        </p:nvGrpSpPr>
        <p:grpSpPr>
          <a:xfrm>
            <a:off x="4488424" y="1532983"/>
            <a:ext cx="3502079" cy="2430171"/>
            <a:chOff x="1383600" y="1238750"/>
            <a:chExt cx="4827125" cy="3349650"/>
          </a:xfrm>
        </p:grpSpPr>
        <p:sp>
          <p:nvSpPr>
            <p:cNvPr id="2081" name="Google Shape;2081;p57"/>
            <p:cNvSpPr/>
            <p:nvPr/>
          </p:nvSpPr>
          <p:spPr>
            <a:xfrm>
              <a:off x="1383600" y="2290525"/>
              <a:ext cx="4827125" cy="2297875"/>
            </a:xfrm>
            <a:custGeom>
              <a:avLst/>
              <a:gdLst/>
              <a:ahLst/>
              <a:cxnLst/>
              <a:rect l="l" t="t" r="r" b="b"/>
              <a:pathLst>
                <a:path w="193085" h="91915" extrusionOk="0">
                  <a:moveTo>
                    <a:pt x="96519" y="0"/>
                  </a:moveTo>
                  <a:cubicBezTo>
                    <a:pt x="74014" y="0"/>
                    <a:pt x="51511" y="4487"/>
                    <a:pt x="34336" y="13468"/>
                  </a:cubicBezTo>
                  <a:cubicBezTo>
                    <a:pt x="0" y="31413"/>
                    <a:pt x="0" y="60511"/>
                    <a:pt x="34336" y="78456"/>
                  </a:cubicBezTo>
                  <a:cubicBezTo>
                    <a:pt x="51517" y="87429"/>
                    <a:pt x="74030" y="91915"/>
                    <a:pt x="96542" y="91915"/>
                  </a:cubicBezTo>
                  <a:cubicBezTo>
                    <a:pt x="119055" y="91915"/>
                    <a:pt x="141568" y="87429"/>
                    <a:pt x="158748" y="78456"/>
                  </a:cubicBezTo>
                  <a:cubicBezTo>
                    <a:pt x="193084" y="60486"/>
                    <a:pt x="193084" y="31413"/>
                    <a:pt x="158748" y="13468"/>
                  </a:cubicBezTo>
                  <a:cubicBezTo>
                    <a:pt x="141562" y="4493"/>
                    <a:pt x="119039" y="0"/>
                    <a:pt x="965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7"/>
            <p:cNvSpPr/>
            <p:nvPr/>
          </p:nvSpPr>
          <p:spPr>
            <a:xfrm>
              <a:off x="2502025" y="1943325"/>
              <a:ext cx="427350" cy="250175"/>
            </a:xfrm>
            <a:custGeom>
              <a:avLst/>
              <a:gdLst/>
              <a:ahLst/>
              <a:cxnLst/>
              <a:rect l="l" t="t" r="r" b="b"/>
              <a:pathLst>
                <a:path w="17094" h="10007" extrusionOk="0">
                  <a:moveTo>
                    <a:pt x="8572" y="489"/>
                  </a:moveTo>
                  <a:lnTo>
                    <a:pt x="16417" y="5000"/>
                  </a:lnTo>
                  <a:lnTo>
                    <a:pt x="8584" y="9522"/>
                  </a:lnTo>
                  <a:lnTo>
                    <a:pt x="8584" y="9522"/>
                  </a:lnTo>
                  <a:lnTo>
                    <a:pt x="677" y="5000"/>
                  </a:lnTo>
                  <a:lnTo>
                    <a:pt x="8572" y="489"/>
                  </a:lnTo>
                  <a:close/>
                  <a:moveTo>
                    <a:pt x="8584" y="0"/>
                  </a:moveTo>
                  <a:cubicBezTo>
                    <a:pt x="8547" y="0"/>
                    <a:pt x="8509" y="13"/>
                    <a:pt x="8472" y="38"/>
                  </a:cubicBezTo>
                  <a:lnTo>
                    <a:pt x="126" y="4800"/>
                  </a:lnTo>
                  <a:cubicBezTo>
                    <a:pt x="51" y="4850"/>
                    <a:pt x="0" y="4925"/>
                    <a:pt x="0" y="5000"/>
                  </a:cubicBezTo>
                  <a:cubicBezTo>
                    <a:pt x="0" y="5076"/>
                    <a:pt x="51" y="5151"/>
                    <a:pt x="126" y="5201"/>
                  </a:cubicBezTo>
                  <a:lnTo>
                    <a:pt x="8472" y="9988"/>
                  </a:lnTo>
                  <a:cubicBezTo>
                    <a:pt x="8509" y="10000"/>
                    <a:pt x="8547" y="10007"/>
                    <a:pt x="8584" y="10007"/>
                  </a:cubicBezTo>
                  <a:cubicBezTo>
                    <a:pt x="8622" y="10007"/>
                    <a:pt x="8660" y="10000"/>
                    <a:pt x="8697" y="9988"/>
                  </a:cubicBezTo>
                  <a:lnTo>
                    <a:pt x="16968" y="5201"/>
                  </a:lnTo>
                  <a:cubicBezTo>
                    <a:pt x="17043" y="5151"/>
                    <a:pt x="17093" y="5076"/>
                    <a:pt x="17093" y="5000"/>
                  </a:cubicBezTo>
                  <a:cubicBezTo>
                    <a:pt x="17093" y="4925"/>
                    <a:pt x="17043" y="4850"/>
                    <a:pt x="16968" y="4800"/>
                  </a:cubicBezTo>
                  <a:lnTo>
                    <a:pt x="8697" y="38"/>
                  </a:lnTo>
                  <a:cubicBezTo>
                    <a:pt x="8660" y="13"/>
                    <a:pt x="8622" y="0"/>
                    <a:pt x="858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7"/>
            <p:cNvSpPr/>
            <p:nvPr/>
          </p:nvSpPr>
          <p:spPr>
            <a:xfrm>
              <a:off x="2555900" y="1604025"/>
              <a:ext cx="160425" cy="557675"/>
            </a:xfrm>
            <a:custGeom>
              <a:avLst/>
              <a:gdLst/>
              <a:ahLst/>
              <a:cxnLst/>
              <a:rect l="l" t="t" r="r" b="b"/>
              <a:pathLst>
                <a:path w="6417" h="22307" extrusionOk="0">
                  <a:moveTo>
                    <a:pt x="6417" y="1"/>
                  </a:moveTo>
                  <a:lnTo>
                    <a:pt x="1" y="18572"/>
                  </a:lnTo>
                  <a:lnTo>
                    <a:pt x="6417" y="22307"/>
                  </a:lnTo>
                  <a:lnTo>
                    <a:pt x="64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7"/>
            <p:cNvSpPr/>
            <p:nvPr/>
          </p:nvSpPr>
          <p:spPr>
            <a:xfrm>
              <a:off x="2716300" y="1604025"/>
              <a:ext cx="161075" cy="557675"/>
            </a:xfrm>
            <a:custGeom>
              <a:avLst/>
              <a:gdLst/>
              <a:ahLst/>
              <a:cxnLst/>
              <a:rect l="l" t="t" r="r" b="b"/>
              <a:pathLst>
                <a:path w="6443" h="22307" extrusionOk="0">
                  <a:moveTo>
                    <a:pt x="1" y="1"/>
                  </a:moveTo>
                  <a:lnTo>
                    <a:pt x="1" y="22307"/>
                  </a:lnTo>
                  <a:lnTo>
                    <a:pt x="6442" y="18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7"/>
            <p:cNvSpPr/>
            <p:nvPr/>
          </p:nvSpPr>
          <p:spPr>
            <a:xfrm>
              <a:off x="2248900" y="2089150"/>
              <a:ext cx="427325" cy="250200"/>
            </a:xfrm>
            <a:custGeom>
              <a:avLst/>
              <a:gdLst/>
              <a:ahLst/>
              <a:cxnLst/>
              <a:rect l="l" t="t" r="r" b="b"/>
              <a:pathLst>
                <a:path w="17093" h="10008" extrusionOk="0">
                  <a:moveTo>
                    <a:pt x="8597" y="496"/>
                  </a:moveTo>
                  <a:lnTo>
                    <a:pt x="16416" y="5007"/>
                  </a:lnTo>
                  <a:lnTo>
                    <a:pt x="8584" y="9529"/>
                  </a:lnTo>
                  <a:lnTo>
                    <a:pt x="8584" y="9529"/>
                  </a:lnTo>
                  <a:lnTo>
                    <a:pt x="702" y="5007"/>
                  </a:lnTo>
                  <a:lnTo>
                    <a:pt x="8597" y="496"/>
                  </a:lnTo>
                  <a:close/>
                  <a:moveTo>
                    <a:pt x="8584" y="1"/>
                  </a:moveTo>
                  <a:cubicBezTo>
                    <a:pt x="8546" y="1"/>
                    <a:pt x="8509" y="7"/>
                    <a:pt x="8471" y="20"/>
                  </a:cubicBezTo>
                  <a:lnTo>
                    <a:pt x="125" y="4807"/>
                  </a:lnTo>
                  <a:cubicBezTo>
                    <a:pt x="50" y="4857"/>
                    <a:pt x="0" y="4932"/>
                    <a:pt x="0" y="5007"/>
                  </a:cubicBezTo>
                  <a:cubicBezTo>
                    <a:pt x="0" y="5082"/>
                    <a:pt x="50" y="5157"/>
                    <a:pt x="125" y="5208"/>
                  </a:cubicBezTo>
                  <a:lnTo>
                    <a:pt x="8471" y="9969"/>
                  </a:lnTo>
                  <a:cubicBezTo>
                    <a:pt x="8509" y="9995"/>
                    <a:pt x="8546" y="10007"/>
                    <a:pt x="8584" y="10007"/>
                  </a:cubicBezTo>
                  <a:cubicBezTo>
                    <a:pt x="8622" y="10007"/>
                    <a:pt x="8659" y="9995"/>
                    <a:pt x="8697" y="9969"/>
                  </a:cubicBezTo>
                  <a:lnTo>
                    <a:pt x="16993" y="5208"/>
                  </a:lnTo>
                  <a:cubicBezTo>
                    <a:pt x="17043" y="5157"/>
                    <a:pt x="17093" y="5082"/>
                    <a:pt x="17093" y="5007"/>
                  </a:cubicBezTo>
                  <a:cubicBezTo>
                    <a:pt x="17093" y="4932"/>
                    <a:pt x="17043" y="4857"/>
                    <a:pt x="16993" y="4807"/>
                  </a:cubicBezTo>
                  <a:lnTo>
                    <a:pt x="8697" y="20"/>
                  </a:lnTo>
                  <a:cubicBezTo>
                    <a:pt x="8659" y="7"/>
                    <a:pt x="8622" y="1"/>
                    <a:pt x="8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7"/>
            <p:cNvSpPr/>
            <p:nvPr/>
          </p:nvSpPr>
          <p:spPr>
            <a:xfrm>
              <a:off x="2302775" y="1523825"/>
              <a:ext cx="161050" cy="783250"/>
            </a:xfrm>
            <a:custGeom>
              <a:avLst/>
              <a:gdLst/>
              <a:ahLst/>
              <a:cxnLst/>
              <a:rect l="l" t="t" r="r" b="b"/>
              <a:pathLst>
                <a:path w="6442" h="31330" extrusionOk="0">
                  <a:moveTo>
                    <a:pt x="6442" y="1"/>
                  </a:moveTo>
                  <a:lnTo>
                    <a:pt x="0" y="27620"/>
                  </a:lnTo>
                  <a:lnTo>
                    <a:pt x="6442" y="31329"/>
                  </a:lnTo>
                  <a:lnTo>
                    <a:pt x="64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7"/>
            <p:cNvSpPr/>
            <p:nvPr/>
          </p:nvSpPr>
          <p:spPr>
            <a:xfrm>
              <a:off x="2463800" y="1523825"/>
              <a:ext cx="160425" cy="783250"/>
            </a:xfrm>
            <a:custGeom>
              <a:avLst/>
              <a:gdLst/>
              <a:ahLst/>
              <a:cxnLst/>
              <a:rect l="l" t="t" r="r" b="b"/>
              <a:pathLst>
                <a:path w="6417" h="31330" extrusionOk="0">
                  <a:moveTo>
                    <a:pt x="1" y="1"/>
                  </a:moveTo>
                  <a:lnTo>
                    <a:pt x="1" y="31329"/>
                  </a:lnTo>
                  <a:lnTo>
                    <a:pt x="6417" y="276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7"/>
            <p:cNvSpPr/>
            <p:nvPr/>
          </p:nvSpPr>
          <p:spPr>
            <a:xfrm>
              <a:off x="1995750" y="2234675"/>
              <a:ext cx="427350" cy="250650"/>
            </a:xfrm>
            <a:custGeom>
              <a:avLst/>
              <a:gdLst/>
              <a:ahLst/>
              <a:cxnLst/>
              <a:rect l="l" t="t" r="r" b="b"/>
              <a:pathLst>
                <a:path w="17094" h="10026" extrusionOk="0">
                  <a:moveTo>
                    <a:pt x="8597" y="489"/>
                  </a:moveTo>
                  <a:lnTo>
                    <a:pt x="16417" y="5026"/>
                  </a:lnTo>
                  <a:lnTo>
                    <a:pt x="8584" y="9523"/>
                  </a:lnTo>
                  <a:lnTo>
                    <a:pt x="8584" y="9523"/>
                  </a:lnTo>
                  <a:lnTo>
                    <a:pt x="702" y="5026"/>
                  </a:lnTo>
                  <a:lnTo>
                    <a:pt x="8597" y="489"/>
                  </a:lnTo>
                  <a:close/>
                  <a:moveTo>
                    <a:pt x="8600" y="1"/>
                  </a:moveTo>
                  <a:cubicBezTo>
                    <a:pt x="8560" y="1"/>
                    <a:pt x="8522" y="13"/>
                    <a:pt x="8497" y="38"/>
                  </a:cubicBezTo>
                  <a:lnTo>
                    <a:pt x="126" y="4825"/>
                  </a:lnTo>
                  <a:cubicBezTo>
                    <a:pt x="51" y="4850"/>
                    <a:pt x="1" y="4925"/>
                    <a:pt x="1" y="5026"/>
                  </a:cubicBezTo>
                  <a:cubicBezTo>
                    <a:pt x="1" y="5101"/>
                    <a:pt x="51" y="5176"/>
                    <a:pt x="126" y="5201"/>
                  </a:cubicBezTo>
                  <a:lnTo>
                    <a:pt x="8497" y="9988"/>
                  </a:lnTo>
                  <a:cubicBezTo>
                    <a:pt x="8522" y="10013"/>
                    <a:pt x="8560" y="10026"/>
                    <a:pt x="8600" y="10026"/>
                  </a:cubicBezTo>
                  <a:cubicBezTo>
                    <a:pt x="8641" y="10026"/>
                    <a:pt x="8685" y="10013"/>
                    <a:pt x="8723" y="9988"/>
                  </a:cubicBezTo>
                  <a:lnTo>
                    <a:pt x="16993" y="5201"/>
                  </a:lnTo>
                  <a:cubicBezTo>
                    <a:pt x="17068" y="5176"/>
                    <a:pt x="17094" y="5101"/>
                    <a:pt x="17094" y="5026"/>
                  </a:cubicBezTo>
                  <a:cubicBezTo>
                    <a:pt x="17094" y="4925"/>
                    <a:pt x="17068" y="4850"/>
                    <a:pt x="16993" y="4825"/>
                  </a:cubicBezTo>
                  <a:lnTo>
                    <a:pt x="8723" y="38"/>
                  </a:lnTo>
                  <a:cubicBezTo>
                    <a:pt x="8685" y="13"/>
                    <a:pt x="8641" y="1"/>
                    <a:pt x="86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7"/>
            <p:cNvSpPr/>
            <p:nvPr/>
          </p:nvSpPr>
          <p:spPr>
            <a:xfrm>
              <a:off x="2049650" y="1949275"/>
              <a:ext cx="161050" cy="503775"/>
            </a:xfrm>
            <a:custGeom>
              <a:avLst/>
              <a:gdLst/>
              <a:ahLst/>
              <a:cxnLst/>
              <a:rect l="l" t="t" r="r" b="b"/>
              <a:pathLst>
                <a:path w="6442" h="20151" extrusionOk="0">
                  <a:moveTo>
                    <a:pt x="6441" y="0"/>
                  </a:moveTo>
                  <a:lnTo>
                    <a:pt x="0" y="16442"/>
                  </a:lnTo>
                  <a:lnTo>
                    <a:pt x="6441" y="20151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7"/>
            <p:cNvSpPr/>
            <p:nvPr/>
          </p:nvSpPr>
          <p:spPr>
            <a:xfrm>
              <a:off x="2210675" y="1949275"/>
              <a:ext cx="160425" cy="503775"/>
            </a:xfrm>
            <a:custGeom>
              <a:avLst/>
              <a:gdLst/>
              <a:ahLst/>
              <a:cxnLst/>
              <a:rect l="l" t="t" r="r" b="b"/>
              <a:pathLst>
                <a:path w="6417" h="20151" extrusionOk="0">
                  <a:moveTo>
                    <a:pt x="0" y="0"/>
                  </a:moveTo>
                  <a:lnTo>
                    <a:pt x="0" y="20151"/>
                  </a:lnTo>
                  <a:lnTo>
                    <a:pt x="6416" y="16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7"/>
            <p:cNvSpPr/>
            <p:nvPr/>
          </p:nvSpPr>
          <p:spPr>
            <a:xfrm>
              <a:off x="1743250" y="2380675"/>
              <a:ext cx="427350" cy="250175"/>
            </a:xfrm>
            <a:custGeom>
              <a:avLst/>
              <a:gdLst/>
              <a:ahLst/>
              <a:cxnLst/>
              <a:rect l="l" t="t" r="r" b="b"/>
              <a:pathLst>
                <a:path w="17094" h="10007" extrusionOk="0">
                  <a:moveTo>
                    <a:pt x="8572" y="489"/>
                  </a:moveTo>
                  <a:lnTo>
                    <a:pt x="16417" y="5000"/>
                  </a:lnTo>
                  <a:lnTo>
                    <a:pt x="8584" y="9522"/>
                  </a:lnTo>
                  <a:lnTo>
                    <a:pt x="8584" y="9522"/>
                  </a:lnTo>
                  <a:lnTo>
                    <a:pt x="677" y="5000"/>
                  </a:lnTo>
                  <a:lnTo>
                    <a:pt x="8572" y="489"/>
                  </a:lnTo>
                  <a:close/>
                  <a:moveTo>
                    <a:pt x="8584" y="0"/>
                  </a:moveTo>
                  <a:cubicBezTo>
                    <a:pt x="8547" y="0"/>
                    <a:pt x="8509" y="13"/>
                    <a:pt x="8472" y="38"/>
                  </a:cubicBezTo>
                  <a:lnTo>
                    <a:pt x="101" y="4800"/>
                  </a:lnTo>
                  <a:cubicBezTo>
                    <a:pt x="51" y="4850"/>
                    <a:pt x="0" y="4925"/>
                    <a:pt x="0" y="5000"/>
                  </a:cubicBezTo>
                  <a:cubicBezTo>
                    <a:pt x="0" y="5075"/>
                    <a:pt x="51" y="5151"/>
                    <a:pt x="101" y="5201"/>
                  </a:cubicBezTo>
                  <a:lnTo>
                    <a:pt x="8472" y="9988"/>
                  </a:lnTo>
                  <a:cubicBezTo>
                    <a:pt x="8509" y="10000"/>
                    <a:pt x="8547" y="10007"/>
                    <a:pt x="8584" y="10007"/>
                  </a:cubicBezTo>
                  <a:cubicBezTo>
                    <a:pt x="8622" y="10007"/>
                    <a:pt x="8660" y="10000"/>
                    <a:pt x="8697" y="9988"/>
                  </a:cubicBezTo>
                  <a:lnTo>
                    <a:pt x="16968" y="5201"/>
                  </a:lnTo>
                  <a:cubicBezTo>
                    <a:pt x="17043" y="5151"/>
                    <a:pt x="17093" y="5075"/>
                    <a:pt x="17093" y="5000"/>
                  </a:cubicBezTo>
                  <a:cubicBezTo>
                    <a:pt x="17093" y="4925"/>
                    <a:pt x="17043" y="4850"/>
                    <a:pt x="16968" y="4800"/>
                  </a:cubicBezTo>
                  <a:lnTo>
                    <a:pt x="8697" y="38"/>
                  </a:lnTo>
                  <a:cubicBezTo>
                    <a:pt x="8660" y="13"/>
                    <a:pt x="8622" y="0"/>
                    <a:pt x="858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7"/>
            <p:cNvSpPr/>
            <p:nvPr/>
          </p:nvSpPr>
          <p:spPr>
            <a:xfrm>
              <a:off x="1797125" y="1807675"/>
              <a:ext cx="160425" cy="791375"/>
            </a:xfrm>
            <a:custGeom>
              <a:avLst/>
              <a:gdLst/>
              <a:ahLst/>
              <a:cxnLst/>
              <a:rect l="l" t="t" r="r" b="b"/>
              <a:pathLst>
                <a:path w="6417" h="31655" extrusionOk="0">
                  <a:moveTo>
                    <a:pt x="6417" y="0"/>
                  </a:moveTo>
                  <a:lnTo>
                    <a:pt x="1" y="27920"/>
                  </a:lnTo>
                  <a:lnTo>
                    <a:pt x="6417" y="31655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7"/>
            <p:cNvSpPr/>
            <p:nvPr/>
          </p:nvSpPr>
          <p:spPr>
            <a:xfrm>
              <a:off x="1957525" y="1807675"/>
              <a:ext cx="161050" cy="791375"/>
            </a:xfrm>
            <a:custGeom>
              <a:avLst/>
              <a:gdLst/>
              <a:ahLst/>
              <a:cxnLst/>
              <a:rect l="l" t="t" r="r" b="b"/>
              <a:pathLst>
                <a:path w="6442" h="31655" extrusionOk="0">
                  <a:moveTo>
                    <a:pt x="1" y="0"/>
                  </a:moveTo>
                  <a:lnTo>
                    <a:pt x="1" y="31655"/>
                  </a:lnTo>
                  <a:lnTo>
                    <a:pt x="6442" y="279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7"/>
            <p:cNvSpPr/>
            <p:nvPr/>
          </p:nvSpPr>
          <p:spPr>
            <a:xfrm>
              <a:off x="4710050" y="2023550"/>
              <a:ext cx="1116575" cy="648475"/>
            </a:xfrm>
            <a:custGeom>
              <a:avLst/>
              <a:gdLst/>
              <a:ahLst/>
              <a:cxnLst/>
              <a:rect l="l" t="t" r="r" b="b"/>
              <a:pathLst>
                <a:path w="44663" h="25939" extrusionOk="0">
                  <a:moveTo>
                    <a:pt x="246" y="1"/>
                  </a:moveTo>
                  <a:cubicBezTo>
                    <a:pt x="173" y="1"/>
                    <a:pt x="101" y="45"/>
                    <a:pt x="51" y="112"/>
                  </a:cubicBezTo>
                  <a:cubicBezTo>
                    <a:pt x="1" y="212"/>
                    <a:pt x="26" y="363"/>
                    <a:pt x="126" y="413"/>
                  </a:cubicBezTo>
                  <a:lnTo>
                    <a:pt x="44287" y="25902"/>
                  </a:lnTo>
                  <a:cubicBezTo>
                    <a:pt x="44320" y="25927"/>
                    <a:pt x="44359" y="25938"/>
                    <a:pt x="44398" y="25938"/>
                  </a:cubicBezTo>
                  <a:cubicBezTo>
                    <a:pt x="44476" y="25938"/>
                    <a:pt x="44554" y="25893"/>
                    <a:pt x="44587" y="25827"/>
                  </a:cubicBezTo>
                  <a:cubicBezTo>
                    <a:pt x="44663" y="25726"/>
                    <a:pt x="44612" y="25576"/>
                    <a:pt x="44512" y="25526"/>
                  </a:cubicBezTo>
                  <a:lnTo>
                    <a:pt x="352" y="37"/>
                  </a:lnTo>
                  <a:cubicBezTo>
                    <a:pt x="318" y="12"/>
                    <a:pt x="282" y="1"/>
                    <a:pt x="24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7"/>
            <p:cNvSpPr/>
            <p:nvPr/>
          </p:nvSpPr>
          <p:spPr>
            <a:xfrm>
              <a:off x="4725725" y="1638100"/>
              <a:ext cx="1094000" cy="960950"/>
            </a:xfrm>
            <a:custGeom>
              <a:avLst/>
              <a:gdLst/>
              <a:ahLst/>
              <a:cxnLst/>
              <a:rect l="l" t="t" r="r" b="b"/>
              <a:pathLst>
                <a:path w="43760" h="38438" extrusionOk="0">
                  <a:moveTo>
                    <a:pt x="22728" y="0"/>
                  </a:moveTo>
                  <a:cubicBezTo>
                    <a:pt x="20178" y="0"/>
                    <a:pt x="19252" y="3958"/>
                    <a:pt x="18898" y="5229"/>
                  </a:cubicBezTo>
                  <a:cubicBezTo>
                    <a:pt x="18488" y="6612"/>
                    <a:pt x="17711" y="7167"/>
                    <a:pt x="16913" y="7167"/>
                  </a:cubicBezTo>
                  <a:cubicBezTo>
                    <a:pt x="16003" y="7167"/>
                    <a:pt x="15066" y="6446"/>
                    <a:pt x="14612" y="5405"/>
                  </a:cubicBezTo>
                  <a:cubicBezTo>
                    <a:pt x="14192" y="4399"/>
                    <a:pt x="13397" y="3782"/>
                    <a:pt x="12604" y="3782"/>
                  </a:cubicBezTo>
                  <a:cubicBezTo>
                    <a:pt x="11837" y="3782"/>
                    <a:pt x="11071" y="4362"/>
                    <a:pt x="10652" y="5731"/>
                  </a:cubicBezTo>
                  <a:cubicBezTo>
                    <a:pt x="9940" y="7968"/>
                    <a:pt x="9460" y="10485"/>
                    <a:pt x="7818" y="10485"/>
                  </a:cubicBezTo>
                  <a:cubicBezTo>
                    <a:pt x="7436" y="10485"/>
                    <a:pt x="6991" y="10349"/>
                    <a:pt x="6466" y="10041"/>
                  </a:cubicBezTo>
                  <a:cubicBezTo>
                    <a:pt x="4010" y="8613"/>
                    <a:pt x="5138" y="6006"/>
                    <a:pt x="2757" y="4753"/>
                  </a:cubicBezTo>
                  <a:cubicBezTo>
                    <a:pt x="2587" y="4665"/>
                    <a:pt x="2424" y="4622"/>
                    <a:pt x="2270" y="4622"/>
                  </a:cubicBezTo>
                  <a:cubicBezTo>
                    <a:pt x="725" y="4622"/>
                    <a:pt x="0" y="8865"/>
                    <a:pt x="0" y="13149"/>
                  </a:cubicBezTo>
                  <a:lnTo>
                    <a:pt x="43760" y="38438"/>
                  </a:lnTo>
                  <a:cubicBezTo>
                    <a:pt x="43710" y="35230"/>
                    <a:pt x="43484" y="32022"/>
                    <a:pt x="43108" y="28864"/>
                  </a:cubicBezTo>
                  <a:cubicBezTo>
                    <a:pt x="42682" y="25405"/>
                    <a:pt x="41855" y="19590"/>
                    <a:pt x="38522" y="17661"/>
                  </a:cubicBezTo>
                  <a:cubicBezTo>
                    <a:pt x="37838" y="17262"/>
                    <a:pt x="37243" y="17094"/>
                    <a:pt x="36723" y="17094"/>
                  </a:cubicBezTo>
                  <a:cubicBezTo>
                    <a:pt x="34728" y="17094"/>
                    <a:pt x="33857" y="19567"/>
                    <a:pt x="33459" y="20919"/>
                  </a:cubicBezTo>
                  <a:cubicBezTo>
                    <a:pt x="33254" y="21649"/>
                    <a:pt x="32770" y="21989"/>
                    <a:pt x="32196" y="21989"/>
                  </a:cubicBezTo>
                  <a:cubicBezTo>
                    <a:pt x="31015" y="21989"/>
                    <a:pt x="29452" y="20548"/>
                    <a:pt x="29148" y="18087"/>
                  </a:cubicBezTo>
                  <a:cubicBezTo>
                    <a:pt x="28697" y="14427"/>
                    <a:pt x="28396" y="2773"/>
                    <a:pt x="24487" y="543"/>
                  </a:cubicBezTo>
                  <a:cubicBezTo>
                    <a:pt x="23828" y="163"/>
                    <a:pt x="23245" y="0"/>
                    <a:pt x="227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7"/>
            <p:cNvSpPr/>
            <p:nvPr/>
          </p:nvSpPr>
          <p:spPr>
            <a:xfrm>
              <a:off x="5605425" y="1900500"/>
              <a:ext cx="134100" cy="103250"/>
            </a:xfrm>
            <a:custGeom>
              <a:avLst/>
              <a:gdLst/>
              <a:ahLst/>
              <a:cxnLst/>
              <a:rect l="l" t="t" r="r" b="b"/>
              <a:pathLst>
                <a:path w="5364" h="4130" extrusionOk="0">
                  <a:moveTo>
                    <a:pt x="469" y="1"/>
                  </a:moveTo>
                  <a:cubicBezTo>
                    <a:pt x="188" y="1"/>
                    <a:pt x="0" y="184"/>
                    <a:pt x="0" y="523"/>
                  </a:cubicBezTo>
                  <a:cubicBezTo>
                    <a:pt x="76" y="1149"/>
                    <a:pt x="452" y="1701"/>
                    <a:pt x="1003" y="2027"/>
                  </a:cubicBezTo>
                  <a:lnTo>
                    <a:pt x="4361" y="3957"/>
                  </a:lnTo>
                  <a:cubicBezTo>
                    <a:pt x="4559" y="4074"/>
                    <a:pt x="4744" y="4129"/>
                    <a:pt x="4900" y="4129"/>
                  </a:cubicBezTo>
                  <a:cubicBezTo>
                    <a:pt x="5179" y="4129"/>
                    <a:pt x="5364" y="3952"/>
                    <a:pt x="5364" y="3631"/>
                  </a:cubicBezTo>
                  <a:cubicBezTo>
                    <a:pt x="5289" y="2979"/>
                    <a:pt x="4913" y="2428"/>
                    <a:pt x="4361" y="2127"/>
                  </a:cubicBezTo>
                  <a:lnTo>
                    <a:pt x="1003" y="172"/>
                  </a:lnTo>
                  <a:cubicBezTo>
                    <a:pt x="807" y="56"/>
                    <a:pt x="624" y="1"/>
                    <a:pt x="46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7"/>
            <p:cNvSpPr/>
            <p:nvPr/>
          </p:nvSpPr>
          <p:spPr>
            <a:xfrm>
              <a:off x="5262075" y="1491325"/>
              <a:ext cx="134725" cy="102650"/>
            </a:xfrm>
            <a:custGeom>
              <a:avLst/>
              <a:gdLst/>
              <a:ahLst/>
              <a:cxnLst/>
              <a:rect l="l" t="t" r="r" b="b"/>
              <a:pathLst>
                <a:path w="5389" h="4106" extrusionOk="0">
                  <a:moveTo>
                    <a:pt x="481" y="0"/>
                  </a:moveTo>
                  <a:cubicBezTo>
                    <a:pt x="196" y="0"/>
                    <a:pt x="0" y="178"/>
                    <a:pt x="0" y="499"/>
                  </a:cubicBezTo>
                  <a:cubicBezTo>
                    <a:pt x="100" y="1125"/>
                    <a:pt x="476" y="1677"/>
                    <a:pt x="1028" y="2003"/>
                  </a:cubicBezTo>
                  <a:lnTo>
                    <a:pt x="4361" y="3932"/>
                  </a:lnTo>
                  <a:cubicBezTo>
                    <a:pt x="4568" y="4049"/>
                    <a:pt x="4759" y="4105"/>
                    <a:pt x="4918" y="4105"/>
                  </a:cubicBezTo>
                  <a:cubicBezTo>
                    <a:pt x="5203" y="4105"/>
                    <a:pt x="5389" y="3928"/>
                    <a:pt x="5389" y="3607"/>
                  </a:cubicBezTo>
                  <a:cubicBezTo>
                    <a:pt x="5313" y="2980"/>
                    <a:pt x="4937" y="2404"/>
                    <a:pt x="4361" y="2103"/>
                  </a:cubicBezTo>
                  <a:lnTo>
                    <a:pt x="1028" y="173"/>
                  </a:lnTo>
                  <a:cubicBezTo>
                    <a:pt x="830" y="56"/>
                    <a:pt x="641" y="0"/>
                    <a:pt x="48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7"/>
            <p:cNvSpPr/>
            <p:nvPr/>
          </p:nvSpPr>
          <p:spPr>
            <a:xfrm>
              <a:off x="4990750" y="1566500"/>
              <a:ext cx="134750" cy="102975"/>
            </a:xfrm>
            <a:custGeom>
              <a:avLst/>
              <a:gdLst/>
              <a:ahLst/>
              <a:cxnLst/>
              <a:rect l="l" t="t" r="r" b="b"/>
              <a:pathLst>
                <a:path w="5390" h="4119" extrusionOk="0">
                  <a:moveTo>
                    <a:pt x="471" y="1"/>
                  </a:moveTo>
                  <a:cubicBezTo>
                    <a:pt x="186" y="1"/>
                    <a:pt x="1" y="178"/>
                    <a:pt x="1" y="499"/>
                  </a:cubicBezTo>
                  <a:cubicBezTo>
                    <a:pt x="76" y="1126"/>
                    <a:pt x="477" y="1702"/>
                    <a:pt x="1028" y="2003"/>
                  </a:cubicBezTo>
                  <a:lnTo>
                    <a:pt x="4362" y="3958"/>
                  </a:lnTo>
                  <a:cubicBezTo>
                    <a:pt x="4558" y="4065"/>
                    <a:pt x="4746" y="4118"/>
                    <a:pt x="4905" y="4118"/>
                  </a:cubicBezTo>
                  <a:cubicBezTo>
                    <a:pt x="5192" y="4118"/>
                    <a:pt x="5389" y="3946"/>
                    <a:pt x="5389" y="3607"/>
                  </a:cubicBezTo>
                  <a:cubicBezTo>
                    <a:pt x="5289" y="2981"/>
                    <a:pt x="4913" y="2429"/>
                    <a:pt x="4362" y="2103"/>
                  </a:cubicBezTo>
                  <a:lnTo>
                    <a:pt x="1028" y="174"/>
                  </a:lnTo>
                  <a:cubicBezTo>
                    <a:pt x="821" y="57"/>
                    <a:pt x="631" y="1"/>
                    <a:pt x="47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7"/>
            <p:cNvSpPr/>
            <p:nvPr/>
          </p:nvSpPr>
          <p:spPr>
            <a:xfrm>
              <a:off x="4733250" y="1591575"/>
              <a:ext cx="134725" cy="102650"/>
            </a:xfrm>
            <a:custGeom>
              <a:avLst/>
              <a:gdLst/>
              <a:ahLst/>
              <a:cxnLst/>
              <a:rect l="l" t="t" r="r" b="b"/>
              <a:pathLst>
                <a:path w="5389" h="4106" extrusionOk="0">
                  <a:moveTo>
                    <a:pt x="470" y="0"/>
                  </a:moveTo>
                  <a:cubicBezTo>
                    <a:pt x="185" y="0"/>
                    <a:pt x="0" y="178"/>
                    <a:pt x="0" y="499"/>
                  </a:cubicBezTo>
                  <a:cubicBezTo>
                    <a:pt x="75" y="1125"/>
                    <a:pt x="451" y="1677"/>
                    <a:pt x="1028" y="2003"/>
                  </a:cubicBezTo>
                  <a:lnTo>
                    <a:pt x="4361" y="3932"/>
                  </a:lnTo>
                  <a:cubicBezTo>
                    <a:pt x="4559" y="4049"/>
                    <a:pt x="4747" y="4105"/>
                    <a:pt x="4907" y="4105"/>
                  </a:cubicBezTo>
                  <a:cubicBezTo>
                    <a:pt x="5193" y="4105"/>
                    <a:pt x="5389" y="3928"/>
                    <a:pt x="5389" y="3607"/>
                  </a:cubicBezTo>
                  <a:cubicBezTo>
                    <a:pt x="5288" y="2980"/>
                    <a:pt x="4912" y="2404"/>
                    <a:pt x="4361" y="2103"/>
                  </a:cubicBezTo>
                  <a:lnTo>
                    <a:pt x="1028" y="173"/>
                  </a:lnTo>
                  <a:cubicBezTo>
                    <a:pt x="821" y="56"/>
                    <a:pt x="630" y="0"/>
                    <a:pt x="47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7"/>
            <p:cNvSpPr/>
            <p:nvPr/>
          </p:nvSpPr>
          <p:spPr>
            <a:xfrm>
              <a:off x="4664325" y="1238750"/>
              <a:ext cx="11925" cy="701775"/>
            </a:xfrm>
            <a:custGeom>
              <a:avLst/>
              <a:gdLst/>
              <a:ahLst/>
              <a:cxnLst/>
              <a:rect l="l" t="t" r="r" b="b"/>
              <a:pathLst>
                <a:path w="477" h="28071" extrusionOk="0">
                  <a:moveTo>
                    <a:pt x="226" y="0"/>
                  </a:moveTo>
                  <a:cubicBezTo>
                    <a:pt x="125" y="0"/>
                    <a:pt x="0" y="101"/>
                    <a:pt x="0" y="226"/>
                  </a:cubicBezTo>
                  <a:lnTo>
                    <a:pt x="0" y="27845"/>
                  </a:lnTo>
                  <a:cubicBezTo>
                    <a:pt x="0" y="27970"/>
                    <a:pt x="125" y="28071"/>
                    <a:pt x="226" y="28071"/>
                  </a:cubicBezTo>
                  <a:cubicBezTo>
                    <a:pt x="351" y="28071"/>
                    <a:pt x="476" y="27970"/>
                    <a:pt x="476" y="27845"/>
                  </a:cubicBezTo>
                  <a:lnTo>
                    <a:pt x="476" y="226"/>
                  </a:lnTo>
                  <a:cubicBezTo>
                    <a:pt x="476" y="10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7"/>
            <p:cNvSpPr/>
            <p:nvPr/>
          </p:nvSpPr>
          <p:spPr>
            <a:xfrm>
              <a:off x="1671550" y="2921050"/>
              <a:ext cx="340525" cy="540800"/>
            </a:xfrm>
            <a:custGeom>
              <a:avLst/>
              <a:gdLst/>
              <a:ahLst/>
              <a:cxnLst/>
              <a:rect l="l" t="t" r="r" b="b"/>
              <a:pathLst>
                <a:path w="13621" h="21632" extrusionOk="0">
                  <a:moveTo>
                    <a:pt x="2577" y="0"/>
                  </a:moveTo>
                  <a:cubicBezTo>
                    <a:pt x="0" y="0"/>
                    <a:pt x="113" y="3695"/>
                    <a:pt x="2743" y="6368"/>
                  </a:cubicBezTo>
                  <a:cubicBezTo>
                    <a:pt x="5024" y="8674"/>
                    <a:pt x="10462" y="13436"/>
                    <a:pt x="11390" y="21481"/>
                  </a:cubicBezTo>
                  <a:lnTo>
                    <a:pt x="12919" y="21631"/>
                  </a:lnTo>
                  <a:cubicBezTo>
                    <a:pt x="12919" y="21631"/>
                    <a:pt x="13620" y="15516"/>
                    <a:pt x="11716" y="9676"/>
                  </a:cubicBezTo>
                  <a:cubicBezTo>
                    <a:pt x="9936" y="4137"/>
                    <a:pt x="6327" y="1230"/>
                    <a:pt x="4147" y="353"/>
                  </a:cubicBezTo>
                  <a:cubicBezTo>
                    <a:pt x="3543" y="110"/>
                    <a:pt x="3020" y="0"/>
                    <a:pt x="2577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7"/>
            <p:cNvSpPr/>
            <p:nvPr/>
          </p:nvSpPr>
          <p:spPr>
            <a:xfrm>
              <a:off x="1689350" y="2921075"/>
              <a:ext cx="308300" cy="511325"/>
            </a:xfrm>
            <a:custGeom>
              <a:avLst/>
              <a:gdLst/>
              <a:ahLst/>
              <a:cxnLst/>
              <a:rect l="l" t="t" r="r" b="b"/>
              <a:pathLst>
                <a:path w="12332" h="20453" extrusionOk="0">
                  <a:moveTo>
                    <a:pt x="1881" y="1"/>
                  </a:moveTo>
                  <a:cubicBezTo>
                    <a:pt x="628" y="1"/>
                    <a:pt x="1" y="878"/>
                    <a:pt x="1" y="2081"/>
                  </a:cubicBezTo>
                  <a:cubicBezTo>
                    <a:pt x="1" y="3334"/>
                    <a:pt x="703" y="4988"/>
                    <a:pt x="2031" y="6367"/>
                  </a:cubicBezTo>
                  <a:cubicBezTo>
                    <a:pt x="3685" y="8046"/>
                    <a:pt x="7019" y="11029"/>
                    <a:pt x="9074" y="15640"/>
                  </a:cubicBezTo>
                  <a:cubicBezTo>
                    <a:pt x="9951" y="17119"/>
                    <a:pt x="10603" y="18748"/>
                    <a:pt x="10978" y="20452"/>
                  </a:cubicBezTo>
                  <a:cubicBezTo>
                    <a:pt x="11129" y="20227"/>
                    <a:pt x="11279" y="20026"/>
                    <a:pt x="11430" y="19826"/>
                  </a:cubicBezTo>
                  <a:cubicBezTo>
                    <a:pt x="11079" y="14086"/>
                    <a:pt x="9500" y="10076"/>
                    <a:pt x="7695" y="7294"/>
                  </a:cubicBezTo>
                  <a:cubicBezTo>
                    <a:pt x="5690" y="4211"/>
                    <a:pt x="3435" y="2632"/>
                    <a:pt x="2207" y="1805"/>
                  </a:cubicBezTo>
                  <a:cubicBezTo>
                    <a:pt x="2106" y="1730"/>
                    <a:pt x="2081" y="1580"/>
                    <a:pt x="2131" y="1480"/>
                  </a:cubicBezTo>
                  <a:cubicBezTo>
                    <a:pt x="2181" y="1404"/>
                    <a:pt x="2257" y="1379"/>
                    <a:pt x="2332" y="1379"/>
                  </a:cubicBezTo>
                  <a:cubicBezTo>
                    <a:pt x="2382" y="1379"/>
                    <a:pt x="2407" y="1379"/>
                    <a:pt x="2457" y="1429"/>
                  </a:cubicBezTo>
                  <a:cubicBezTo>
                    <a:pt x="3710" y="2257"/>
                    <a:pt x="6041" y="3911"/>
                    <a:pt x="8071" y="7044"/>
                  </a:cubicBezTo>
                  <a:cubicBezTo>
                    <a:pt x="9876" y="9825"/>
                    <a:pt x="11430" y="13760"/>
                    <a:pt x="11856" y="19324"/>
                  </a:cubicBezTo>
                  <a:cubicBezTo>
                    <a:pt x="11881" y="19299"/>
                    <a:pt x="11906" y="19274"/>
                    <a:pt x="11931" y="19249"/>
                  </a:cubicBezTo>
                  <a:cubicBezTo>
                    <a:pt x="11956" y="19024"/>
                    <a:pt x="12006" y="18798"/>
                    <a:pt x="12031" y="18597"/>
                  </a:cubicBezTo>
                  <a:lnTo>
                    <a:pt x="12332" y="18623"/>
                  </a:lnTo>
                  <a:cubicBezTo>
                    <a:pt x="12307" y="16292"/>
                    <a:pt x="12056" y="12933"/>
                    <a:pt x="11004" y="9675"/>
                  </a:cubicBezTo>
                  <a:cubicBezTo>
                    <a:pt x="9224" y="4136"/>
                    <a:pt x="5615" y="1229"/>
                    <a:pt x="3435" y="352"/>
                  </a:cubicBezTo>
                  <a:cubicBezTo>
                    <a:pt x="2833" y="101"/>
                    <a:pt x="2332" y="1"/>
                    <a:pt x="1881" y="1"/>
                  </a:cubicBezTo>
                  <a:close/>
                </a:path>
              </a:pathLst>
            </a:custGeom>
            <a:solidFill>
              <a:srgbClr val="FFE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7"/>
            <p:cNvSpPr/>
            <p:nvPr/>
          </p:nvSpPr>
          <p:spPr>
            <a:xfrm>
              <a:off x="1741375" y="2955700"/>
              <a:ext cx="246875" cy="511150"/>
            </a:xfrm>
            <a:custGeom>
              <a:avLst/>
              <a:gdLst/>
              <a:ahLst/>
              <a:cxnLst/>
              <a:rect l="l" t="t" r="r" b="b"/>
              <a:pathLst>
                <a:path w="9875" h="20446" extrusionOk="0">
                  <a:moveTo>
                    <a:pt x="242" y="1"/>
                  </a:moveTo>
                  <a:cubicBezTo>
                    <a:pt x="169" y="1"/>
                    <a:pt x="96" y="34"/>
                    <a:pt x="50" y="95"/>
                  </a:cubicBezTo>
                  <a:cubicBezTo>
                    <a:pt x="0" y="195"/>
                    <a:pt x="25" y="345"/>
                    <a:pt x="126" y="420"/>
                  </a:cubicBezTo>
                  <a:cubicBezTo>
                    <a:pt x="1354" y="1247"/>
                    <a:pt x="3609" y="2826"/>
                    <a:pt x="5614" y="5909"/>
                  </a:cubicBezTo>
                  <a:cubicBezTo>
                    <a:pt x="7594" y="8967"/>
                    <a:pt x="9298" y="13503"/>
                    <a:pt x="9424" y="20220"/>
                  </a:cubicBezTo>
                  <a:cubicBezTo>
                    <a:pt x="9424" y="20345"/>
                    <a:pt x="9549" y="20446"/>
                    <a:pt x="9649" y="20446"/>
                  </a:cubicBezTo>
                  <a:cubicBezTo>
                    <a:pt x="9775" y="20421"/>
                    <a:pt x="9875" y="20320"/>
                    <a:pt x="9875" y="20195"/>
                  </a:cubicBezTo>
                  <a:cubicBezTo>
                    <a:pt x="9775" y="13428"/>
                    <a:pt x="8020" y="8791"/>
                    <a:pt x="5990" y="5659"/>
                  </a:cubicBezTo>
                  <a:cubicBezTo>
                    <a:pt x="3960" y="2526"/>
                    <a:pt x="1629" y="872"/>
                    <a:pt x="376" y="44"/>
                  </a:cubicBezTo>
                  <a:cubicBezTo>
                    <a:pt x="337" y="15"/>
                    <a:pt x="289" y="1"/>
                    <a:pt x="2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7"/>
            <p:cNvSpPr/>
            <p:nvPr/>
          </p:nvSpPr>
          <p:spPr>
            <a:xfrm>
              <a:off x="1586750" y="3134750"/>
              <a:ext cx="382725" cy="432350"/>
            </a:xfrm>
            <a:custGeom>
              <a:avLst/>
              <a:gdLst/>
              <a:ahLst/>
              <a:cxnLst/>
              <a:rect l="l" t="t" r="r" b="b"/>
              <a:pathLst>
                <a:path w="15309" h="17294" extrusionOk="0">
                  <a:moveTo>
                    <a:pt x="3241" y="0"/>
                  </a:moveTo>
                  <a:cubicBezTo>
                    <a:pt x="415" y="0"/>
                    <a:pt x="1" y="1714"/>
                    <a:pt x="847" y="3008"/>
                  </a:cubicBezTo>
                  <a:cubicBezTo>
                    <a:pt x="1674" y="4311"/>
                    <a:pt x="4005" y="5439"/>
                    <a:pt x="6010" y="6466"/>
                  </a:cubicBezTo>
                  <a:cubicBezTo>
                    <a:pt x="10671" y="8847"/>
                    <a:pt x="13278" y="11103"/>
                    <a:pt x="14581" y="17294"/>
                  </a:cubicBezTo>
                  <a:lnTo>
                    <a:pt x="15308" y="13334"/>
                  </a:lnTo>
                  <a:cubicBezTo>
                    <a:pt x="14531" y="6416"/>
                    <a:pt x="8541" y="75"/>
                    <a:pt x="3303" y="0"/>
                  </a:cubicBezTo>
                  <a:cubicBezTo>
                    <a:pt x="3282" y="0"/>
                    <a:pt x="3262" y="0"/>
                    <a:pt x="324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7"/>
            <p:cNvSpPr/>
            <p:nvPr/>
          </p:nvSpPr>
          <p:spPr>
            <a:xfrm>
              <a:off x="1597875" y="3134750"/>
              <a:ext cx="365950" cy="357800"/>
            </a:xfrm>
            <a:custGeom>
              <a:avLst/>
              <a:gdLst/>
              <a:ahLst/>
              <a:cxnLst/>
              <a:rect l="l" t="t" r="r" b="b"/>
              <a:pathLst>
                <a:path w="14638" h="14312" extrusionOk="0">
                  <a:moveTo>
                    <a:pt x="2758" y="0"/>
                  </a:moveTo>
                  <a:cubicBezTo>
                    <a:pt x="778" y="0"/>
                    <a:pt x="1" y="852"/>
                    <a:pt x="1" y="1805"/>
                  </a:cubicBezTo>
                  <a:cubicBezTo>
                    <a:pt x="1" y="2206"/>
                    <a:pt x="151" y="2632"/>
                    <a:pt x="402" y="3008"/>
                  </a:cubicBezTo>
                  <a:cubicBezTo>
                    <a:pt x="1229" y="4311"/>
                    <a:pt x="3560" y="5439"/>
                    <a:pt x="5565" y="6466"/>
                  </a:cubicBezTo>
                  <a:cubicBezTo>
                    <a:pt x="9399" y="8421"/>
                    <a:pt x="11856" y="10301"/>
                    <a:pt x="13309" y="14311"/>
                  </a:cubicBezTo>
                  <a:cubicBezTo>
                    <a:pt x="13660" y="13459"/>
                    <a:pt x="14111" y="12657"/>
                    <a:pt x="14637" y="11905"/>
                  </a:cubicBezTo>
                  <a:cubicBezTo>
                    <a:pt x="13259" y="5564"/>
                    <a:pt x="7720" y="75"/>
                    <a:pt x="2858" y="0"/>
                  </a:cubicBez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7"/>
            <p:cNvSpPr/>
            <p:nvPr/>
          </p:nvSpPr>
          <p:spPr>
            <a:xfrm>
              <a:off x="1651775" y="3162850"/>
              <a:ext cx="317700" cy="345475"/>
            </a:xfrm>
            <a:custGeom>
              <a:avLst/>
              <a:gdLst/>
              <a:ahLst/>
              <a:cxnLst/>
              <a:rect l="l" t="t" r="r" b="b"/>
              <a:pathLst>
                <a:path w="12708" h="13819" extrusionOk="0">
                  <a:moveTo>
                    <a:pt x="238" y="0"/>
                  </a:moveTo>
                  <a:cubicBezTo>
                    <a:pt x="130" y="0"/>
                    <a:pt x="48" y="92"/>
                    <a:pt x="25" y="205"/>
                  </a:cubicBezTo>
                  <a:cubicBezTo>
                    <a:pt x="0" y="330"/>
                    <a:pt x="100" y="430"/>
                    <a:pt x="226" y="455"/>
                  </a:cubicBezTo>
                  <a:cubicBezTo>
                    <a:pt x="2131" y="706"/>
                    <a:pt x="4662" y="1984"/>
                    <a:pt x="6943" y="4190"/>
                  </a:cubicBezTo>
                  <a:cubicBezTo>
                    <a:pt x="9223" y="6420"/>
                    <a:pt x="11253" y="9578"/>
                    <a:pt x="12231" y="13638"/>
                  </a:cubicBezTo>
                  <a:cubicBezTo>
                    <a:pt x="12275" y="13747"/>
                    <a:pt x="12356" y="13819"/>
                    <a:pt x="12459" y="13819"/>
                  </a:cubicBezTo>
                  <a:cubicBezTo>
                    <a:pt x="12475" y="13819"/>
                    <a:pt x="12490" y="13817"/>
                    <a:pt x="12507" y="13814"/>
                  </a:cubicBezTo>
                  <a:cubicBezTo>
                    <a:pt x="12632" y="13789"/>
                    <a:pt x="12707" y="13663"/>
                    <a:pt x="12682" y="13538"/>
                  </a:cubicBezTo>
                  <a:cubicBezTo>
                    <a:pt x="11679" y="9403"/>
                    <a:pt x="9599" y="6145"/>
                    <a:pt x="7243" y="3864"/>
                  </a:cubicBezTo>
                  <a:cubicBezTo>
                    <a:pt x="4913" y="1583"/>
                    <a:pt x="2331" y="280"/>
                    <a:pt x="276" y="4"/>
                  </a:cubicBezTo>
                  <a:cubicBezTo>
                    <a:pt x="263" y="1"/>
                    <a:pt x="250" y="0"/>
                    <a:pt x="2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7"/>
            <p:cNvSpPr/>
            <p:nvPr/>
          </p:nvSpPr>
          <p:spPr>
            <a:xfrm>
              <a:off x="5480725" y="2913725"/>
              <a:ext cx="203050" cy="476050"/>
            </a:xfrm>
            <a:custGeom>
              <a:avLst/>
              <a:gdLst/>
              <a:ahLst/>
              <a:cxnLst/>
              <a:rect l="l" t="t" r="r" b="b"/>
              <a:pathLst>
                <a:path w="8122" h="19042" extrusionOk="0">
                  <a:moveTo>
                    <a:pt x="1981" y="0"/>
                  </a:moveTo>
                  <a:cubicBezTo>
                    <a:pt x="1207" y="0"/>
                    <a:pt x="615" y="358"/>
                    <a:pt x="427" y="871"/>
                  </a:cubicBezTo>
                  <a:cubicBezTo>
                    <a:pt x="1" y="2074"/>
                    <a:pt x="1029" y="4230"/>
                    <a:pt x="2382" y="6761"/>
                  </a:cubicBezTo>
                  <a:cubicBezTo>
                    <a:pt x="3710" y="9317"/>
                    <a:pt x="4838" y="14781"/>
                    <a:pt x="3585" y="17338"/>
                  </a:cubicBezTo>
                  <a:lnTo>
                    <a:pt x="5264" y="19042"/>
                  </a:lnTo>
                  <a:cubicBezTo>
                    <a:pt x="6868" y="15959"/>
                    <a:pt x="8121" y="7287"/>
                    <a:pt x="6041" y="3277"/>
                  </a:cubicBezTo>
                  <a:cubicBezTo>
                    <a:pt x="4796" y="847"/>
                    <a:pt x="3173" y="0"/>
                    <a:pt x="198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7"/>
            <p:cNvSpPr/>
            <p:nvPr/>
          </p:nvSpPr>
          <p:spPr>
            <a:xfrm>
              <a:off x="5488875" y="2913575"/>
              <a:ext cx="169825" cy="350275"/>
            </a:xfrm>
            <a:custGeom>
              <a:avLst/>
              <a:gdLst/>
              <a:ahLst/>
              <a:cxnLst/>
              <a:rect l="l" t="t" r="r" b="b"/>
              <a:pathLst>
                <a:path w="6793" h="14011" extrusionOk="0">
                  <a:moveTo>
                    <a:pt x="1655" y="0"/>
                  </a:moveTo>
                  <a:cubicBezTo>
                    <a:pt x="878" y="0"/>
                    <a:pt x="302" y="376"/>
                    <a:pt x="101" y="877"/>
                  </a:cubicBezTo>
                  <a:cubicBezTo>
                    <a:pt x="26" y="1078"/>
                    <a:pt x="1" y="1278"/>
                    <a:pt x="1" y="1504"/>
                  </a:cubicBezTo>
                  <a:cubicBezTo>
                    <a:pt x="1" y="2757"/>
                    <a:pt x="928" y="4612"/>
                    <a:pt x="2056" y="6767"/>
                  </a:cubicBezTo>
                  <a:cubicBezTo>
                    <a:pt x="2933" y="8471"/>
                    <a:pt x="3735" y="11454"/>
                    <a:pt x="3810" y="14010"/>
                  </a:cubicBezTo>
                  <a:cubicBezTo>
                    <a:pt x="4111" y="13860"/>
                    <a:pt x="4412" y="13835"/>
                    <a:pt x="4713" y="13835"/>
                  </a:cubicBezTo>
                  <a:cubicBezTo>
                    <a:pt x="4838" y="13835"/>
                    <a:pt x="4988" y="13835"/>
                    <a:pt x="5114" y="13860"/>
                  </a:cubicBezTo>
                  <a:cubicBezTo>
                    <a:pt x="5214" y="12983"/>
                    <a:pt x="5264" y="12156"/>
                    <a:pt x="5264" y="11354"/>
                  </a:cubicBezTo>
                  <a:cubicBezTo>
                    <a:pt x="5264" y="7193"/>
                    <a:pt x="3936" y="4010"/>
                    <a:pt x="2883" y="2356"/>
                  </a:cubicBezTo>
                  <a:cubicBezTo>
                    <a:pt x="2532" y="1805"/>
                    <a:pt x="2206" y="1429"/>
                    <a:pt x="1981" y="1278"/>
                  </a:cubicBezTo>
                  <a:cubicBezTo>
                    <a:pt x="1880" y="1178"/>
                    <a:pt x="1880" y="1053"/>
                    <a:pt x="1956" y="953"/>
                  </a:cubicBezTo>
                  <a:cubicBezTo>
                    <a:pt x="2006" y="902"/>
                    <a:pt x="2056" y="852"/>
                    <a:pt x="2131" y="852"/>
                  </a:cubicBezTo>
                  <a:cubicBezTo>
                    <a:pt x="2181" y="852"/>
                    <a:pt x="2231" y="877"/>
                    <a:pt x="2281" y="902"/>
                  </a:cubicBezTo>
                  <a:cubicBezTo>
                    <a:pt x="2557" y="1128"/>
                    <a:pt x="2883" y="1554"/>
                    <a:pt x="3259" y="2105"/>
                  </a:cubicBezTo>
                  <a:cubicBezTo>
                    <a:pt x="3635" y="2682"/>
                    <a:pt x="4036" y="3434"/>
                    <a:pt x="4387" y="4336"/>
                  </a:cubicBezTo>
                  <a:cubicBezTo>
                    <a:pt x="5114" y="6115"/>
                    <a:pt x="5715" y="8521"/>
                    <a:pt x="5715" y="11354"/>
                  </a:cubicBezTo>
                  <a:cubicBezTo>
                    <a:pt x="5715" y="12156"/>
                    <a:pt x="5665" y="13008"/>
                    <a:pt x="5565" y="13860"/>
                  </a:cubicBezTo>
                  <a:lnTo>
                    <a:pt x="5590" y="13860"/>
                  </a:lnTo>
                  <a:cubicBezTo>
                    <a:pt x="5891" y="13860"/>
                    <a:pt x="6166" y="13835"/>
                    <a:pt x="6442" y="13684"/>
                  </a:cubicBezTo>
                  <a:cubicBezTo>
                    <a:pt x="6667" y="12231"/>
                    <a:pt x="6793" y="10677"/>
                    <a:pt x="6793" y="9198"/>
                  </a:cubicBezTo>
                  <a:cubicBezTo>
                    <a:pt x="6793" y="6917"/>
                    <a:pt x="6492" y="4762"/>
                    <a:pt x="5715" y="3283"/>
                  </a:cubicBezTo>
                  <a:cubicBezTo>
                    <a:pt x="4462" y="852"/>
                    <a:pt x="2858" y="0"/>
                    <a:pt x="1655" y="0"/>
                  </a:cubicBezTo>
                  <a:close/>
                </a:path>
              </a:pathLst>
            </a:custGeom>
            <a:solidFill>
              <a:srgbClr val="FFE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7"/>
            <p:cNvSpPr/>
            <p:nvPr/>
          </p:nvSpPr>
          <p:spPr>
            <a:xfrm>
              <a:off x="5535875" y="2935025"/>
              <a:ext cx="95900" cy="421075"/>
            </a:xfrm>
            <a:custGeom>
              <a:avLst/>
              <a:gdLst/>
              <a:ahLst/>
              <a:cxnLst/>
              <a:rect l="l" t="t" r="r" b="b"/>
              <a:pathLst>
                <a:path w="3836" h="16843" extrusionOk="0">
                  <a:moveTo>
                    <a:pt x="267" y="1"/>
                  </a:moveTo>
                  <a:cubicBezTo>
                    <a:pt x="194" y="1"/>
                    <a:pt x="121" y="34"/>
                    <a:pt x="76" y="95"/>
                  </a:cubicBezTo>
                  <a:cubicBezTo>
                    <a:pt x="0" y="195"/>
                    <a:pt x="0" y="320"/>
                    <a:pt x="101" y="420"/>
                  </a:cubicBezTo>
                  <a:cubicBezTo>
                    <a:pt x="326" y="571"/>
                    <a:pt x="652" y="947"/>
                    <a:pt x="1003" y="1498"/>
                  </a:cubicBezTo>
                  <a:cubicBezTo>
                    <a:pt x="2056" y="3152"/>
                    <a:pt x="3384" y="6335"/>
                    <a:pt x="3384" y="10496"/>
                  </a:cubicBezTo>
                  <a:cubicBezTo>
                    <a:pt x="3384" y="12350"/>
                    <a:pt x="3133" y="14380"/>
                    <a:pt x="2482" y="16561"/>
                  </a:cubicBezTo>
                  <a:cubicBezTo>
                    <a:pt x="2457" y="16686"/>
                    <a:pt x="2507" y="16811"/>
                    <a:pt x="2632" y="16836"/>
                  </a:cubicBezTo>
                  <a:cubicBezTo>
                    <a:pt x="2653" y="16841"/>
                    <a:pt x="2674" y="16843"/>
                    <a:pt x="2694" y="16843"/>
                  </a:cubicBezTo>
                  <a:cubicBezTo>
                    <a:pt x="2796" y="16843"/>
                    <a:pt x="2887" y="16791"/>
                    <a:pt x="2908" y="16686"/>
                  </a:cubicBezTo>
                  <a:cubicBezTo>
                    <a:pt x="3584" y="14455"/>
                    <a:pt x="3835" y="12375"/>
                    <a:pt x="3835" y="10496"/>
                  </a:cubicBezTo>
                  <a:cubicBezTo>
                    <a:pt x="3835" y="7663"/>
                    <a:pt x="3234" y="5257"/>
                    <a:pt x="2507" y="3478"/>
                  </a:cubicBezTo>
                  <a:cubicBezTo>
                    <a:pt x="2156" y="2576"/>
                    <a:pt x="1755" y="1824"/>
                    <a:pt x="1379" y="1247"/>
                  </a:cubicBezTo>
                  <a:cubicBezTo>
                    <a:pt x="1003" y="696"/>
                    <a:pt x="677" y="270"/>
                    <a:pt x="401" y="44"/>
                  </a:cubicBezTo>
                  <a:cubicBezTo>
                    <a:pt x="362" y="15"/>
                    <a:pt x="315" y="1"/>
                    <a:pt x="2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7"/>
            <p:cNvSpPr/>
            <p:nvPr/>
          </p:nvSpPr>
          <p:spPr>
            <a:xfrm>
              <a:off x="5522100" y="3060175"/>
              <a:ext cx="497500" cy="497900"/>
            </a:xfrm>
            <a:custGeom>
              <a:avLst/>
              <a:gdLst/>
              <a:ahLst/>
              <a:cxnLst/>
              <a:rect l="l" t="t" r="r" b="b"/>
              <a:pathLst>
                <a:path w="19900" h="19916" extrusionOk="0">
                  <a:moveTo>
                    <a:pt x="16211" y="0"/>
                  </a:moveTo>
                  <a:cubicBezTo>
                    <a:pt x="13442" y="0"/>
                    <a:pt x="12292" y="2172"/>
                    <a:pt x="11253" y="2432"/>
                  </a:cubicBezTo>
                  <a:cubicBezTo>
                    <a:pt x="11162" y="2452"/>
                    <a:pt x="11071" y="2461"/>
                    <a:pt x="10980" y="2461"/>
                  </a:cubicBezTo>
                  <a:cubicBezTo>
                    <a:pt x="10501" y="2461"/>
                    <a:pt x="10034" y="2205"/>
                    <a:pt x="9549" y="1931"/>
                  </a:cubicBezTo>
                  <a:cubicBezTo>
                    <a:pt x="9067" y="1664"/>
                    <a:pt x="8572" y="1398"/>
                    <a:pt x="8045" y="1398"/>
                  </a:cubicBezTo>
                  <a:cubicBezTo>
                    <a:pt x="7531" y="1398"/>
                    <a:pt x="6985" y="1652"/>
                    <a:pt x="6391" y="2407"/>
                  </a:cubicBezTo>
                  <a:cubicBezTo>
                    <a:pt x="5389" y="3660"/>
                    <a:pt x="6717" y="5991"/>
                    <a:pt x="5564" y="7419"/>
                  </a:cubicBezTo>
                  <a:cubicBezTo>
                    <a:pt x="5155" y="7925"/>
                    <a:pt x="4716" y="8008"/>
                    <a:pt x="4247" y="8008"/>
                  </a:cubicBezTo>
                  <a:cubicBezTo>
                    <a:pt x="4112" y="8008"/>
                    <a:pt x="3975" y="8001"/>
                    <a:pt x="3835" y="7996"/>
                  </a:cubicBezTo>
                  <a:cubicBezTo>
                    <a:pt x="3679" y="7986"/>
                    <a:pt x="3522" y="7976"/>
                    <a:pt x="3363" y="7976"/>
                  </a:cubicBezTo>
                  <a:cubicBezTo>
                    <a:pt x="2729" y="7976"/>
                    <a:pt x="2075" y="8136"/>
                    <a:pt x="1454" y="9099"/>
                  </a:cubicBezTo>
                  <a:cubicBezTo>
                    <a:pt x="0" y="11304"/>
                    <a:pt x="2130" y="14512"/>
                    <a:pt x="3083" y="16467"/>
                  </a:cubicBezTo>
                  <a:lnTo>
                    <a:pt x="5815" y="19475"/>
                  </a:lnTo>
                  <a:cubicBezTo>
                    <a:pt x="6625" y="19783"/>
                    <a:pt x="7422" y="19915"/>
                    <a:pt x="8168" y="19915"/>
                  </a:cubicBezTo>
                  <a:cubicBezTo>
                    <a:pt x="10329" y="19915"/>
                    <a:pt x="12059" y="18807"/>
                    <a:pt x="12431" y="17670"/>
                  </a:cubicBezTo>
                  <a:cubicBezTo>
                    <a:pt x="12932" y="16141"/>
                    <a:pt x="11379" y="14763"/>
                    <a:pt x="14511" y="13710"/>
                  </a:cubicBezTo>
                  <a:cubicBezTo>
                    <a:pt x="17795" y="12582"/>
                    <a:pt x="17318" y="9675"/>
                    <a:pt x="16341" y="8121"/>
                  </a:cubicBezTo>
                  <a:cubicBezTo>
                    <a:pt x="15263" y="6342"/>
                    <a:pt x="16943" y="5164"/>
                    <a:pt x="18346" y="3986"/>
                  </a:cubicBezTo>
                  <a:cubicBezTo>
                    <a:pt x="19750" y="2808"/>
                    <a:pt x="19900" y="302"/>
                    <a:pt x="16742" y="26"/>
                  </a:cubicBezTo>
                  <a:cubicBezTo>
                    <a:pt x="16559" y="8"/>
                    <a:pt x="16382" y="0"/>
                    <a:pt x="1621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7"/>
            <p:cNvSpPr/>
            <p:nvPr/>
          </p:nvSpPr>
          <p:spPr>
            <a:xfrm>
              <a:off x="5569700" y="3060175"/>
              <a:ext cx="434875" cy="498150"/>
            </a:xfrm>
            <a:custGeom>
              <a:avLst/>
              <a:gdLst/>
              <a:ahLst/>
              <a:cxnLst/>
              <a:rect l="l" t="t" r="r" b="b"/>
              <a:pathLst>
                <a:path w="17395" h="19926" extrusionOk="0">
                  <a:moveTo>
                    <a:pt x="14312" y="1"/>
                  </a:moveTo>
                  <a:cubicBezTo>
                    <a:pt x="11530" y="1"/>
                    <a:pt x="10402" y="2156"/>
                    <a:pt x="9349" y="2432"/>
                  </a:cubicBezTo>
                  <a:cubicBezTo>
                    <a:pt x="9249" y="2457"/>
                    <a:pt x="9174" y="2457"/>
                    <a:pt x="9074" y="2457"/>
                  </a:cubicBezTo>
                  <a:cubicBezTo>
                    <a:pt x="8597" y="2457"/>
                    <a:pt x="8121" y="2181"/>
                    <a:pt x="7645" y="1931"/>
                  </a:cubicBezTo>
                  <a:cubicBezTo>
                    <a:pt x="7169" y="1655"/>
                    <a:pt x="6668" y="1379"/>
                    <a:pt x="6141" y="1379"/>
                  </a:cubicBezTo>
                  <a:cubicBezTo>
                    <a:pt x="5640" y="1379"/>
                    <a:pt x="5089" y="1655"/>
                    <a:pt x="4487" y="2407"/>
                  </a:cubicBezTo>
                  <a:cubicBezTo>
                    <a:pt x="4161" y="2808"/>
                    <a:pt x="4086" y="3334"/>
                    <a:pt x="4086" y="3886"/>
                  </a:cubicBezTo>
                  <a:cubicBezTo>
                    <a:pt x="4086" y="4437"/>
                    <a:pt x="4161" y="5038"/>
                    <a:pt x="4161" y="5640"/>
                  </a:cubicBezTo>
                  <a:cubicBezTo>
                    <a:pt x="4161" y="6292"/>
                    <a:pt x="4061" y="6893"/>
                    <a:pt x="3660" y="7419"/>
                  </a:cubicBezTo>
                  <a:cubicBezTo>
                    <a:pt x="3259" y="7921"/>
                    <a:pt x="2808" y="7996"/>
                    <a:pt x="2357" y="7996"/>
                  </a:cubicBezTo>
                  <a:lnTo>
                    <a:pt x="1931" y="7996"/>
                  </a:lnTo>
                  <a:cubicBezTo>
                    <a:pt x="1780" y="7971"/>
                    <a:pt x="1630" y="7971"/>
                    <a:pt x="1480" y="7971"/>
                  </a:cubicBezTo>
                  <a:cubicBezTo>
                    <a:pt x="1003" y="7971"/>
                    <a:pt x="502" y="8071"/>
                    <a:pt x="1" y="8547"/>
                  </a:cubicBezTo>
                  <a:cubicBezTo>
                    <a:pt x="828" y="9650"/>
                    <a:pt x="1454" y="10903"/>
                    <a:pt x="1830" y="12231"/>
                  </a:cubicBezTo>
                  <a:cubicBezTo>
                    <a:pt x="1956" y="12632"/>
                    <a:pt x="2031" y="13033"/>
                    <a:pt x="2081" y="13460"/>
                  </a:cubicBezTo>
                  <a:cubicBezTo>
                    <a:pt x="2106" y="13460"/>
                    <a:pt x="2131" y="13485"/>
                    <a:pt x="2156" y="13510"/>
                  </a:cubicBezTo>
                  <a:lnTo>
                    <a:pt x="2106" y="13535"/>
                  </a:lnTo>
                  <a:lnTo>
                    <a:pt x="2156" y="13535"/>
                  </a:lnTo>
                  <a:cubicBezTo>
                    <a:pt x="3510" y="15013"/>
                    <a:pt x="4512" y="16793"/>
                    <a:pt x="5064" y="18748"/>
                  </a:cubicBezTo>
                  <a:cubicBezTo>
                    <a:pt x="5189" y="19099"/>
                    <a:pt x="5264" y="19475"/>
                    <a:pt x="5314" y="19851"/>
                  </a:cubicBezTo>
                  <a:cubicBezTo>
                    <a:pt x="5640" y="19901"/>
                    <a:pt x="5941" y="19926"/>
                    <a:pt x="6267" y="19926"/>
                  </a:cubicBezTo>
                  <a:cubicBezTo>
                    <a:pt x="8422" y="19926"/>
                    <a:pt x="10151" y="18823"/>
                    <a:pt x="10527" y="17670"/>
                  </a:cubicBezTo>
                  <a:cubicBezTo>
                    <a:pt x="10602" y="17419"/>
                    <a:pt x="10627" y="17144"/>
                    <a:pt x="10627" y="16918"/>
                  </a:cubicBezTo>
                  <a:cubicBezTo>
                    <a:pt x="10627" y="16517"/>
                    <a:pt x="10577" y="16116"/>
                    <a:pt x="10577" y="15740"/>
                  </a:cubicBezTo>
                  <a:cubicBezTo>
                    <a:pt x="10577" y="14988"/>
                    <a:pt x="10853" y="14287"/>
                    <a:pt x="12607" y="13710"/>
                  </a:cubicBezTo>
                  <a:cubicBezTo>
                    <a:pt x="14537" y="13033"/>
                    <a:pt x="15164" y="11780"/>
                    <a:pt x="15164" y="10527"/>
                  </a:cubicBezTo>
                  <a:cubicBezTo>
                    <a:pt x="15164" y="9650"/>
                    <a:pt x="14838" y="8773"/>
                    <a:pt x="14437" y="8121"/>
                  </a:cubicBezTo>
                  <a:cubicBezTo>
                    <a:pt x="14211" y="7720"/>
                    <a:pt x="14086" y="7344"/>
                    <a:pt x="14086" y="6993"/>
                  </a:cubicBezTo>
                  <a:cubicBezTo>
                    <a:pt x="14086" y="5815"/>
                    <a:pt x="15339" y="4913"/>
                    <a:pt x="16442" y="3986"/>
                  </a:cubicBezTo>
                  <a:cubicBezTo>
                    <a:pt x="17018" y="3510"/>
                    <a:pt x="17394" y="2783"/>
                    <a:pt x="17394" y="2081"/>
                  </a:cubicBezTo>
                  <a:cubicBezTo>
                    <a:pt x="17394" y="1104"/>
                    <a:pt x="16693" y="176"/>
                    <a:pt x="14838" y="26"/>
                  </a:cubicBezTo>
                  <a:cubicBezTo>
                    <a:pt x="14663" y="1"/>
                    <a:pt x="14487" y="1"/>
                    <a:pt x="14312" y="1"/>
                  </a:cubicBez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7"/>
            <p:cNvSpPr/>
            <p:nvPr/>
          </p:nvSpPr>
          <p:spPr>
            <a:xfrm>
              <a:off x="5637375" y="3090150"/>
              <a:ext cx="320825" cy="410525"/>
            </a:xfrm>
            <a:custGeom>
              <a:avLst/>
              <a:gdLst/>
              <a:ahLst/>
              <a:cxnLst/>
              <a:rect l="l" t="t" r="r" b="b"/>
              <a:pathLst>
                <a:path w="12833" h="16421" extrusionOk="0">
                  <a:moveTo>
                    <a:pt x="12555" y="0"/>
                  </a:moveTo>
                  <a:cubicBezTo>
                    <a:pt x="12539" y="0"/>
                    <a:pt x="12523" y="2"/>
                    <a:pt x="12507" y="5"/>
                  </a:cubicBezTo>
                  <a:cubicBezTo>
                    <a:pt x="11605" y="255"/>
                    <a:pt x="10452" y="857"/>
                    <a:pt x="9174" y="1759"/>
                  </a:cubicBezTo>
                  <a:cubicBezTo>
                    <a:pt x="7244" y="3088"/>
                    <a:pt x="5113" y="5093"/>
                    <a:pt x="3359" y="7574"/>
                  </a:cubicBezTo>
                  <a:cubicBezTo>
                    <a:pt x="1630" y="10055"/>
                    <a:pt x="276" y="12987"/>
                    <a:pt x="26" y="16170"/>
                  </a:cubicBezTo>
                  <a:cubicBezTo>
                    <a:pt x="1" y="16296"/>
                    <a:pt x="101" y="16396"/>
                    <a:pt x="226" y="16421"/>
                  </a:cubicBezTo>
                  <a:cubicBezTo>
                    <a:pt x="352" y="16421"/>
                    <a:pt x="452" y="16321"/>
                    <a:pt x="477" y="16195"/>
                  </a:cubicBezTo>
                  <a:cubicBezTo>
                    <a:pt x="803" y="12085"/>
                    <a:pt x="3008" y="8376"/>
                    <a:pt x="5540" y="5569"/>
                  </a:cubicBezTo>
                  <a:cubicBezTo>
                    <a:pt x="6818" y="4165"/>
                    <a:pt x="8171" y="2987"/>
                    <a:pt x="9424" y="2135"/>
                  </a:cubicBezTo>
                  <a:cubicBezTo>
                    <a:pt x="10677" y="1258"/>
                    <a:pt x="11805" y="682"/>
                    <a:pt x="12632" y="456"/>
                  </a:cubicBezTo>
                  <a:cubicBezTo>
                    <a:pt x="12758" y="431"/>
                    <a:pt x="12833" y="306"/>
                    <a:pt x="12783" y="180"/>
                  </a:cubicBezTo>
                  <a:cubicBezTo>
                    <a:pt x="12761" y="71"/>
                    <a:pt x="12663" y="0"/>
                    <a:pt x="1255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7"/>
            <p:cNvSpPr/>
            <p:nvPr/>
          </p:nvSpPr>
          <p:spPr>
            <a:xfrm>
              <a:off x="5693775" y="3303300"/>
              <a:ext cx="202400" cy="26600"/>
            </a:xfrm>
            <a:custGeom>
              <a:avLst/>
              <a:gdLst/>
              <a:ahLst/>
              <a:cxnLst/>
              <a:rect l="l" t="t" r="r" b="b"/>
              <a:pathLst>
                <a:path w="8096" h="1064" extrusionOk="0">
                  <a:moveTo>
                    <a:pt x="4587" y="0"/>
                  </a:moveTo>
                  <a:cubicBezTo>
                    <a:pt x="3735" y="0"/>
                    <a:pt x="2883" y="50"/>
                    <a:pt x="2106" y="151"/>
                  </a:cubicBezTo>
                  <a:cubicBezTo>
                    <a:pt x="1329" y="251"/>
                    <a:pt x="652" y="401"/>
                    <a:pt x="151" y="627"/>
                  </a:cubicBezTo>
                  <a:cubicBezTo>
                    <a:pt x="25" y="677"/>
                    <a:pt x="0" y="827"/>
                    <a:pt x="50" y="928"/>
                  </a:cubicBezTo>
                  <a:cubicBezTo>
                    <a:pt x="84" y="1013"/>
                    <a:pt x="153" y="1063"/>
                    <a:pt x="233" y="1063"/>
                  </a:cubicBezTo>
                  <a:cubicBezTo>
                    <a:pt x="271" y="1063"/>
                    <a:pt x="311" y="1052"/>
                    <a:pt x="351" y="1028"/>
                  </a:cubicBezTo>
                  <a:cubicBezTo>
                    <a:pt x="752" y="827"/>
                    <a:pt x="1404" y="677"/>
                    <a:pt x="2156" y="577"/>
                  </a:cubicBezTo>
                  <a:cubicBezTo>
                    <a:pt x="2908" y="501"/>
                    <a:pt x="3760" y="451"/>
                    <a:pt x="4587" y="451"/>
                  </a:cubicBezTo>
                  <a:cubicBezTo>
                    <a:pt x="5865" y="451"/>
                    <a:pt x="7093" y="552"/>
                    <a:pt x="7795" y="702"/>
                  </a:cubicBezTo>
                  <a:cubicBezTo>
                    <a:pt x="7822" y="713"/>
                    <a:pt x="7848" y="718"/>
                    <a:pt x="7874" y="718"/>
                  </a:cubicBezTo>
                  <a:cubicBezTo>
                    <a:pt x="7969" y="718"/>
                    <a:pt x="8051" y="650"/>
                    <a:pt x="8071" y="552"/>
                  </a:cubicBezTo>
                  <a:cubicBezTo>
                    <a:pt x="8096" y="426"/>
                    <a:pt x="8020" y="301"/>
                    <a:pt x="7895" y="276"/>
                  </a:cubicBezTo>
                  <a:cubicBezTo>
                    <a:pt x="7118" y="100"/>
                    <a:pt x="5890" y="0"/>
                    <a:pt x="45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7"/>
            <p:cNvSpPr/>
            <p:nvPr/>
          </p:nvSpPr>
          <p:spPr>
            <a:xfrm>
              <a:off x="5717575" y="3133000"/>
              <a:ext cx="39500" cy="123325"/>
            </a:xfrm>
            <a:custGeom>
              <a:avLst/>
              <a:gdLst/>
              <a:ahLst/>
              <a:cxnLst/>
              <a:rect l="l" t="t" r="r" b="b"/>
              <a:pathLst>
                <a:path w="1580" h="4933" extrusionOk="0">
                  <a:moveTo>
                    <a:pt x="240" y="0"/>
                  </a:moveTo>
                  <a:cubicBezTo>
                    <a:pt x="208" y="0"/>
                    <a:pt x="178" y="7"/>
                    <a:pt x="151" y="20"/>
                  </a:cubicBezTo>
                  <a:cubicBezTo>
                    <a:pt x="26" y="70"/>
                    <a:pt x="1" y="221"/>
                    <a:pt x="51" y="321"/>
                  </a:cubicBezTo>
                  <a:cubicBezTo>
                    <a:pt x="51" y="321"/>
                    <a:pt x="76" y="371"/>
                    <a:pt x="101" y="421"/>
                  </a:cubicBezTo>
                  <a:cubicBezTo>
                    <a:pt x="301" y="822"/>
                    <a:pt x="1129" y="2652"/>
                    <a:pt x="1103" y="4281"/>
                  </a:cubicBezTo>
                  <a:cubicBezTo>
                    <a:pt x="1103" y="4406"/>
                    <a:pt x="1103" y="4557"/>
                    <a:pt x="1103" y="4682"/>
                  </a:cubicBezTo>
                  <a:cubicBezTo>
                    <a:pt x="1078" y="4807"/>
                    <a:pt x="1179" y="4907"/>
                    <a:pt x="1304" y="4932"/>
                  </a:cubicBezTo>
                  <a:cubicBezTo>
                    <a:pt x="1429" y="4932"/>
                    <a:pt x="1530" y="4832"/>
                    <a:pt x="1555" y="4707"/>
                  </a:cubicBezTo>
                  <a:cubicBezTo>
                    <a:pt x="1555" y="4582"/>
                    <a:pt x="1580" y="4431"/>
                    <a:pt x="1580" y="4281"/>
                  </a:cubicBezTo>
                  <a:cubicBezTo>
                    <a:pt x="1580" y="3278"/>
                    <a:pt x="1279" y="2226"/>
                    <a:pt x="1003" y="1449"/>
                  </a:cubicBezTo>
                  <a:cubicBezTo>
                    <a:pt x="727" y="672"/>
                    <a:pt x="452" y="120"/>
                    <a:pt x="452" y="120"/>
                  </a:cubicBezTo>
                  <a:cubicBezTo>
                    <a:pt x="415" y="47"/>
                    <a:pt x="325" y="0"/>
                    <a:pt x="2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7"/>
            <p:cNvSpPr/>
            <p:nvPr/>
          </p:nvSpPr>
          <p:spPr>
            <a:xfrm>
              <a:off x="3046500" y="2177975"/>
              <a:ext cx="1521975" cy="874725"/>
            </a:xfrm>
            <a:custGeom>
              <a:avLst/>
              <a:gdLst/>
              <a:ahLst/>
              <a:cxnLst/>
              <a:rect l="l" t="t" r="r" b="b"/>
              <a:pathLst>
                <a:path w="60879" h="34989" extrusionOk="0">
                  <a:moveTo>
                    <a:pt x="30427" y="0"/>
                  </a:moveTo>
                  <a:cubicBezTo>
                    <a:pt x="28848" y="0"/>
                    <a:pt x="27269" y="76"/>
                    <a:pt x="25690" y="226"/>
                  </a:cubicBezTo>
                  <a:cubicBezTo>
                    <a:pt x="22633" y="477"/>
                    <a:pt x="19600" y="1053"/>
                    <a:pt x="16668" y="1905"/>
                  </a:cubicBezTo>
                  <a:cubicBezTo>
                    <a:pt x="13986" y="2657"/>
                    <a:pt x="11405" y="3735"/>
                    <a:pt x="8999" y="5113"/>
                  </a:cubicBezTo>
                  <a:cubicBezTo>
                    <a:pt x="6918" y="6291"/>
                    <a:pt x="5039" y="7770"/>
                    <a:pt x="3410" y="9549"/>
                  </a:cubicBezTo>
                  <a:cubicBezTo>
                    <a:pt x="2056" y="11028"/>
                    <a:pt x="1054" y="12807"/>
                    <a:pt x="502" y="14762"/>
                  </a:cubicBezTo>
                  <a:cubicBezTo>
                    <a:pt x="1" y="16542"/>
                    <a:pt x="1" y="18447"/>
                    <a:pt x="502" y="20226"/>
                  </a:cubicBezTo>
                  <a:cubicBezTo>
                    <a:pt x="1054" y="22181"/>
                    <a:pt x="2056" y="23960"/>
                    <a:pt x="3410" y="25439"/>
                  </a:cubicBezTo>
                  <a:cubicBezTo>
                    <a:pt x="5039" y="27194"/>
                    <a:pt x="6918" y="28697"/>
                    <a:pt x="8999" y="29875"/>
                  </a:cubicBezTo>
                  <a:cubicBezTo>
                    <a:pt x="11430" y="31229"/>
                    <a:pt x="13986" y="32306"/>
                    <a:pt x="16668" y="33083"/>
                  </a:cubicBezTo>
                  <a:cubicBezTo>
                    <a:pt x="19600" y="33935"/>
                    <a:pt x="22633" y="34512"/>
                    <a:pt x="25690" y="34762"/>
                  </a:cubicBezTo>
                  <a:cubicBezTo>
                    <a:pt x="27269" y="34913"/>
                    <a:pt x="28848" y="34988"/>
                    <a:pt x="30427" y="34988"/>
                  </a:cubicBezTo>
                  <a:cubicBezTo>
                    <a:pt x="32006" y="34988"/>
                    <a:pt x="33585" y="34913"/>
                    <a:pt x="35164" y="34762"/>
                  </a:cubicBezTo>
                  <a:cubicBezTo>
                    <a:pt x="38222" y="34512"/>
                    <a:pt x="41254" y="33935"/>
                    <a:pt x="44187" y="33083"/>
                  </a:cubicBezTo>
                  <a:cubicBezTo>
                    <a:pt x="46868" y="32306"/>
                    <a:pt x="49450" y="31229"/>
                    <a:pt x="51856" y="29875"/>
                  </a:cubicBezTo>
                  <a:cubicBezTo>
                    <a:pt x="53961" y="28697"/>
                    <a:pt x="55841" y="27194"/>
                    <a:pt x="57445" y="25439"/>
                  </a:cubicBezTo>
                  <a:cubicBezTo>
                    <a:pt x="58798" y="23935"/>
                    <a:pt x="59801" y="22156"/>
                    <a:pt x="60377" y="20226"/>
                  </a:cubicBezTo>
                  <a:cubicBezTo>
                    <a:pt x="60879" y="18422"/>
                    <a:pt x="60879" y="16517"/>
                    <a:pt x="60377" y="14712"/>
                  </a:cubicBezTo>
                  <a:cubicBezTo>
                    <a:pt x="59801" y="12782"/>
                    <a:pt x="58798" y="11003"/>
                    <a:pt x="57445" y="9524"/>
                  </a:cubicBezTo>
                  <a:cubicBezTo>
                    <a:pt x="55841" y="7745"/>
                    <a:pt x="53961" y="6266"/>
                    <a:pt x="51856" y="5113"/>
                  </a:cubicBezTo>
                  <a:cubicBezTo>
                    <a:pt x="49450" y="3735"/>
                    <a:pt x="46868" y="2657"/>
                    <a:pt x="44187" y="1905"/>
                  </a:cubicBezTo>
                  <a:cubicBezTo>
                    <a:pt x="41254" y="1053"/>
                    <a:pt x="38222" y="477"/>
                    <a:pt x="35164" y="226"/>
                  </a:cubicBezTo>
                  <a:cubicBezTo>
                    <a:pt x="33585" y="76"/>
                    <a:pt x="32006" y="0"/>
                    <a:pt x="3042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7"/>
            <p:cNvSpPr/>
            <p:nvPr/>
          </p:nvSpPr>
          <p:spPr>
            <a:xfrm>
              <a:off x="3049650" y="2546400"/>
              <a:ext cx="1515075" cy="77100"/>
            </a:xfrm>
            <a:custGeom>
              <a:avLst/>
              <a:gdLst/>
              <a:ahLst/>
              <a:cxnLst/>
              <a:rect l="l" t="t" r="r" b="b"/>
              <a:pathLst>
                <a:path w="60603" h="3084" extrusionOk="0">
                  <a:moveTo>
                    <a:pt x="0" y="0"/>
                  </a:moveTo>
                  <a:lnTo>
                    <a:pt x="0" y="2908"/>
                  </a:lnTo>
                  <a:lnTo>
                    <a:pt x="60602" y="3083"/>
                  </a:lnTo>
                  <a:lnTo>
                    <a:pt x="606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7"/>
            <p:cNvSpPr/>
            <p:nvPr/>
          </p:nvSpPr>
          <p:spPr>
            <a:xfrm>
              <a:off x="3463175" y="2114075"/>
              <a:ext cx="344025" cy="431725"/>
            </a:xfrm>
            <a:custGeom>
              <a:avLst/>
              <a:gdLst/>
              <a:ahLst/>
              <a:cxnLst/>
              <a:rect l="l" t="t" r="r" b="b"/>
              <a:pathLst>
                <a:path w="13761" h="17269" extrusionOk="0">
                  <a:moveTo>
                    <a:pt x="9023" y="0"/>
                  </a:moveTo>
                  <a:cubicBezTo>
                    <a:pt x="5966" y="276"/>
                    <a:pt x="2933" y="852"/>
                    <a:pt x="1" y="1704"/>
                  </a:cubicBezTo>
                  <a:lnTo>
                    <a:pt x="13760" y="17268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7"/>
            <p:cNvSpPr/>
            <p:nvPr/>
          </p:nvSpPr>
          <p:spPr>
            <a:xfrm>
              <a:off x="3688750" y="2108900"/>
              <a:ext cx="236875" cy="436900"/>
            </a:xfrm>
            <a:custGeom>
              <a:avLst/>
              <a:gdLst/>
              <a:ahLst/>
              <a:cxnLst/>
              <a:rect l="l" t="t" r="r" b="b"/>
              <a:pathLst>
                <a:path w="9475" h="17476" extrusionOk="0">
                  <a:moveTo>
                    <a:pt x="4747" y="0"/>
                  </a:moveTo>
                  <a:cubicBezTo>
                    <a:pt x="3165" y="0"/>
                    <a:pt x="1579" y="69"/>
                    <a:pt x="0" y="207"/>
                  </a:cubicBezTo>
                  <a:lnTo>
                    <a:pt x="4737" y="17475"/>
                  </a:lnTo>
                  <a:lnTo>
                    <a:pt x="9474" y="207"/>
                  </a:lnTo>
                  <a:cubicBezTo>
                    <a:pt x="7908" y="69"/>
                    <a:pt x="6329" y="0"/>
                    <a:pt x="47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7"/>
            <p:cNvSpPr/>
            <p:nvPr/>
          </p:nvSpPr>
          <p:spPr>
            <a:xfrm>
              <a:off x="3807175" y="2114075"/>
              <a:ext cx="344000" cy="431725"/>
            </a:xfrm>
            <a:custGeom>
              <a:avLst/>
              <a:gdLst/>
              <a:ahLst/>
              <a:cxnLst/>
              <a:rect l="l" t="t" r="r" b="b"/>
              <a:pathLst>
                <a:path w="13760" h="17269" extrusionOk="0">
                  <a:moveTo>
                    <a:pt x="4737" y="0"/>
                  </a:moveTo>
                  <a:lnTo>
                    <a:pt x="0" y="17268"/>
                  </a:lnTo>
                  <a:lnTo>
                    <a:pt x="13760" y="1704"/>
                  </a:lnTo>
                  <a:cubicBezTo>
                    <a:pt x="10827" y="827"/>
                    <a:pt x="7795" y="276"/>
                    <a:pt x="47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7"/>
            <p:cNvSpPr/>
            <p:nvPr/>
          </p:nvSpPr>
          <p:spPr>
            <a:xfrm>
              <a:off x="3807175" y="2347775"/>
              <a:ext cx="748150" cy="198025"/>
            </a:xfrm>
            <a:custGeom>
              <a:avLst/>
              <a:gdLst/>
              <a:ahLst/>
              <a:cxnLst/>
              <a:rect l="l" t="t" r="r" b="b"/>
              <a:pathLst>
                <a:path w="29926" h="7921" extrusionOk="0">
                  <a:moveTo>
                    <a:pt x="27018" y="0"/>
                  </a:moveTo>
                  <a:lnTo>
                    <a:pt x="0" y="7920"/>
                  </a:lnTo>
                  <a:lnTo>
                    <a:pt x="0" y="7920"/>
                  </a:lnTo>
                  <a:lnTo>
                    <a:pt x="29925" y="5213"/>
                  </a:lnTo>
                  <a:cubicBezTo>
                    <a:pt x="29374" y="3259"/>
                    <a:pt x="28371" y="1479"/>
                    <a:pt x="270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7"/>
            <p:cNvSpPr/>
            <p:nvPr/>
          </p:nvSpPr>
          <p:spPr>
            <a:xfrm>
              <a:off x="3807175" y="2478100"/>
              <a:ext cx="760675" cy="136625"/>
            </a:xfrm>
            <a:custGeom>
              <a:avLst/>
              <a:gdLst/>
              <a:ahLst/>
              <a:cxnLst/>
              <a:rect l="l" t="t" r="r" b="b"/>
              <a:pathLst>
                <a:path w="30427" h="5465" extrusionOk="0">
                  <a:moveTo>
                    <a:pt x="29950" y="0"/>
                  </a:moveTo>
                  <a:lnTo>
                    <a:pt x="0" y="2707"/>
                  </a:lnTo>
                  <a:lnTo>
                    <a:pt x="29950" y="5464"/>
                  </a:lnTo>
                  <a:cubicBezTo>
                    <a:pt x="30426" y="3685"/>
                    <a:pt x="30426" y="1780"/>
                    <a:pt x="299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7"/>
            <p:cNvSpPr/>
            <p:nvPr/>
          </p:nvSpPr>
          <p:spPr>
            <a:xfrm>
              <a:off x="3807175" y="2547025"/>
              <a:ext cx="748775" cy="198025"/>
            </a:xfrm>
            <a:custGeom>
              <a:avLst/>
              <a:gdLst/>
              <a:ahLst/>
              <a:cxnLst/>
              <a:rect l="l" t="t" r="r" b="b"/>
              <a:pathLst>
                <a:path w="29951" h="7921" extrusionOk="0">
                  <a:moveTo>
                    <a:pt x="0" y="0"/>
                  </a:moveTo>
                  <a:lnTo>
                    <a:pt x="27018" y="7920"/>
                  </a:lnTo>
                  <a:cubicBezTo>
                    <a:pt x="28371" y="6442"/>
                    <a:pt x="29374" y="4662"/>
                    <a:pt x="29950" y="27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3807175" y="2545775"/>
              <a:ext cx="675450" cy="310175"/>
            </a:xfrm>
            <a:custGeom>
              <a:avLst/>
              <a:gdLst/>
              <a:ahLst/>
              <a:cxnLst/>
              <a:rect l="l" t="t" r="r" b="b"/>
              <a:pathLst>
                <a:path w="27018" h="12407" extrusionOk="0">
                  <a:moveTo>
                    <a:pt x="0" y="0"/>
                  </a:moveTo>
                  <a:lnTo>
                    <a:pt x="21429" y="12406"/>
                  </a:lnTo>
                  <a:cubicBezTo>
                    <a:pt x="23534" y="11228"/>
                    <a:pt x="25414" y="9750"/>
                    <a:pt x="27018" y="79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3807175" y="2546400"/>
              <a:ext cx="344000" cy="431725"/>
            </a:xfrm>
            <a:custGeom>
              <a:avLst/>
              <a:gdLst/>
              <a:ahLst/>
              <a:cxnLst/>
              <a:rect l="l" t="t" r="r" b="b"/>
              <a:pathLst>
                <a:path w="13760" h="17269" extrusionOk="0">
                  <a:moveTo>
                    <a:pt x="0" y="0"/>
                  </a:moveTo>
                  <a:lnTo>
                    <a:pt x="4737" y="17269"/>
                  </a:lnTo>
                  <a:cubicBezTo>
                    <a:pt x="7795" y="17018"/>
                    <a:pt x="10827" y="16442"/>
                    <a:pt x="13760" y="155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7"/>
            <p:cNvSpPr/>
            <p:nvPr/>
          </p:nvSpPr>
          <p:spPr>
            <a:xfrm>
              <a:off x="3688750" y="2546400"/>
              <a:ext cx="236875" cy="437525"/>
            </a:xfrm>
            <a:custGeom>
              <a:avLst/>
              <a:gdLst/>
              <a:ahLst/>
              <a:cxnLst/>
              <a:rect l="l" t="t" r="r" b="b"/>
              <a:pathLst>
                <a:path w="9475" h="17501" extrusionOk="0">
                  <a:moveTo>
                    <a:pt x="4737" y="0"/>
                  </a:moveTo>
                  <a:lnTo>
                    <a:pt x="0" y="17294"/>
                  </a:lnTo>
                  <a:cubicBezTo>
                    <a:pt x="1579" y="17431"/>
                    <a:pt x="3158" y="17500"/>
                    <a:pt x="4737" y="17500"/>
                  </a:cubicBezTo>
                  <a:cubicBezTo>
                    <a:pt x="6316" y="17500"/>
                    <a:pt x="7895" y="17431"/>
                    <a:pt x="9474" y="17294"/>
                  </a:cubicBezTo>
                  <a:lnTo>
                    <a:pt x="47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7"/>
            <p:cNvSpPr/>
            <p:nvPr/>
          </p:nvSpPr>
          <p:spPr>
            <a:xfrm>
              <a:off x="3462550" y="2546400"/>
              <a:ext cx="344650" cy="432350"/>
            </a:xfrm>
            <a:custGeom>
              <a:avLst/>
              <a:gdLst/>
              <a:ahLst/>
              <a:cxnLst/>
              <a:rect l="l" t="t" r="r" b="b"/>
              <a:pathLst>
                <a:path w="13786" h="17294" extrusionOk="0">
                  <a:moveTo>
                    <a:pt x="13785" y="0"/>
                  </a:moveTo>
                  <a:lnTo>
                    <a:pt x="1" y="15614"/>
                  </a:lnTo>
                  <a:cubicBezTo>
                    <a:pt x="2958" y="16467"/>
                    <a:pt x="5991" y="17018"/>
                    <a:pt x="9023" y="17294"/>
                  </a:cubicBezTo>
                  <a:lnTo>
                    <a:pt x="1378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7"/>
            <p:cNvSpPr/>
            <p:nvPr/>
          </p:nvSpPr>
          <p:spPr>
            <a:xfrm>
              <a:off x="3270825" y="2546400"/>
              <a:ext cx="536375" cy="389750"/>
            </a:xfrm>
            <a:custGeom>
              <a:avLst/>
              <a:gdLst/>
              <a:ahLst/>
              <a:cxnLst/>
              <a:rect l="l" t="t" r="r" b="b"/>
              <a:pathLst>
                <a:path w="21455" h="15590" extrusionOk="0">
                  <a:moveTo>
                    <a:pt x="21454" y="0"/>
                  </a:moveTo>
                  <a:lnTo>
                    <a:pt x="0" y="12381"/>
                  </a:lnTo>
                  <a:cubicBezTo>
                    <a:pt x="2432" y="13760"/>
                    <a:pt x="4988" y="14838"/>
                    <a:pt x="7670" y="15589"/>
                  </a:cubicBezTo>
                  <a:lnTo>
                    <a:pt x="2145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3058425" y="2545775"/>
              <a:ext cx="748775" cy="198650"/>
            </a:xfrm>
            <a:custGeom>
              <a:avLst/>
              <a:gdLst/>
              <a:ahLst/>
              <a:cxnLst/>
              <a:rect l="l" t="t" r="r" b="b"/>
              <a:pathLst>
                <a:path w="29951" h="7946" extrusionOk="0">
                  <a:moveTo>
                    <a:pt x="29950" y="0"/>
                  </a:moveTo>
                  <a:lnTo>
                    <a:pt x="0" y="2732"/>
                  </a:lnTo>
                  <a:cubicBezTo>
                    <a:pt x="577" y="4687"/>
                    <a:pt x="1579" y="6466"/>
                    <a:pt x="2933" y="7945"/>
                  </a:cubicBezTo>
                  <a:lnTo>
                    <a:pt x="2995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7"/>
            <p:cNvSpPr/>
            <p:nvPr/>
          </p:nvSpPr>
          <p:spPr>
            <a:xfrm>
              <a:off x="3046500" y="2478100"/>
              <a:ext cx="760700" cy="136625"/>
            </a:xfrm>
            <a:custGeom>
              <a:avLst/>
              <a:gdLst/>
              <a:ahLst/>
              <a:cxnLst/>
              <a:rect l="l" t="t" r="r" b="b"/>
              <a:pathLst>
                <a:path w="30428" h="5465" extrusionOk="0">
                  <a:moveTo>
                    <a:pt x="502" y="0"/>
                  </a:moveTo>
                  <a:cubicBezTo>
                    <a:pt x="1" y="1780"/>
                    <a:pt x="1" y="3685"/>
                    <a:pt x="502" y="5464"/>
                  </a:cubicBezTo>
                  <a:lnTo>
                    <a:pt x="30427" y="2707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7"/>
            <p:cNvSpPr/>
            <p:nvPr/>
          </p:nvSpPr>
          <p:spPr>
            <a:xfrm>
              <a:off x="3059050" y="2347150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08" y="0"/>
                  </a:moveTo>
                  <a:cubicBezTo>
                    <a:pt x="1554" y="1504"/>
                    <a:pt x="552" y="3284"/>
                    <a:pt x="0" y="5213"/>
                  </a:cubicBezTo>
                  <a:lnTo>
                    <a:pt x="29925" y="7945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7"/>
            <p:cNvSpPr/>
            <p:nvPr/>
          </p:nvSpPr>
          <p:spPr>
            <a:xfrm>
              <a:off x="3131725" y="2236875"/>
              <a:ext cx="675475" cy="308925"/>
            </a:xfrm>
            <a:custGeom>
              <a:avLst/>
              <a:gdLst/>
              <a:ahLst/>
              <a:cxnLst/>
              <a:rect l="l" t="t" r="r" b="b"/>
              <a:pathLst>
                <a:path w="27019" h="12357" extrusionOk="0">
                  <a:moveTo>
                    <a:pt x="5590" y="0"/>
                  </a:moveTo>
                  <a:cubicBezTo>
                    <a:pt x="3509" y="1178"/>
                    <a:pt x="1630" y="2657"/>
                    <a:pt x="1" y="4436"/>
                  </a:cubicBezTo>
                  <a:lnTo>
                    <a:pt x="27018" y="12356"/>
                  </a:lnTo>
                  <a:lnTo>
                    <a:pt x="559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7"/>
            <p:cNvSpPr/>
            <p:nvPr/>
          </p:nvSpPr>
          <p:spPr>
            <a:xfrm>
              <a:off x="3807175" y="2156050"/>
              <a:ext cx="535725" cy="389750"/>
            </a:xfrm>
            <a:custGeom>
              <a:avLst/>
              <a:gdLst/>
              <a:ahLst/>
              <a:cxnLst/>
              <a:rect l="l" t="t" r="r" b="b"/>
              <a:pathLst>
                <a:path w="21429" h="15590" extrusionOk="0">
                  <a:moveTo>
                    <a:pt x="13760" y="0"/>
                  </a:moveTo>
                  <a:lnTo>
                    <a:pt x="0" y="15589"/>
                  </a:lnTo>
                  <a:lnTo>
                    <a:pt x="21429" y="3233"/>
                  </a:lnTo>
                  <a:cubicBezTo>
                    <a:pt x="19023" y="1855"/>
                    <a:pt x="16441" y="777"/>
                    <a:pt x="13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7"/>
            <p:cNvSpPr/>
            <p:nvPr/>
          </p:nvSpPr>
          <p:spPr>
            <a:xfrm>
              <a:off x="3807175" y="2236875"/>
              <a:ext cx="675450" cy="308925"/>
            </a:xfrm>
            <a:custGeom>
              <a:avLst/>
              <a:gdLst/>
              <a:ahLst/>
              <a:cxnLst/>
              <a:rect l="l" t="t" r="r" b="b"/>
              <a:pathLst>
                <a:path w="27018" h="12357" extrusionOk="0">
                  <a:moveTo>
                    <a:pt x="21429" y="0"/>
                  </a:moveTo>
                  <a:lnTo>
                    <a:pt x="0" y="12356"/>
                  </a:lnTo>
                  <a:lnTo>
                    <a:pt x="27018" y="4436"/>
                  </a:lnTo>
                  <a:cubicBezTo>
                    <a:pt x="25414" y="2657"/>
                    <a:pt x="23534" y="1178"/>
                    <a:pt x="2142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7"/>
            <p:cNvSpPr/>
            <p:nvPr/>
          </p:nvSpPr>
          <p:spPr>
            <a:xfrm>
              <a:off x="3131725" y="2545775"/>
              <a:ext cx="675475" cy="309550"/>
            </a:xfrm>
            <a:custGeom>
              <a:avLst/>
              <a:gdLst/>
              <a:ahLst/>
              <a:cxnLst/>
              <a:rect l="l" t="t" r="r" b="b"/>
              <a:pathLst>
                <a:path w="27019" h="12382" extrusionOk="0">
                  <a:moveTo>
                    <a:pt x="27018" y="0"/>
                  </a:moveTo>
                  <a:lnTo>
                    <a:pt x="26956" y="36"/>
                  </a:lnTo>
                  <a:lnTo>
                    <a:pt x="26956" y="36"/>
                  </a:lnTo>
                  <a:lnTo>
                    <a:pt x="26993" y="25"/>
                  </a:lnTo>
                  <a:lnTo>
                    <a:pt x="27018" y="0"/>
                  </a:lnTo>
                  <a:close/>
                  <a:moveTo>
                    <a:pt x="26956" y="36"/>
                  </a:moveTo>
                  <a:lnTo>
                    <a:pt x="1" y="7970"/>
                  </a:lnTo>
                  <a:cubicBezTo>
                    <a:pt x="1605" y="9725"/>
                    <a:pt x="3484" y="11228"/>
                    <a:pt x="5564" y="12381"/>
                  </a:cubicBezTo>
                  <a:lnTo>
                    <a:pt x="26956" y="3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7"/>
            <p:cNvSpPr/>
            <p:nvPr/>
          </p:nvSpPr>
          <p:spPr>
            <a:xfrm>
              <a:off x="3271450" y="2156675"/>
              <a:ext cx="535750" cy="389125"/>
            </a:xfrm>
            <a:custGeom>
              <a:avLst/>
              <a:gdLst/>
              <a:ahLst/>
              <a:cxnLst/>
              <a:rect l="l" t="t" r="r" b="b"/>
              <a:pathLst>
                <a:path w="21430" h="15565" extrusionOk="0">
                  <a:moveTo>
                    <a:pt x="7670" y="0"/>
                  </a:moveTo>
                  <a:cubicBezTo>
                    <a:pt x="4988" y="752"/>
                    <a:pt x="2407" y="1830"/>
                    <a:pt x="1" y="3208"/>
                  </a:cubicBezTo>
                  <a:lnTo>
                    <a:pt x="21429" y="15564"/>
                  </a:lnTo>
                  <a:lnTo>
                    <a:pt x="21429" y="15564"/>
                  </a:lnTo>
                  <a:lnTo>
                    <a:pt x="767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7"/>
            <p:cNvSpPr/>
            <p:nvPr/>
          </p:nvSpPr>
          <p:spPr>
            <a:xfrm>
              <a:off x="3807175" y="2546400"/>
              <a:ext cx="535725" cy="389750"/>
            </a:xfrm>
            <a:custGeom>
              <a:avLst/>
              <a:gdLst/>
              <a:ahLst/>
              <a:cxnLst/>
              <a:rect l="l" t="t" r="r" b="b"/>
              <a:pathLst>
                <a:path w="21429" h="15590" extrusionOk="0">
                  <a:moveTo>
                    <a:pt x="0" y="0"/>
                  </a:moveTo>
                  <a:lnTo>
                    <a:pt x="13760" y="15589"/>
                  </a:lnTo>
                  <a:cubicBezTo>
                    <a:pt x="16441" y="14838"/>
                    <a:pt x="19023" y="13760"/>
                    <a:pt x="21429" y="12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7"/>
            <p:cNvSpPr/>
            <p:nvPr/>
          </p:nvSpPr>
          <p:spPr>
            <a:xfrm>
              <a:off x="3349150" y="2008800"/>
              <a:ext cx="425450" cy="347150"/>
            </a:xfrm>
            <a:custGeom>
              <a:avLst/>
              <a:gdLst/>
              <a:ahLst/>
              <a:cxnLst/>
              <a:rect l="l" t="t" r="r" b="b"/>
              <a:pathLst>
                <a:path w="17018" h="13886" extrusionOk="0">
                  <a:moveTo>
                    <a:pt x="16166" y="0"/>
                  </a:moveTo>
                  <a:cubicBezTo>
                    <a:pt x="9925" y="276"/>
                    <a:pt x="4587" y="1604"/>
                    <a:pt x="0" y="4061"/>
                  </a:cubicBezTo>
                  <a:lnTo>
                    <a:pt x="17018" y="13885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7"/>
            <p:cNvSpPr/>
            <p:nvPr/>
          </p:nvSpPr>
          <p:spPr>
            <a:xfrm>
              <a:off x="3349150" y="2008800"/>
              <a:ext cx="425450" cy="347150"/>
            </a:xfrm>
            <a:custGeom>
              <a:avLst/>
              <a:gdLst/>
              <a:ahLst/>
              <a:cxnLst/>
              <a:rect l="l" t="t" r="r" b="b"/>
              <a:pathLst>
                <a:path w="17018" h="13886" extrusionOk="0">
                  <a:moveTo>
                    <a:pt x="16166" y="0"/>
                  </a:moveTo>
                  <a:cubicBezTo>
                    <a:pt x="9925" y="276"/>
                    <a:pt x="4587" y="1604"/>
                    <a:pt x="0" y="4061"/>
                  </a:cubicBezTo>
                  <a:lnTo>
                    <a:pt x="3659" y="6166"/>
                  </a:lnTo>
                  <a:lnTo>
                    <a:pt x="5990" y="7519"/>
                  </a:lnTo>
                  <a:lnTo>
                    <a:pt x="16091" y="13359"/>
                  </a:lnTo>
                  <a:lnTo>
                    <a:pt x="17018" y="13885"/>
                  </a:lnTo>
                  <a:lnTo>
                    <a:pt x="17018" y="13885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7"/>
            <p:cNvSpPr/>
            <p:nvPr/>
          </p:nvSpPr>
          <p:spPr>
            <a:xfrm>
              <a:off x="3349150" y="2110300"/>
              <a:ext cx="425450" cy="379725"/>
            </a:xfrm>
            <a:custGeom>
              <a:avLst/>
              <a:gdLst/>
              <a:ahLst/>
              <a:cxnLst/>
              <a:rect l="l" t="t" r="r" b="b"/>
              <a:pathLst>
                <a:path w="17018" h="15189" extrusionOk="0">
                  <a:moveTo>
                    <a:pt x="0" y="1"/>
                  </a:moveTo>
                  <a:lnTo>
                    <a:pt x="0" y="5364"/>
                  </a:lnTo>
                  <a:lnTo>
                    <a:pt x="17018" y="15189"/>
                  </a:lnTo>
                  <a:lnTo>
                    <a:pt x="17018" y="98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7"/>
            <p:cNvSpPr/>
            <p:nvPr/>
          </p:nvSpPr>
          <p:spPr>
            <a:xfrm>
              <a:off x="3349150" y="2110300"/>
              <a:ext cx="425450" cy="297025"/>
            </a:xfrm>
            <a:custGeom>
              <a:avLst/>
              <a:gdLst/>
              <a:ahLst/>
              <a:cxnLst/>
              <a:rect l="l" t="t" r="r" b="b"/>
              <a:pathLst>
                <a:path w="17018" h="11881" extrusionOk="0">
                  <a:moveTo>
                    <a:pt x="0" y="1"/>
                  </a:moveTo>
                  <a:lnTo>
                    <a:pt x="0" y="2056"/>
                  </a:lnTo>
                  <a:lnTo>
                    <a:pt x="17018" y="11880"/>
                  </a:lnTo>
                  <a:lnTo>
                    <a:pt x="17018" y="98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7"/>
            <p:cNvSpPr/>
            <p:nvPr/>
          </p:nvSpPr>
          <p:spPr>
            <a:xfrm>
              <a:off x="3837875" y="2144775"/>
              <a:ext cx="488125" cy="354650"/>
            </a:xfrm>
            <a:custGeom>
              <a:avLst/>
              <a:gdLst/>
              <a:ahLst/>
              <a:cxnLst/>
              <a:rect l="l" t="t" r="r" b="b"/>
              <a:pathLst>
                <a:path w="19525" h="14186" extrusionOk="0">
                  <a:moveTo>
                    <a:pt x="19524" y="0"/>
                  </a:moveTo>
                  <a:lnTo>
                    <a:pt x="0" y="8822"/>
                  </a:lnTo>
                  <a:lnTo>
                    <a:pt x="0" y="14186"/>
                  </a:lnTo>
                  <a:lnTo>
                    <a:pt x="19524" y="5364"/>
                  </a:lnTo>
                  <a:lnTo>
                    <a:pt x="19524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7"/>
            <p:cNvSpPr/>
            <p:nvPr/>
          </p:nvSpPr>
          <p:spPr>
            <a:xfrm>
              <a:off x="3837875" y="2144775"/>
              <a:ext cx="488125" cy="330850"/>
            </a:xfrm>
            <a:custGeom>
              <a:avLst/>
              <a:gdLst/>
              <a:ahLst/>
              <a:cxnLst/>
              <a:rect l="l" t="t" r="r" b="b"/>
              <a:pathLst>
                <a:path w="19525" h="13234" extrusionOk="0">
                  <a:moveTo>
                    <a:pt x="19524" y="0"/>
                  </a:moveTo>
                  <a:lnTo>
                    <a:pt x="0" y="8822"/>
                  </a:lnTo>
                  <a:lnTo>
                    <a:pt x="0" y="12782"/>
                  </a:lnTo>
                  <a:lnTo>
                    <a:pt x="476" y="13233"/>
                  </a:lnTo>
                  <a:lnTo>
                    <a:pt x="476" y="10426"/>
                  </a:lnTo>
                  <a:lnTo>
                    <a:pt x="2958" y="12832"/>
                  </a:lnTo>
                  <a:lnTo>
                    <a:pt x="2983" y="12832"/>
                  </a:lnTo>
                  <a:lnTo>
                    <a:pt x="502" y="10426"/>
                  </a:lnTo>
                  <a:lnTo>
                    <a:pt x="702" y="10326"/>
                  </a:lnTo>
                  <a:lnTo>
                    <a:pt x="19524" y="1855"/>
                  </a:lnTo>
                  <a:lnTo>
                    <a:pt x="19524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7"/>
            <p:cNvSpPr/>
            <p:nvPr/>
          </p:nvSpPr>
          <p:spPr>
            <a:xfrm>
              <a:off x="3815950" y="2007550"/>
              <a:ext cx="510050" cy="357800"/>
            </a:xfrm>
            <a:custGeom>
              <a:avLst/>
              <a:gdLst/>
              <a:ahLst/>
              <a:cxnLst/>
              <a:rect l="l" t="t" r="r" b="b"/>
              <a:pathLst>
                <a:path w="20402" h="14312" extrusionOk="0">
                  <a:moveTo>
                    <a:pt x="0" y="0"/>
                  </a:moveTo>
                  <a:lnTo>
                    <a:pt x="526" y="8672"/>
                  </a:lnTo>
                  <a:lnTo>
                    <a:pt x="877" y="14311"/>
                  </a:lnTo>
                  <a:lnTo>
                    <a:pt x="20401" y="5489"/>
                  </a:lnTo>
                  <a:cubicBezTo>
                    <a:pt x="15138" y="1905"/>
                    <a:pt x="8146" y="25"/>
                    <a:pt x="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7"/>
            <p:cNvSpPr/>
            <p:nvPr/>
          </p:nvSpPr>
          <p:spPr>
            <a:xfrm>
              <a:off x="3815950" y="2007550"/>
              <a:ext cx="510050" cy="357800"/>
            </a:xfrm>
            <a:custGeom>
              <a:avLst/>
              <a:gdLst/>
              <a:ahLst/>
              <a:cxnLst/>
              <a:rect l="l" t="t" r="r" b="b"/>
              <a:pathLst>
                <a:path w="20402" h="14312" extrusionOk="0">
                  <a:moveTo>
                    <a:pt x="0" y="0"/>
                  </a:moveTo>
                  <a:lnTo>
                    <a:pt x="401" y="6692"/>
                  </a:lnTo>
                  <a:lnTo>
                    <a:pt x="877" y="14311"/>
                  </a:lnTo>
                  <a:lnTo>
                    <a:pt x="20401" y="5489"/>
                  </a:lnTo>
                  <a:cubicBezTo>
                    <a:pt x="17494" y="3509"/>
                    <a:pt x="14035" y="2030"/>
                    <a:pt x="10151" y="1128"/>
                  </a:cubicBezTo>
                  <a:lnTo>
                    <a:pt x="9474" y="3058"/>
                  </a:lnTo>
                  <a:cubicBezTo>
                    <a:pt x="9424" y="3208"/>
                    <a:pt x="9298" y="3309"/>
                    <a:pt x="9148" y="3359"/>
                  </a:cubicBezTo>
                  <a:lnTo>
                    <a:pt x="9073" y="3359"/>
                  </a:lnTo>
                  <a:cubicBezTo>
                    <a:pt x="8872" y="3359"/>
                    <a:pt x="8697" y="3208"/>
                    <a:pt x="8647" y="3008"/>
                  </a:cubicBezTo>
                  <a:lnTo>
                    <a:pt x="8095" y="702"/>
                  </a:lnTo>
                  <a:cubicBezTo>
                    <a:pt x="5539" y="251"/>
                    <a:pt x="2857" y="0"/>
                    <a:pt x="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7"/>
            <p:cNvSpPr/>
            <p:nvPr/>
          </p:nvSpPr>
          <p:spPr>
            <a:xfrm>
              <a:off x="3815950" y="2007550"/>
              <a:ext cx="21950" cy="491875"/>
            </a:xfrm>
            <a:custGeom>
              <a:avLst/>
              <a:gdLst/>
              <a:ahLst/>
              <a:cxnLst/>
              <a:rect l="l" t="t" r="r" b="b"/>
              <a:pathLst>
                <a:path w="878" h="19675" extrusionOk="0">
                  <a:moveTo>
                    <a:pt x="0" y="0"/>
                  </a:moveTo>
                  <a:lnTo>
                    <a:pt x="0" y="5364"/>
                  </a:lnTo>
                  <a:lnTo>
                    <a:pt x="877" y="19675"/>
                  </a:lnTo>
                  <a:lnTo>
                    <a:pt x="877" y="1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7"/>
            <p:cNvSpPr/>
            <p:nvPr/>
          </p:nvSpPr>
          <p:spPr>
            <a:xfrm>
              <a:off x="3849775" y="2307675"/>
              <a:ext cx="640375" cy="555800"/>
            </a:xfrm>
            <a:custGeom>
              <a:avLst/>
              <a:gdLst/>
              <a:ahLst/>
              <a:cxnLst/>
              <a:rect l="l" t="t" r="r" b="b"/>
              <a:pathLst>
                <a:path w="25615" h="22232" extrusionOk="0">
                  <a:moveTo>
                    <a:pt x="20602" y="0"/>
                  </a:moveTo>
                  <a:lnTo>
                    <a:pt x="201" y="9198"/>
                  </a:lnTo>
                  <a:lnTo>
                    <a:pt x="0" y="9274"/>
                  </a:lnTo>
                  <a:lnTo>
                    <a:pt x="3484" y="12632"/>
                  </a:lnTo>
                  <a:lnTo>
                    <a:pt x="13484" y="22231"/>
                  </a:lnTo>
                  <a:cubicBezTo>
                    <a:pt x="14036" y="22006"/>
                    <a:pt x="14562" y="21805"/>
                    <a:pt x="15138" y="21529"/>
                  </a:cubicBezTo>
                  <a:cubicBezTo>
                    <a:pt x="22031" y="18422"/>
                    <a:pt x="25615" y="13785"/>
                    <a:pt x="25615" y="9098"/>
                  </a:cubicBezTo>
                  <a:lnTo>
                    <a:pt x="25615" y="3785"/>
                  </a:lnTo>
                  <a:cubicBezTo>
                    <a:pt x="24863" y="1780"/>
                    <a:pt x="22783" y="1780"/>
                    <a:pt x="2060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7"/>
            <p:cNvSpPr/>
            <p:nvPr/>
          </p:nvSpPr>
          <p:spPr>
            <a:xfrm>
              <a:off x="3945025" y="2402275"/>
              <a:ext cx="545125" cy="461200"/>
            </a:xfrm>
            <a:custGeom>
              <a:avLst/>
              <a:gdLst/>
              <a:ahLst/>
              <a:cxnLst/>
              <a:rect l="l" t="t" r="r" b="b"/>
              <a:pathLst>
                <a:path w="21805" h="18448" extrusionOk="0">
                  <a:moveTo>
                    <a:pt x="21805" y="1"/>
                  </a:moveTo>
                  <a:cubicBezTo>
                    <a:pt x="21780" y="4663"/>
                    <a:pt x="18196" y="9274"/>
                    <a:pt x="11328" y="12382"/>
                  </a:cubicBezTo>
                  <a:cubicBezTo>
                    <a:pt x="10752" y="12658"/>
                    <a:pt x="10226" y="12883"/>
                    <a:pt x="9674" y="13084"/>
                  </a:cubicBezTo>
                  <a:lnTo>
                    <a:pt x="0" y="3785"/>
                  </a:lnTo>
                  <a:lnTo>
                    <a:pt x="0" y="3785"/>
                  </a:lnTo>
                  <a:lnTo>
                    <a:pt x="9649" y="13084"/>
                  </a:lnTo>
                  <a:lnTo>
                    <a:pt x="9649" y="18422"/>
                  </a:lnTo>
                  <a:lnTo>
                    <a:pt x="9674" y="18447"/>
                  </a:lnTo>
                  <a:cubicBezTo>
                    <a:pt x="10226" y="18222"/>
                    <a:pt x="10752" y="18021"/>
                    <a:pt x="11328" y="17745"/>
                  </a:cubicBezTo>
                  <a:cubicBezTo>
                    <a:pt x="12080" y="17420"/>
                    <a:pt x="12782" y="17069"/>
                    <a:pt x="13434" y="16693"/>
                  </a:cubicBezTo>
                  <a:cubicBezTo>
                    <a:pt x="15514" y="15540"/>
                    <a:pt x="17218" y="14237"/>
                    <a:pt x="18521" y="12833"/>
                  </a:cubicBezTo>
                  <a:cubicBezTo>
                    <a:pt x="19900" y="11379"/>
                    <a:pt x="20827" y="9826"/>
                    <a:pt x="21354" y="8221"/>
                  </a:cubicBezTo>
                  <a:cubicBezTo>
                    <a:pt x="21654" y="7269"/>
                    <a:pt x="21805" y="6292"/>
                    <a:pt x="21805" y="5314"/>
                  </a:cubicBezTo>
                  <a:lnTo>
                    <a:pt x="21805" y="1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7"/>
            <p:cNvSpPr/>
            <p:nvPr/>
          </p:nvSpPr>
          <p:spPr>
            <a:xfrm>
              <a:off x="3850400" y="2173575"/>
              <a:ext cx="723725" cy="555800"/>
            </a:xfrm>
            <a:custGeom>
              <a:avLst/>
              <a:gdLst/>
              <a:ahLst/>
              <a:cxnLst/>
              <a:rect l="l" t="t" r="r" b="b"/>
              <a:pathLst>
                <a:path w="28949" h="22232" extrusionOk="0">
                  <a:moveTo>
                    <a:pt x="20602" y="1"/>
                  </a:moveTo>
                  <a:lnTo>
                    <a:pt x="201" y="9174"/>
                  </a:lnTo>
                  <a:lnTo>
                    <a:pt x="1" y="9274"/>
                  </a:lnTo>
                  <a:lnTo>
                    <a:pt x="3459" y="12633"/>
                  </a:lnTo>
                  <a:lnTo>
                    <a:pt x="13459" y="22232"/>
                  </a:lnTo>
                  <a:cubicBezTo>
                    <a:pt x="14011" y="22031"/>
                    <a:pt x="14537" y="21806"/>
                    <a:pt x="15113" y="21530"/>
                  </a:cubicBezTo>
                  <a:cubicBezTo>
                    <a:pt x="26642" y="16317"/>
                    <a:pt x="28948" y="6793"/>
                    <a:pt x="2060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7"/>
            <p:cNvSpPr/>
            <p:nvPr/>
          </p:nvSpPr>
          <p:spPr>
            <a:xfrm>
              <a:off x="3850400" y="2173575"/>
              <a:ext cx="639750" cy="555800"/>
            </a:xfrm>
            <a:custGeom>
              <a:avLst/>
              <a:gdLst/>
              <a:ahLst/>
              <a:cxnLst/>
              <a:rect l="l" t="t" r="r" b="b"/>
              <a:pathLst>
                <a:path w="25590" h="22232" extrusionOk="0">
                  <a:moveTo>
                    <a:pt x="20602" y="1"/>
                  </a:moveTo>
                  <a:lnTo>
                    <a:pt x="201" y="9174"/>
                  </a:lnTo>
                  <a:lnTo>
                    <a:pt x="1" y="9274"/>
                  </a:lnTo>
                  <a:lnTo>
                    <a:pt x="2482" y="11680"/>
                  </a:lnTo>
                  <a:lnTo>
                    <a:pt x="3459" y="12633"/>
                  </a:lnTo>
                  <a:lnTo>
                    <a:pt x="13459" y="22232"/>
                  </a:lnTo>
                  <a:cubicBezTo>
                    <a:pt x="14011" y="22031"/>
                    <a:pt x="14537" y="21806"/>
                    <a:pt x="15113" y="21530"/>
                  </a:cubicBezTo>
                  <a:cubicBezTo>
                    <a:pt x="22006" y="18422"/>
                    <a:pt x="25590" y="13786"/>
                    <a:pt x="25590" y="9074"/>
                  </a:cubicBezTo>
                  <a:cubicBezTo>
                    <a:pt x="25590" y="5916"/>
                    <a:pt x="23961" y="2733"/>
                    <a:pt x="20602" y="1"/>
                  </a:cubicBez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7"/>
            <p:cNvSpPr/>
            <p:nvPr/>
          </p:nvSpPr>
          <p:spPr>
            <a:xfrm>
              <a:off x="3849775" y="2405425"/>
              <a:ext cx="336500" cy="458050"/>
            </a:xfrm>
            <a:custGeom>
              <a:avLst/>
              <a:gdLst/>
              <a:ahLst/>
              <a:cxnLst/>
              <a:rect l="l" t="t" r="r" b="b"/>
              <a:pathLst>
                <a:path w="13460" h="18322" extrusionOk="0">
                  <a:moveTo>
                    <a:pt x="0" y="0"/>
                  </a:moveTo>
                  <a:lnTo>
                    <a:pt x="0" y="5364"/>
                  </a:lnTo>
                  <a:lnTo>
                    <a:pt x="13459" y="18321"/>
                  </a:lnTo>
                  <a:lnTo>
                    <a:pt x="13459" y="12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7"/>
            <p:cNvSpPr/>
            <p:nvPr/>
          </p:nvSpPr>
          <p:spPr>
            <a:xfrm>
              <a:off x="3849775" y="2405425"/>
              <a:ext cx="336500" cy="458050"/>
            </a:xfrm>
            <a:custGeom>
              <a:avLst/>
              <a:gdLst/>
              <a:ahLst/>
              <a:cxnLst/>
              <a:rect l="l" t="t" r="r" b="b"/>
              <a:pathLst>
                <a:path w="13460" h="18322" extrusionOk="0">
                  <a:moveTo>
                    <a:pt x="0" y="0"/>
                  </a:moveTo>
                  <a:lnTo>
                    <a:pt x="0" y="2807"/>
                  </a:lnTo>
                  <a:lnTo>
                    <a:pt x="2507" y="5238"/>
                  </a:lnTo>
                  <a:lnTo>
                    <a:pt x="11304" y="13684"/>
                  </a:lnTo>
                  <a:lnTo>
                    <a:pt x="11304" y="16241"/>
                  </a:lnTo>
                  <a:lnTo>
                    <a:pt x="13459" y="18321"/>
                  </a:lnTo>
                  <a:lnTo>
                    <a:pt x="13459" y="18296"/>
                  </a:lnTo>
                  <a:lnTo>
                    <a:pt x="13459" y="12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7"/>
            <p:cNvSpPr/>
            <p:nvPr/>
          </p:nvSpPr>
          <p:spPr>
            <a:xfrm>
              <a:off x="3124200" y="2270075"/>
              <a:ext cx="1008175" cy="659175"/>
            </a:xfrm>
            <a:custGeom>
              <a:avLst/>
              <a:gdLst/>
              <a:ahLst/>
              <a:cxnLst/>
              <a:rect l="l" t="t" r="r" b="b"/>
              <a:pathLst>
                <a:path w="40327" h="26367" extrusionOk="0">
                  <a:moveTo>
                    <a:pt x="7219" y="1"/>
                  </a:moveTo>
                  <a:cubicBezTo>
                    <a:pt x="4337" y="1805"/>
                    <a:pt x="1154" y="2933"/>
                    <a:pt x="1" y="5139"/>
                  </a:cubicBezTo>
                  <a:lnTo>
                    <a:pt x="1" y="10502"/>
                  </a:lnTo>
                  <a:cubicBezTo>
                    <a:pt x="1" y="13309"/>
                    <a:pt x="1304" y="16141"/>
                    <a:pt x="3986" y="18723"/>
                  </a:cubicBezTo>
                  <a:cubicBezTo>
                    <a:pt x="7745" y="22332"/>
                    <a:pt x="13710" y="24863"/>
                    <a:pt x="20778" y="25891"/>
                  </a:cubicBezTo>
                  <a:cubicBezTo>
                    <a:pt x="22958" y="26208"/>
                    <a:pt x="25155" y="26367"/>
                    <a:pt x="27350" y="26367"/>
                  </a:cubicBezTo>
                  <a:cubicBezTo>
                    <a:pt x="31739" y="26367"/>
                    <a:pt x="36116" y="25732"/>
                    <a:pt x="40327" y="24462"/>
                  </a:cubicBezTo>
                  <a:lnTo>
                    <a:pt x="40327" y="19098"/>
                  </a:lnTo>
                  <a:lnTo>
                    <a:pt x="31530" y="16016"/>
                  </a:lnTo>
                  <a:lnTo>
                    <a:pt x="26367" y="11028"/>
                  </a:lnTo>
                  <a:lnTo>
                    <a:pt x="721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7"/>
            <p:cNvSpPr/>
            <p:nvPr/>
          </p:nvSpPr>
          <p:spPr>
            <a:xfrm>
              <a:off x="3124200" y="2401025"/>
              <a:ext cx="1008175" cy="528225"/>
            </a:xfrm>
            <a:custGeom>
              <a:avLst/>
              <a:gdLst/>
              <a:ahLst/>
              <a:cxnLst/>
              <a:rect l="l" t="t" r="r" b="b"/>
              <a:pathLst>
                <a:path w="40327" h="21129" extrusionOk="0">
                  <a:moveTo>
                    <a:pt x="1" y="1"/>
                  </a:moveTo>
                  <a:lnTo>
                    <a:pt x="1" y="5264"/>
                  </a:lnTo>
                  <a:cubicBezTo>
                    <a:pt x="1" y="6266"/>
                    <a:pt x="176" y="7269"/>
                    <a:pt x="502" y="8271"/>
                  </a:cubicBezTo>
                  <a:cubicBezTo>
                    <a:pt x="1028" y="9825"/>
                    <a:pt x="1981" y="11379"/>
                    <a:pt x="3359" y="12858"/>
                  </a:cubicBezTo>
                  <a:cubicBezTo>
                    <a:pt x="3560" y="13058"/>
                    <a:pt x="3785" y="13259"/>
                    <a:pt x="3986" y="13485"/>
                  </a:cubicBezTo>
                  <a:cubicBezTo>
                    <a:pt x="5239" y="14688"/>
                    <a:pt x="6743" y="15765"/>
                    <a:pt x="8422" y="16693"/>
                  </a:cubicBezTo>
                  <a:cubicBezTo>
                    <a:pt x="8422" y="16718"/>
                    <a:pt x="8422" y="16718"/>
                    <a:pt x="8447" y="16718"/>
                  </a:cubicBezTo>
                  <a:cubicBezTo>
                    <a:pt x="10452" y="17820"/>
                    <a:pt x="12733" y="18773"/>
                    <a:pt x="15239" y="19475"/>
                  </a:cubicBezTo>
                  <a:lnTo>
                    <a:pt x="15264" y="19475"/>
                  </a:lnTo>
                  <a:cubicBezTo>
                    <a:pt x="16993" y="19976"/>
                    <a:pt x="18848" y="20377"/>
                    <a:pt x="20778" y="20653"/>
                  </a:cubicBezTo>
                  <a:cubicBezTo>
                    <a:pt x="21580" y="20778"/>
                    <a:pt x="22357" y="20853"/>
                    <a:pt x="23159" y="20928"/>
                  </a:cubicBezTo>
                  <a:cubicBezTo>
                    <a:pt x="24562" y="21079"/>
                    <a:pt x="25966" y="21129"/>
                    <a:pt x="27369" y="21129"/>
                  </a:cubicBezTo>
                  <a:cubicBezTo>
                    <a:pt x="28723" y="21129"/>
                    <a:pt x="30101" y="21079"/>
                    <a:pt x="31480" y="20953"/>
                  </a:cubicBezTo>
                  <a:cubicBezTo>
                    <a:pt x="34136" y="20703"/>
                    <a:pt x="36793" y="20226"/>
                    <a:pt x="39399" y="19500"/>
                  </a:cubicBezTo>
                  <a:cubicBezTo>
                    <a:pt x="39700" y="19399"/>
                    <a:pt x="40026" y="19324"/>
                    <a:pt x="40327" y="19224"/>
                  </a:cubicBezTo>
                  <a:lnTo>
                    <a:pt x="40327" y="16417"/>
                  </a:lnTo>
                  <a:lnTo>
                    <a:pt x="40327" y="13860"/>
                  </a:lnTo>
                  <a:cubicBezTo>
                    <a:pt x="36116" y="15139"/>
                    <a:pt x="31730" y="15765"/>
                    <a:pt x="27344" y="15765"/>
                  </a:cubicBezTo>
                  <a:cubicBezTo>
                    <a:pt x="25164" y="15765"/>
                    <a:pt x="22958" y="15615"/>
                    <a:pt x="20778" y="15289"/>
                  </a:cubicBezTo>
                  <a:cubicBezTo>
                    <a:pt x="13710" y="14261"/>
                    <a:pt x="7745" y="11730"/>
                    <a:pt x="3986" y="8121"/>
                  </a:cubicBezTo>
                  <a:cubicBezTo>
                    <a:pt x="1329" y="5565"/>
                    <a:pt x="26" y="2758"/>
                    <a:pt x="1" y="1"/>
                  </a:cubicBez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7"/>
            <p:cNvSpPr/>
            <p:nvPr/>
          </p:nvSpPr>
          <p:spPr>
            <a:xfrm>
              <a:off x="3065300" y="2136000"/>
              <a:ext cx="1067075" cy="659175"/>
            </a:xfrm>
            <a:custGeom>
              <a:avLst/>
              <a:gdLst/>
              <a:ahLst/>
              <a:cxnLst/>
              <a:rect l="l" t="t" r="r" b="b"/>
              <a:pathLst>
                <a:path w="42683" h="26367" extrusionOk="0">
                  <a:moveTo>
                    <a:pt x="9575" y="0"/>
                  </a:moveTo>
                  <a:cubicBezTo>
                    <a:pt x="1329" y="5188"/>
                    <a:pt x="1" y="12632"/>
                    <a:pt x="6342" y="18722"/>
                  </a:cubicBezTo>
                  <a:cubicBezTo>
                    <a:pt x="10101" y="22331"/>
                    <a:pt x="16066" y="24862"/>
                    <a:pt x="23134" y="25890"/>
                  </a:cubicBezTo>
                  <a:cubicBezTo>
                    <a:pt x="25314" y="26208"/>
                    <a:pt x="27511" y="26366"/>
                    <a:pt x="29706" y="26366"/>
                  </a:cubicBezTo>
                  <a:cubicBezTo>
                    <a:pt x="34095" y="26366"/>
                    <a:pt x="38472" y="25731"/>
                    <a:pt x="42683" y="24461"/>
                  </a:cubicBezTo>
                  <a:lnTo>
                    <a:pt x="33886" y="16015"/>
                  </a:lnTo>
                  <a:lnTo>
                    <a:pt x="28723" y="11053"/>
                  </a:lnTo>
                  <a:lnTo>
                    <a:pt x="957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7"/>
            <p:cNvSpPr/>
            <p:nvPr/>
          </p:nvSpPr>
          <p:spPr>
            <a:xfrm>
              <a:off x="3124200" y="2136000"/>
              <a:ext cx="1008175" cy="659175"/>
            </a:xfrm>
            <a:custGeom>
              <a:avLst/>
              <a:gdLst/>
              <a:ahLst/>
              <a:cxnLst/>
              <a:rect l="l" t="t" r="r" b="b"/>
              <a:pathLst>
                <a:path w="40327" h="26367" extrusionOk="0">
                  <a:moveTo>
                    <a:pt x="7219" y="0"/>
                  </a:moveTo>
                  <a:cubicBezTo>
                    <a:pt x="2457" y="3008"/>
                    <a:pt x="1" y="6742"/>
                    <a:pt x="1" y="10552"/>
                  </a:cubicBezTo>
                  <a:cubicBezTo>
                    <a:pt x="1" y="13334"/>
                    <a:pt x="1304" y="16141"/>
                    <a:pt x="3986" y="18722"/>
                  </a:cubicBezTo>
                  <a:cubicBezTo>
                    <a:pt x="7745" y="22331"/>
                    <a:pt x="13710" y="24862"/>
                    <a:pt x="20778" y="25890"/>
                  </a:cubicBezTo>
                  <a:cubicBezTo>
                    <a:pt x="22958" y="26216"/>
                    <a:pt x="25164" y="26366"/>
                    <a:pt x="27344" y="26366"/>
                  </a:cubicBezTo>
                  <a:cubicBezTo>
                    <a:pt x="31730" y="26366"/>
                    <a:pt x="36116" y="25740"/>
                    <a:pt x="40327" y="24461"/>
                  </a:cubicBezTo>
                  <a:lnTo>
                    <a:pt x="31530" y="16015"/>
                  </a:lnTo>
                  <a:lnTo>
                    <a:pt x="26367" y="11053"/>
                  </a:lnTo>
                  <a:lnTo>
                    <a:pt x="7219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7"/>
            <p:cNvSpPr/>
            <p:nvPr/>
          </p:nvSpPr>
          <p:spPr>
            <a:xfrm>
              <a:off x="4187500" y="3228575"/>
              <a:ext cx="1521950" cy="873775"/>
            </a:xfrm>
            <a:custGeom>
              <a:avLst/>
              <a:gdLst/>
              <a:ahLst/>
              <a:cxnLst/>
              <a:rect l="l" t="t" r="r" b="b"/>
              <a:pathLst>
                <a:path w="60878" h="34951" extrusionOk="0">
                  <a:moveTo>
                    <a:pt x="30427" y="0"/>
                  </a:moveTo>
                  <a:cubicBezTo>
                    <a:pt x="28848" y="0"/>
                    <a:pt x="27269" y="69"/>
                    <a:pt x="25690" y="207"/>
                  </a:cubicBezTo>
                  <a:cubicBezTo>
                    <a:pt x="22632" y="483"/>
                    <a:pt x="19599" y="1034"/>
                    <a:pt x="16667" y="1886"/>
                  </a:cubicBezTo>
                  <a:cubicBezTo>
                    <a:pt x="13985" y="2638"/>
                    <a:pt x="11429" y="3741"/>
                    <a:pt x="8998" y="5094"/>
                  </a:cubicBezTo>
                  <a:cubicBezTo>
                    <a:pt x="6918" y="6272"/>
                    <a:pt x="5038" y="7751"/>
                    <a:pt x="3409" y="9531"/>
                  </a:cubicBezTo>
                  <a:cubicBezTo>
                    <a:pt x="2055" y="11009"/>
                    <a:pt x="1053" y="12814"/>
                    <a:pt x="502" y="14744"/>
                  </a:cubicBezTo>
                  <a:cubicBezTo>
                    <a:pt x="0" y="16523"/>
                    <a:pt x="0" y="18428"/>
                    <a:pt x="502" y="20232"/>
                  </a:cubicBezTo>
                  <a:cubicBezTo>
                    <a:pt x="1053" y="22162"/>
                    <a:pt x="2055" y="23942"/>
                    <a:pt x="3409" y="25420"/>
                  </a:cubicBezTo>
                  <a:cubicBezTo>
                    <a:pt x="5038" y="27200"/>
                    <a:pt x="6918" y="28679"/>
                    <a:pt x="8998" y="29856"/>
                  </a:cubicBezTo>
                  <a:cubicBezTo>
                    <a:pt x="11429" y="31235"/>
                    <a:pt x="13985" y="32313"/>
                    <a:pt x="16667" y="33065"/>
                  </a:cubicBezTo>
                  <a:cubicBezTo>
                    <a:pt x="19599" y="33917"/>
                    <a:pt x="22632" y="34493"/>
                    <a:pt x="25690" y="34744"/>
                  </a:cubicBezTo>
                  <a:cubicBezTo>
                    <a:pt x="27269" y="34882"/>
                    <a:pt x="28854" y="34951"/>
                    <a:pt x="30436" y="34951"/>
                  </a:cubicBezTo>
                  <a:cubicBezTo>
                    <a:pt x="32018" y="34951"/>
                    <a:pt x="33597" y="34882"/>
                    <a:pt x="35163" y="34744"/>
                  </a:cubicBezTo>
                  <a:cubicBezTo>
                    <a:pt x="38221" y="34493"/>
                    <a:pt x="41254" y="33917"/>
                    <a:pt x="44211" y="33065"/>
                  </a:cubicBezTo>
                  <a:cubicBezTo>
                    <a:pt x="46868" y="32313"/>
                    <a:pt x="49449" y="31235"/>
                    <a:pt x="51855" y="29856"/>
                  </a:cubicBezTo>
                  <a:cubicBezTo>
                    <a:pt x="53961" y="28679"/>
                    <a:pt x="55840" y="27200"/>
                    <a:pt x="57444" y="25420"/>
                  </a:cubicBezTo>
                  <a:cubicBezTo>
                    <a:pt x="58823" y="23942"/>
                    <a:pt x="59825" y="22162"/>
                    <a:pt x="60377" y="20232"/>
                  </a:cubicBezTo>
                  <a:cubicBezTo>
                    <a:pt x="60878" y="18428"/>
                    <a:pt x="60853" y="16523"/>
                    <a:pt x="60352" y="14744"/>
                  </a:cubicBezTo>
                  <a:cubicBezTo>
                    <a:pt x="59800" y="12789"/>
                    <a:pt x="58798" y="11009"/>
                    <a:pt x="57444" y="9531"/>
                  </a:cubicBezTo>
                  <a:cubicBezTo>
                    <a:pt x="55840" y="7751"/>
                    <a:pt x="53961" y="6272"/>
                    <a:pt x="51855" y="5094"/>
                  </a:cubicBezTo>
                  <a:cubicBezTo>
                    <a:pt x="49449" y="3741"/>
                    <a:pt x="46868" y="2638"/>
                    <a:pt x="44186" y="1886"/>
                  </a:cubicBezTo>
                  <a:cubicBezTo>
                    <a:pt x="41254" y="1034"/>
                    <a:pt x="38221" y="483"/>
                    <a:pt x="35163" y="207"/>
                  </a:cubicBezTo>
                  <a:cubicBezTo>
                    <a:pt x="33584" y="69"/>
                    <a:pt x="32006" y="0"/>
                    <a:pt x="3042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7"/>
            <p:cNvSpPr/>
            <p:nvPr/>
          </p:nvSpPr>
          <p:spPr>
            <a:xfrm>
              <a:off x="4190000" y="3597150"/>
              <a:ext cx="1515700" cy="77100"/>
            </a:xfrm>
            <a:custGeom>
              <a:avLst/>
              <a:gdLst/>
              <a:ahLst/>
              <a:cxnLst/>
              <a:rect l="l" t="t" r="r" b="b"/>
              <a:pathLst>
                <a:path w="60628" h="3084" extrusionOk="0">
                  <a:moveTo>
                    <a:pt x="1" y="1"/>
                  </a:moveTo>
                  <a:lnTo>
                    <a:pt x="1" y="2908"/>
                  </a:lnTo>
                  <a:lnTo>
                    <a:pt x="60627" y="3083"/>
                  </a:lnTo>
                  <a:lnTo>
                    <a:pt x="6062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7"/>
            <p:cNvSpPr/>
            <p:nvPr/>
          </p:nvSpPr>
          <p:spPr>
            <a:xfrm>
              <a:off x="4604175" y="3164825"/>
              <a:ext cx="344000" cy="432350"/>
            </a:xfrm>
            <a:custGeom>
              <a:avLst/>
              <a:gdLst/>
              <a:ahLst/>
              <a:cxnLst/>
              <a:rect l="l" t="t" r="r" b="b"/>
              <a:pathLst>
                <a:path w="13760" h="17294" extrusionOk="0">
                  <a:moveTo>
                    <a:pt x="9023" y="0"/>
                  </a:moveTo>
                  <a:cubicBezTo>
                    <a:pt x="5965" y="276"/>
                    <a:pt x="2932" y="852"/>
                    <a:pt x="0" y="1705"/>
                  </a:cubicBezTo>
                  <a:lnTo>
                    <a:pt x="13760" y="17294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7"/>
            <p:cNvSpPr/>
            <p:nvPr/>
          </p:nvSpPr>
          <p:spPr>
            <a:xfrm>
              <a:off x="4829725" y="3159650"/>
              <a:ext cx="236875" cy="437525"/>
            </a:xfrm>
            <a:custGeom>
              <a:avLst/>
              <a:gdLst/>
              <a:ahLst/>
              <a:cxnLst/>
              <a:rect l="l" t="t" r="r" b="b"/>
              <a:pathLst>
                <a:path w="9475" h="17501" extrusionOk="0">
                  <a:moveTo>
                    <a:pt x="4738" y="1"/>
                  </a:moveTo>
                  <a:cubicBezTo>
                    <a:pt x="3159" y="1"/>
                    <a:pt x="1580" y="69"/>
                    <a:pt x="1" y="207"/>
                  </a:cubicBezTo>
                  <a:lnTo>
                    <a:pt x="4738" y="17501"/>
                  </a:lnTo>
                  <a:lnTo>
                    <a:pt x="9474" y="207"/>
                  </a:lnTo>
                  <a:cubicBezTo>
                    <a:pt x="7895" y="69"/>
                    <a:pt x="6317" y="1"/>
                    <a:pt x="47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7"/>
            <p:cNvSpPr/>
            <p:nvPr/>
          </p:nvSpPr>
          <p:spPr>
            <a:xfrm>
              <a:off x="4948150" y="3164825"/>
              <a:ext cx="344025" cy="432350"/>
            </a:xfrm>
            <a:custGeom>
              <a:avLst/>
              <a:gdLst/>
              <a:ahLst/>
              <a:cxnLst/>
              <a:rect l="l" t="t" r="r" b="b"/>
              <a:pathLst>
                <a:path w="13761" h="17294" extrusionOk="0">
                  <a:moveTo>
                    <a:pt x="4737" y="0"/>
                  </a:moveTo>
                  <a:lnTo>
                    <a:pt x="1" y="17294"/>
                  </a:lnTo>
                  <a:lnTo>
                    <a:pt x="13760" y="1705"/>
                  </a:lnTo>
                  <a:cubicBezTo>
                    <a:pt x="10828" y="852"/>
                    <a:pt x="7795" y="276"/>
                    <a:pt x="47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7"/>
            <p:cNvSpPr/>
            <p:nvPr/>
          </p:nvSpPr>
          <p:spPr>
            <a:xfrm>
              <a:off x="4948150" y="3398525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7018" y="1"/>
                  </a:moveTo>
                  <a:lnTo>
                    <a:pt x="1" y="7946"/>
                  </a:lnTo>
                  <a:lnTo>
                    <a:pt x="29926" y="5214"/>
                  </a:lnTo>
                  <a:cubicBezTo>
                    <a:pt x="29374" y="3259"/>
                    <a:pt x="28372" y="1479"/>
                    <a:pt x="270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7"/>
            <p:cNvSpPr/>
            <p:nvPr/>
          </p:nvSpPr>
          <p:spPr>
            <a:xfrm>
              <a:off x="4948150" y="3528850"/>
              <a:ext cx="760675" cy="136625"/>
            </a:xfrm>
            <a:custGeom>
              <a:avLst/>
              <a:gdLst/>
              <a:ahLst/>
              <a:cxnLst/>
              <a:rect l="l" t="t" r="r" b="b"/>
              <a:pathLst>
                <a:path w="30427" h="5465" extrusionOk="0">
                  <a:moveTo>
                    <a:pt x="29926" y="1"/>
                  </a:moveTo>
                  <a:lnTo>
                    <a:pt x="1" y="2733"/>
                  </a:lnTo>
                  <a:lnTo>
                    <a:pt x="29926" y="5464"/>
                  </a:lnTo>
                  <a:cubicBezTo>
                    <a:pt x="30427" y="3685"/>
                    <a:pt x="30427" y="1780"/>
                    <a:pt x="299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7"/>
            <p:cNvSpPr/>
            <p:nvPr/>
          </p:nvSpPr>
          <p:spPr>
            <a:xfrm>
              <a:off x="4948150" y="3597775"/>
              <a:ext cx="748150" cy="198025"/>
            </a:xfrm>
            <a:custGeom>
              <a:avLst/>
              <a:gdLst/>
              <a:ahLst/>
              <a:cxnLst/>
              <a:rect l="l" t="t" r="r" b="b"/>
              <a:pathLst>
                <a:path w="29926" h="7921" extrusionOk="0">
                  <a:moveTo>
                    <a:pt x="1" y="1"/>
                  </a:moveTo>
                  <a:lnTo>
                    <a:pt x="27018" y="7921"/>
                  </a:lnTo>
                  <a:cubicBezTo>
                    <a:pt x="28372" y="6442"/>
                    <a:pt x="29374" y="4662"/>
                    <a:pt x="29926" y="27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7"/>
            <p:cNvSpPr/>
            <p:nvPr/>
          </p:nvSpPr>
          <p:spPr>
            <a:xfrm>
              <a:off x="4948150" y="3597150"/>
              <a:ext cx="675475" cy="309550"/>
            </a:xfrm>
            <a:custGeom>
              <a:avLst/>
              <a:gdLst/>
              <a:ahLst/>
              <a:cxnLst/>
              <a:rect l="l" t="t" r="r" b="b"/>
              <a:pathLst>
                <a:path w="27019" h="12382" extrusionOk="0">
                  <a:moveTo>
                    <a:pt x="1" y="1"/>
                  </a:moveTo>
                  <a:lnTo>
                    <a:pt x="21429" y="12382"/>
                  </a:lnTo>
                  <a:cubicBezTo>
                    <a:pt x="23509" y="11204"/>
                    <a:pt x="25414" y="9725"/>
                    <a:pt x="27018" y="79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7"/>
            <p:cNvSpPr/>
            <p:nvPr/>
          </p:nvSpPr>
          <p:spPr>
            <a:xfrm>
              <a:off x="4948150" y="3597150"/>
              <a:ext cx="344025" cy="431725"/>
            </a:xfrm>
            <a:custGeom>
              <a:avLst/>
              <a:gdLst/>
              <a:ahLst/>
              <a:cxnLst/>
              <a:rect l="l" t="t" r="r" b="b"/>
              <a:pathLst>
                <a:path w="13761" h="17269" extrusionOk="0">
                  <a:moveTo>
                    <a:pt x="1" y="1"/>
                  </a:moveTo>
                  <a:lnTo>
                    <a:pt x="4737" y="17269"/>
                  </a:lnTo>
                  <a:cubicBezTo>
                    <a:pt x="7795" y="17018"/>
                    <a:pt x="10828" y="16442"/>
                    <a:pt x="13760" y="155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7"/>
            <p:cNvSpPr/>
            <p:nvPr/>
          </p:nvSpPr>
          <p:spPr>
            <a:xfrm>
              <a:off x="4829725" y="3597150"/>
              <a:ext cx="236875" cy="436900"/>
            </a:xfrm>
            <a:custGeom>
              <a:avLst/>
              <a:gdLst/>
              <a:ahLst/>
              <a:cxnLst/>
              <a:rect l="l" t="t" r="r" b="b"/>
              <a:pathLst>
                <a:path w="9475" h="17476" extrusionOk="0">
                  <a:moveTo>
                    <a:pt x="4738" y="1"/>
                  </a:moveTo>
                  <a:lnTo>
                    <a:pt x="1" y="17269"/>
                  </a:lnTo>
                  <a:cubicBezTo>
                    <a:pt x="1580" y="17407"/>
                    <a:pt x="3159" y="17476"/>
                    <a:pt x="4738" y="17476"/>
                  </a:cubicBezTo>
                  <a:cubicBezTo>
                    <a:pt x="6317" y="17476"/>
                    <a:pt x="7895" y="17407"/>
                    <a:pt x="9474" y="17269"/>
                  </a:cubicBezTo>
                  <a:lnTo>
                    <a:pt x="473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7"/>
            <p:cNvSpPr/>
            <p:nvPr/>
          </p:nvSpPr>
          <p:spPr>
            <a:xfrm>
              <a:off x="4603550" y="3597150"/>
              <a:ext cx="344625" cy="431725"/>
            </a:xfrm>
            <a:custGeom>
              <a:avLst/>
              <a:gdLst/>
              <a:ahLst/>
              <a:cxnLst/>
              <a:rect l="l" t="t" r="r" b="b"/>
              <a:pathLst>
                <a:path w="13785" h="17269" extrusionOk="0">
                  <a:moveTo>
                    <a:pt x="13785" y="1"/>
                  </a:moveTo>
                  <a:lnTo>
                    <a:pt x="0" y="15590"/>
                  </a:lnTo>
                  <a:cubicBezTo>
                    <a:pt x="2957" y="16442"/>
                    <a:pt x="5990" y="17018"/>
                    <a:pt x="9048" y="17269"/>
                  </a:cubicBezTo>
                  <a:lnTo>
                    <a:pt x="1378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7"/>
            <p:cNvSpPr/>
            <p:nvPr/>
          </p:nvSpPr>
          <p:spPr>
            <a:xfrm>
              <a:off x="4411800" y="3597150"/>
              <a:ext cx="536375" cy="389750"/>
            </a:xfrm>
            <a:custGeom>
              <a:avLst/>
              <a:gdLst/>
              <a:ahLst/>
              <a:cxnLst/>
              <a:rect l="l" t="t" r="r" b="b"/>
              <a:pathLst>
                <a:path w="21455" h="15590" extrusionOk="0">
                  <a:moveTo>
                    <a:pt x="21455" y="1"/>
                  </a:moveTo>
                  <a:lnTo>
                    <a:pt x="1" y="12382"/>
                  </a:lnTo>
                  <a:cubicBezTo>
                    <a:pt x="2432" y="13735"/>
                    <a:pt x="4988" y="14838"/>
                    <a:pt x="7670" y="15590"/>
                  </a:cubicBezTo>
                  <a:lnTo>
                    <a:pt x="214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7"/>
            <p:cNvSpPr/>
            <p:nvPr/>
          </p:nvSpPr>
          <p:spPr>
            <a:xfrm>
              <a:off x="4199400" y="3597150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926" y="1"/>
                  </a:moveTo>
                  <a:lnTo>
                    <a:pt x="1" y="2732"/>
                  </a:lnTo>
                  <a:cubicBezTo>
                    <a:pt x="577" y="4662"/>
                    <a:pt x="1579" y="6442"/>
                    <a:pt x="2933" y="7946"/>
                  </a:cubicBezTo>
                  <a:lnTo>
                    <a:pt x="29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7"/>
            <p:cNvSpPr/>
            <p:nvPr/>
          </p:nvSpPr>
          <p:spPr>
            <a:xfrm>
              <a:off x="4187500" y="3528850"/>
              <a:ext cx="760050" cy="136625"/>
            </a:xfrm>
            <a:custGeom>
              <a:avLst/>
              <a:gdLst/>
              <a:ahLst/>
              <a:cxnLst/>
              <a:rect l="l" t="t" r="r" b="b"/>
              <a:pathLst>
                <a:path w="30402" h="5465" extrusionOk="0">
                  <a:moveTo>
                    <a:pt x="477" y="1"/>
                  </a:moveTo>
                  <a:cubicBezTo>
                    <a:pt x="0" y="1780"/>
                    <a:pt x="0" y="3685"/>
                    <a:pt x="477" y="5464"/>
                  </a:cubicBezTo>
                  <a:lnTo>
                    <a:pt x="30402" y="273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7"/>
            <p:cNvSpPr/>
            <p:nvPr/>
          </p:nvSpPr>
          <p:spPr>
            <a:xfrm>
              <a:off x="4199400" y="3398525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33" y="1"/>
                  </a:moveTo>
                  <a:cubicBezTo>
                    <a:pt x="1579" y="1479"/>
                    <a:pt x="577" y="3259"/>
                    <a:pt x="1" y="5214"/>
                  </a:cubicBezTo>
                  <a:lnTo>
                    <a:pt x="29926" y="7946"/>
                  </a:lnTo>
                  <a:lnTo>
                    <a:pt x="29926" y="794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7"/>
            <p:cNvSpPr/>
            <p:nvPr/>
          </p:nvSpPr>
          <p:spPr>
            <a:xfrm>
              <a:off x="4272700" y="3287625"/>
              <a:ext cx="674850" cy="308925"/>
            </a:xfrm>
            <a:custGeom>
              <a:avLst/>
              <a:gdLst/>
              <a:ahLst/>
              <a:cxnLst/>
              <a:rect l="l" t="t" r="r" b="b"/>
              <a:pathLst>
                <a:path w="26994" h="12357" extrusionOk="0">
                  <a:moveTo>
                    <a:pt x="5590" y="1"/>
                  </a:moveTo>
                  <a:cubicBezTo>
                    <a:pt x="3510" y="1154"/>
                    <a:pt x="1605" y="2657"/>
                    <a:pt x="1" y="4437"/>
                  </a:cubicBezTo>
                  <a:lnTo>
                    <a:pt x="26994" y="12357"/>
                  </a:lnTo>
                  <a:lnTo>
                    <a:pt x="559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7"/>
            <p:cNvSpPr/>
            <p:nvPr/>
          </p:nvSpPr>
          <p:spPr>
            <a:xfrm>
              <a:off x="4948150" y="3206800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13760" y="1"/>
                  </a:moveTo>
                  <a:lnTo>
                    <a:pt x="1" y="15590"/>
                  </a:lnTo>
                  <a:lnTo>
                    <a:pt x="21429" y="3234"/>
                  </a:lnTo>
                  <a:cubicBezTo>
                    <a:pt x="19023" y="1855"/>
                    <a:pt x="16442" y="777"/>
                    <a:pt x="13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7"/>
            <p:cNvSpPr/>
            <p:nvPr/>
          </p:nvSpPr>
          <p:spPr>
            <a:xfrm>
              <a:off x="4948150" y="3287625"/>
              <a:ext cx="675475" cy="308925"/>
            </a:xfrm>
            <a:custGeom>
              <a:avLst/>
              <a:gdLst/>
              <a:ahLst/>
              <a:cxnLst/>
              <a:rect l="l" t="t" r="r" b="b"/>
              <a:pathLst>
                <a:path w="27019" h="12357" extrusionOk="0">
                  <a:moveTo>
                    <a:pt x="21429" y="1"/>
                  </a:moveTo>
                  <a:lnTo>
                    <a:pt x="1" y="12357"/>
                  </a:lnTo>
                  <a:lnTo>
                    <a:pt x="1" y="12357"/>
                  </a:lnTo>
                  <a:lnTo>
                    <a:pt x="27018" y="4412"/>
                  </a:lnTo>
                  <a:cubicBezTo>
                    <a:pt x="25414" y="2657"/>
                    <a:pt x="23509" y="1154"/>
                    <a:pt x="214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7"/>
            <p:cNvSpPr/>
            <p:nvPr/>
          </p:nvSpPr>
          <p:spPr>
            <a:xfrm>
              <a:off x="4272700" y="3597150"/>
              <a:ext cx="675475" cy="309550"/>
            </a:xfrm>
            <a:custGeom>
              <a:avLst/>
              <a:gdLst/>
              <a:ahLst/>
              <a:cxnLst/>
              <a:rect l="l" t="t" r="r" b="b"/>
              <a:pathLst>
                <a:path w="27019" h="12382" extrusionOk="0">
                  <a:moveTo>
                    <a:pt x="27019" y="1"/>
                  </a:moveTo>
                  <a:lnTo>
                    <a:pt x="26956" y="37"/>
                  </a:lnTo>
                  <a:lnTo>
                    <a:pt x="26956" y="37"/>
                  </a:lnTo>
                  <a:lnTo>
                    <a:pt x="26994" y="26"/>
                  </a:lnTo>
                  <a:lnTo>
                    <a:pt x="27019" y="1"/>
                  </a:lnTo>
                  <a:close/>
                  <a:moveTo>
                    <a:pt x="26956" y="37"/>
                  </a:moveTo>
                  <a:lnTo>
                    <a:pt x="1" y="7946"/>
                  </a:lnTo>
                  <a:cubicBezTo>
                    <a:pt x="1605" y="9725"/>
                    <a:pt x="3485" y="11204"/>
                    <a:pt x="5590" y="12382"/>
                  </a:cubicBezTo>
                  <a:lnTo>
                    <a:pt x="26956" y="3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7"/>
            <p:cNvSpPr/>
            <p:nvPr/>
          </p:nvSpPr>
          <p:spPr>
            <a:xfrm>
              <a:off x="4412425" y="3207425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7670" y="1"/>
                  </a:moveTo>
                  <a:cubicBezTo>
                    <a:pt x="4988" y="752"/>
                    <a:pt x="2407" y="1830"/>
                    <a:pt x="1" y="3209"/>
                  </a:cubicBezTo>
                  <a:lnTo>
                    <a:pt x="21430" y="15590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7"/>
            <p:cNvSpPr/>
            <p:nvPr/>
          </p:nvSpPr>
          <p:spPr>
            <a:xfrm>
              <a:off x="4948150" y="3597150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1" y="1"/>
                  </a:moveTo>
                  <a:lnTo>
                    <a:pt x="13760" y="15590"/>
                  </a:lnTo>
                  <a:cubicBezTo>
                    <a:pt x="16442" y="14838"/>
                    <a:pt x="19023" y="13760"/>
                    <a:pt x="21429" y="123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7"/>
            <p:cNvSpPr/>
            <p:nvPr/>
          </p:nvSpPr>
          <p:spPr>
            <a:xfrm>
              <a:off x="4272075" y="3427350"/>
              <a:ext cx="8175" cy="217450"/>
            </a:xfrm>
            <a:custGeom>
              <a:avLst/>
              <a:gdLst/>
              <a:ahLst/>
              <a:cxnLst/>
              <a:rect l="l" t="t" r="r" b="b"/>
              <a:pathLst>
                <a:path w="327" h="8698" extrusionOk="0">
                  <a:moveTo>
                    <a:pt x="1" y="1"/>
                  </a:moveTo>
                  <a:lnTo>
                    <a:pt x="1" y="6241"/>
                  </a:lnTo>
                  <a:cubicBezTo>
                    <a:pt x="1" y="7068"/>
                    <a:pt x="126" y="7895"/>
                    <a:pt x="327" y="8697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7"/>
            <p:cNvSpPr/>
            <p:nvPr/>
          </p:nvSpPr>
          <p:spPr>
            <a:xfrm>
              <a:off x="4272075" y="3427350"/>
              <a:ext cx="8175" cy="217450"/>
            </a:xfrm>
            <a:custGeom>
              <a:avLst/>
              <a:gdLst/>
              <a:ahLst/>
              <a:cxnLst/>
              <a:rect l="l" t="t" r="r" b="b"/>
              <a:pathLst>
                <a:path w="327" h="8698" extrusionOk="0">
                  <a:moveTo>
                    <a:pt x="1" y="1"/>
                  </a:moveTo>
                  <a:lnTo>
                    <a:pt x="1" y="6241"/>
                  </a:lnTo>
                  <a:cubicBezTo>
                    <a:pt x="1" y="7068"/>
                    <a:pt x="126" y="7895"/>
                    <a:pt x="327" y="8697"/>
                  </a:cubicBezTo>
                  <a:lnTo>
                    <a:pt x="327" y="4336"/>
                  </a:lnTo>
                  <a:lnTo>
                    <a:pt x="327" y="2457"/>
                  </a:lnTo>
                  <a:cubicBezTo>
                    <a:pt x="126" y="1655"/>
                    <a:pt x="1" y="828"/>
                    <a:pt x="1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7"/>
            <p:cNvSpPr/>
            <p:nvPr/>
          </p:nvSpPr>
          <p:spPr>
            <a:xfrm>
              <a:off x="4269575" y="3366575"/>
              <a:ext cx="677975" cy="122200"/>
            </a:xfrm>
            <a:custGeom>
              <a:avLst/>
              <a:gdLst/>
              <a:ahLst/>
              <a:cxnLst/>
              <a:rect l="l" t="t" r="r" b="b"/>
              <a:pathLst>
                <a:path w="27119" h="4888" extrusionOk="0">
                  <a:moveTo>
                    <a:pt x="427" y="1"/>
                  </a:moveTo>
                  <a:cubicBezTo>
                    <a:pt x="1" y="1605"/>
                    <a:pt x="1" y="3284"/>
                    <a:pt x="427" y="4888"/>
                  </a:cubicBezTo>
                  <a:lnTo>
                    <a:pt x="27119" y="2457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7"/>
            <p:cNvSpPr/>
            <p:nvPr/>
          </p:nvSpPr>
          <p:spPr>
            <a:xfrm>
              <a:off x="4280225" y="3250025"/>
              <a:ext cx="667325" cy="177350"/>
            </a:xfrm>
            <a:custGeom>
              <a:avLst/>
              <a:gdLst/>
              <a:ahLst/>
              <a:cxnLst/>
              <a:rect l="l" t="t" r="r" b="b"/>
              <a:pathLst>
                <a:path w="26693" h="7094" extrusionOk="0">
                  <a:moveTo>
                    <a:pt x="2632" y="1"/>
                  </a:moveTo>
                  <a:cubicBezTo>
                    <a:pt x="1404" y="1329"/>
                    <a:pt x="527" y="2933"/>
                    <a:pt x="1" y="4663"/>
                  </a:cubicBezTo>
                  <a:lnTo>
                    <a:pt x="26693" y="7094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7"/>
            <p:cNvSpPr/>
            <p:nvPr/>
          </p:nvSpPr>
          <p:spPr>
            <a:xfrm>
              <a:off x="4346025" y="3151650"/>
              <a:ext cx="601525" cy="275725"/>
            </a:xfrm>
            <a:custGeom>
              <a:avLst/>
              <a:gdLst/>
              <a:ahLst/>
              <a:cxnLst/>
              <a:rect l="l" t="t" r="r" b="b"/>
              <a:pathLst>
                <a:path w="24061" h="11029" extrusionOk="0">
                  <a:moveTo>
                    <a:pt x="4963" y="1"/>
                  </a:moveTo>
                  <a:cubicBezTo>
                    <a:pt x="3108" y="1029"/>
                    <a:pt x="1429" y="2357"/>
                    <a:pt x="0" y="3936"/>
                  </a:cubicBezTo>
                  <a:lnTo>
                    <a:pt x="24061" y="11029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7"/>
            <p:cNvSpPr/>
            <p:nvPr/>
          </p:nvSpPr>
          <p:spPr>
            <a:xfrm>
              <a:off x="4470075" y="3079600"/>
              <a:ext cx="478100" cy="347775"/>
            </a:xfrm>
            <a:custGeom>
              <a:avLst/>
              <a:gdLst/>
              <a:ahLst/>
              <a:cxnLst/>
              <a:rect l="l" t="t" r="r" b="b"/>
              <a:pathLst>
                <a:path w="19124" h="13911" extrusionOk="0">
                  <a:moveTo>
                    <a:pt x="6843" y="1"/>
                  </a:moveTo>
                  <a:cubicBezTo>
                    <a:pt x="4462" y="703"/>
                    <a:pt x="2156" y="1655"/>
                    <a:pt x="1" y="2883"/>
                  </a:cubicBezTo>
                  <a:lnTo>
                    <a:pt x="19124" y="13911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7"/>
            <p:cNvSpPr/>
            <p:nvPr/>
          </p:nvSpPr>
          <p:spPr>
            <a:xfrm>
              <a:off x="4641125" y="3042000"/>
              <a:ext cx="307050" cy="385375"/>
            </a:xfrm>
            <a:custGeom>
              <a:avLst/>
              <a:gdLst/>
              <a:ahLst/>
              <a:cxnLst/>
              <a:rect l="l" t="t" r="r" b="b"/>
              <a:pathLst>
                <a:path w="12282" h="15415" extrusionOk="0">
                  <a:moveTo>
                    <a:pt x="8046" y="1"/>
                  </a:moveTo>
                  <a:cubicBezTo>
                    <a:pt x="5314" y="252"/>
                    <a:pt x="2632" y="753"/>
                    <a:pt x="1" y="1505"/>
                  </a:cubicBezTo>
                  <a:lnTo>
                    <a:pt x="12282" y="15415"/>
                  </a:lnTo>
                  <a:lnTo>
                    <a:pt x="804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7"/>
            <p:cNvSpPr/>
            <p:nvPr/>
          </p:nvSpPr>
          <p:spPr>
            <a:xfrm>
              <a:off x="4842250" y="3037325"/>
              <a:ext cx="212450" cy="390050"/>
            </a:xfrm>
            <a:custGeom>
              <a:avLst/>
              <a:gdLst/>
              <a:ahLst/>
              <a:cxnLst/>
              <a:rect l="l" t="t" r="r" b="b"/>
              <a:pathLst>
                <a:path w="8498" h="15602" extrusionOk="0">
                  <a:moveTo>
                    <a:pt x="4249" y="0"/>
                  </a:moveTo>
                  <a:cubicBezTo>
                    <a:pt x="2833" y="0"/>
                    <a:pt x="1417" y="63"/>
                    <a:pt x="1" y="188"/>
                  </a:cubicBezTo>
                  <a:lnTo>
                    <a:pt x="4237" y="15602"/>
                  </a:lnTo>
                  <a:lnTo>
                    <a:pt x="8497" y="188"/>
                  </a:lnTo>
                  <a:cubicBezTo>
                    <a:pt x="7081" y="63"/>
                    <a:pt x="5665" y="0"/>
                    <a:pt x="424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7"/>
            <p:cNvSpPr/>
            <p:nvPr/>
          </p:nvSpPr>
          <p:spPr>
            <a:xfrm>
              <a:off x="4948150" y="3042000"/>
              <a:ext cx="307050" cy="385375"/>
            </a:xfrm>
            <a:custGeom>
              <a:avLst/>
              <a:gdLst/>
              <a:ahLst/>
              <a:cxnLst/>
              <a:rect l="l" t="t" r="r" b="b"/>
              <a:pathLst>
                <a:path w="12282" h="15415" extrusionOk="0">
                  <a:moveTo>
                    <a:pt x="4261" y="1"/>
                  </a:moveTo>
                  <a:lnTo>
                    <a:pt x="1" y="15415"/>
                  </a:lnTo>
                  <a:lnTo>
                    <a:pt x="12281" y="1505"/>
                  </a:lnTo>
                  <a:cubicBezTo>
                    <a:pt x="9650" y="753"/>
                    <a:pt x="6968" y="252"/>
                    <a:pt x="426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7"/>
            <p:cNvSpPr/>
            <p:nvPr/>
          </p:nvSpPr>
          <p:spPr>
            <a:xfrm>
              <a:off x="4272075" y="3366575"/>
              <a:ext cx="674225" cy="122200"/>
            </a:xfrm>
            <a:custGeom>
              <a:avLst/>
              <a:gdLst/>
              <a:ahLst/>
              <a:cxnLst/>
              <a:rect l="l" t="t" r="r" b="b"/>
              <a:pathLst>
                <a:path w="26969" h="4888" extrusionOk="0">
                  <a:moveTo>
                    <a:pt x="327" y="1"/>
                  </a:moveTo>
                  <a:cubicBezTo>
                    <a:pt x="126" y="803"/>
                    <a:pt x="1" y="1630"/>
                    <a:pt x="1" y="2432"/>
                  </a:cubicBezTo>
                  <a:cubicBezTo>
                    <a:pt x="1" y="3259"/>
                    <a:pt x="126" y="4086"/>
                    <a:pt x="327" y="4888"/>
                  </a:cubicBezTo>
                  <a:lnTo>
                    <a:pt x="26968" y="2432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7"/>
            <p:cNvSpPr/>
            <p:nvPr/>
          </p:nvSpPr>
          <p:spPr>
            <a:xfrm>
              <a:off x="4280225" y="3250025"/>
              <a:ext cx="667325" cy="177350"/>
            </a:xfrm>
            <a:custGeom>
              <a:avLst/>
              <a:gdLst/>
              <a:ahLst/>
              <a:cxnLst/>
              <a:rect l="l" t="t" r="r" b="b"/>
              <a:pathLst>
                <a:path w="26693" h="7094" extrusionOk="0">
                  <a:moveTo>
                    <a:pt x="2632" y="1"/>
                  </a:moveTo>
                  <a:cubicBezTo>
                    <a:pt x="1404" y="1329"/>
                    <a:pt x="527" y="2933"/>
                    <a:pt x="1" y="4663"/>
                  </a:cubicBezTo>
                  <a:lnTo>
                    <a:pt x="12783" y="5815"/>
                  </a:lnTo>
                  <a:lnTo>
                    <a:pt x="20201" y="6492"/>
                  </a:lnTo>
                  <a:lnTo>
                    <a:pt x="24813" y="6918"/>
                  </a:lnTo>
                  <a:lnTo>
                    <a:pt x="26693" y="7094"/>
                  </a:lnTo>
                  <a:lnTo>
                    <a:pt x="26693" y="7094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7"/>
            <p:cNvSpPr/>
            <p:nvPr/>
          </p:nvSpPr>
          <p:spPr>
            <a:xfrm>
              <a:off x="4346025" y="3151650"/>
              <a:ext cx="601525" cy="275725"/>
            </a:xfrm>
            <a:custGeom>
              <a:avLst/>
              <a:gdLst/>
              <a:ahLst/>
              <a:cxnLst/>
              <a:rect l="l" t="t" r="r" b="b"/>
              <a:pathLst>
                <a:path w="24061" h="11029" extrusionOk="0">
                  <a:moveTo>
                    <a:pt x="4963" y="1"/>
                  </a:moveTo>
                  <a:cubicBezTo>
                    <a:pt x="3108" y="1029"/>
                    <a:pt x="1429" y="2357"/>
                    <a:pt x="0" y="3936"/>
                  </a:cubicBezTo>
                  <a:lnTo>
                    <a:pt x="3509" y="4963"/>
                  </a:lnTo>
                  <a:lnTo>
                    <a:pt x="15990" y="8648"/>
                  </a:lnTo>
                  <a:lnTo>
                    <a:pt x="22055" y="10427"/>
                  </a:lnTo>
                  <a:lnTo>
                    <a:pt x="24061" y="11029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7"/>
            <p:cNvSpPr/>
            <p:nvPr/>
          </p:nvSpPr>
          <p:spPr>
            <a:xfrm>
              <a:off x="4470075" y="3079600"/>
              <a:ext cx="478100" cy="347775"/>
            </a:xfrm>
            <a:custGeom>
              <a:avLst/>
              <a:gdLst/>
              <a:ahLst/>
              <a:cxnLst/>
              <a:rect l="l" t="t" r="r" b="b"/>
              <a:pathLst>
                <a:path w="19124" h="13911" extrusionOk="0">
                  <a:moveTo>
                    <a:pt x="6843" y="1"/>
                  </a:moveTo>
                  <a:cubicBezTo>
                    <a:pt x="4462" y="703"/>
                    <a:pt x="2156" y="1655"/>
                    <a:pt x="1" y="2883"/>
                  </a:cubicBezTo>
                  <a:lnTo>
                    <a:pt x="4362" y="5414"/>
                  </a:lnTo>
                  <a:lnTo>
                    <a:pt x="6918" y="6868"/>
                  </a:lnTo>
                  <a:lnTo>
                    <a:pt x="16918" y="12632"/>
                  </a:lnTo>
                  <a:lnTo>
                    <a:pt x="19124" y="13911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7"/>
            <p:cNvSpPr/>
            <p:nvPr/>
          </p:nvSpPr>
          <p:spPr>
            <a:xfrm>
              <a:off x="4641125" y="3042000"/>
              <a:ext cx="307050" cy="385375"/>
            </a:xfrm>
            <a:custGeom>
              <a:avLst/>
              <a:gdLst/>
              <a:ahLst/>
              <a:cxnLst/>
              <a:rect l="l" t="t" r="r" b="b"/>
              <a:pathLst>
                <a:path w="12282" h="15415" extrusionOk="0">
                  <a:moveTo>
                    <a:pt x="8046" y="1"/>
                  </a:moveTo>
                  <a:cubicBezTo>
                    <a:pt x="5314" y="252"/>
                    <a:pt x="2632" y="753"/>
                    <a:pt x="1" y="1505"/>
                  </a:cubicBezTo>
                  <a:lnTo>
                    <a:pt x="12282" y="15415"/>
                  </a:lnTo>
                  <a:lnTo>
                    <a:pt x="804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7"/>
            <p:cNvSpPr/>
            <p:nvPr/>
          </p:nvSpPr>
          <p:spPr>
            <a:xfrm>
              <a:off x="4842250" y="3037625"/>
              <a:ext cx="212450" cy="389750"/>
            </a:xfrm>
            <a:custGeom>
              <a:avLst/>
              <a:gdLst/>
              <a:ahLst/>
              <a:cxnLst/>
              <a:rect l="l" t="t" r="r" b="b"/>
              <a:pathLst>
                <a:path w="8498" h="15590" extrusionOk="0">
                  <a:moveTo>
                    <a:pt x="4262" y="1"/>
                  </a:moveTo>
                  <a:cubicBezTo>
                    <a:pt x="2833" y="1"/>
                    <a:pt x="1430" y="51"/>
                    <a:pt x="1" y="176"/>
                  </a:cubicBezTo>
                  <a:lnTo>
                    <a:pt x="4237" y="15590"/>
                  </a:lnTo>
                  <a:lnTo>
                    <a:pt x="8497" y="176"/>
                  </a:lnTo>
                  <a:cubicBezTo>
                    <a:pt x="7069" y="51"/>
                    <a:pt x="5665" y="1"/>
                    <a:pt x="4262" y="1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7"/>
            <p:cNvSpPr/>
            <p:nvPr/>
          </p:nvSpPr>
          <p:spPr>
            <a:xfrm>
              <a:off x="4948150" y="3042000"/>
              <a:ext cx="297650" cy="385375"/>
            </a:xfrm>
            <a:custGeom>
              <a:avLst/>
              <a:gdLst/>
              <a:ahLst/>
              <a:cxnLst/>
              <a:rect l="l" t="t" r="r" b="b"/>
              <a:pathLst>
                <a:path w="11906" h="15415" extrusionOk="0">
                  <a:moveTo>
                    <a:pt x="4261" y="1"/>
                  </a:moveTo>
                  <a:lnTo>
                    <a:pt x="1" y="15415"/>
                  </a:lnTo>
                  <a:lnTo>
                    <a:pt x="1" y="15415"/>
                  </a:lnTo>
                  <a:lnTo>
                    <a:pt x="2707" y="12357"/>
                  </a:lnTo>
                  <a:lnTo>
                    <a:pt x="8798" y="5465"/>
                  </a:lnTo>
                  <a:lnTo>
                    <a:pt x="11905" y="1931"/>
                  </a:lnTo>
                  <a:lnTo>
                    <a:pt x="11755" y="1379"/>
                  </a:lnTo>
                  <a:cubicBezTo>
                    <a:pt x="9299" y="678"/>
                    <a:pt x="6793" y="227"/>
                    <a:pt x="4261" y="1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7"/>
            <p:cNvSpPr/>
            <p:nvPr/>
          </p:nvSpPr>
          <p:spPr>
            <a:xfrm>
              <a:off x="5255175" y="3427350"/>
              <a:ext cx="369075" cy="503800"/>
            </a:xfrm>
            <a:custGeom>
              <a:avLst/>
              <a:gdLst/>
              <a:ahLst/>
              <a:cxnLst/>
              <a:rect l="l" t="t" r="r" b="b"/>
              <a:pathLst>
                <a:path w="14763" h="20152" extrusionOk="0">
                  <a:moveTo>
                    <a:pt x="14762" y="1"/>
                  </a:moveTo>
                  <a:lnTo>
                    <a:pt x="10351" y="4186"/>
                  </a:lnTo>
                  <a:lnTo>
                    <a:pt x="6341" y="7946"/>
                  </a:lnTo>
                  <a:lnTo>
                    <a:pt x="3309" y="10803"/>
                  </a:lnTo>
                  <a:lnTo>
                    <a:pt x="401" y="13535"/>
                  </a:lnTo>
                  <a:lnTo>
                    <a:pt x="0" y="13910"/>
                  </a:lnTo>
                  <a:lnTo>
                    <a:pt x="0" y="20151"/>
                  </a:lnTo>
                  <a:cubicBezTo>
                    <a:pt x="2406" y="19449"/>
                    <a:pt x="4687" y="18497"/>
                    <a:pt x="6842" y="17269"/>
                  </a:cubicBezTo>
                  <a:cubicBezTo>
                    <a:pt x="8722" y="16241"/>
                    <a:pt x="10401" y="14888"/>
                    <a:pt x="11830" y="13309"/>
                  </a:cubicBezTo>
                  <a:cubicBezTo>
                    <a:pt x="13033" y="11981"/>
                    <a:pt x="13935" y="10402"/>
                    <a:pt x="14437" y="8672"/>
                  </a:cubicBezTo>
                  <a:cubicBezTo>
                    <a:pt x="14662" y="7895"/>
                    <a:pt x="14762" y="7068"/>
                    <a:pt x="14762" y="6241"/>
                  </a:cubicBezTo>
                  <a:lnTo>
                    <a:pt x="1476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7"/>
            <p:cNvSpPr/>
            <p:nvPr/>
          </p:nvSpPr>
          <p:spPr>
            <a:xfrm>
              <a:off x="5255175" y="3427975"/>
              <a:ext cx="369075" cy="503175"/>
            </a:xfrm>
            <a:custGeom>
              <a:avLst/>
              <a:gdLst/>
              <a:ahLst/>
              <a:cxnLst/>
              <a:rect l="l" t="t" r="r" b="b"/>
              <a:pathLst>
                <a:path w="14763" h="20127" extrusionOk="0">
                  <a:moveTo>
                    <a:pt x="8321" y="6041"/>
                  </a:moveTo>
                  <a:lnTo>
                    <a:pt x="8321" y="6066"/>
                  </a:lnTo>
                  <a:lnTo>
                    <a:pt x="11805" y="7068"/>
                  </a:lnTo>
                  <a:lnTo>
                    <a:pt x="8321" y="6041"/>
                  </a:lnTo>
                  <a:close/>
                  <a:moveTo>
                    <a:pt x="14762" y="1"/>
                  </a:moveTo>
                  <a:cubicBezTo>
                    <a:pt x="14762" y="828"/>
                    <a:pt x="14637" y="1630"/>
                    <a:pt x="14411" y="2432"/>
                  </a:cubicBezTo>
                  <a:cubicBezTo>
                    <a:pt x="13910" y="4161"/>
                    <a:pt x="13033" y="5740"/>
                    <a:pt x="11805" y="7068"/>
                  </a:cubicBezTo>
                  <a:cubicBezTo>
                    <a:pt x="10376" y="8647"/>
                    <a:pt x="8697" y="9976"/>
                    <a:pt x="6842" y="11028"/>
                  </a:cubicBezTo>
                  <a:cubicBezTo>
                    <a:pt x="4687" y="12256"/>
                    <a:pt x="2381" y="13209"/>
                    <a:pt x="0" y="13885"/>
                  </a:cubicBezTo>
                  <a:lnTo>
                    <a:pt x="0" y="20126"/>
                  </a:lnTo>
                  <a:cubicBezTo>
                    <a:pt x="2206" y="19500"/>
                    <a:pt x="4336" y="18622"/>
                    <a:pt x="6341" y="17520"/>
                  </a:cubicBezTo>
                  <a:cubicBezTo>
                    <a:pt x="6517" y="17444"/>
                    <a:pt x="6692" y="17344"/>
                    <a:pt x="6842" y="17244"/>
                  </a:cubicBezTo>
                  <a:cubicBezTo>
                    <a:pt x="8522" y="16317"/>
                    <a:pt x="10076" y="15114"/>
                    <a:pt x="11404" y="13735"/>
                  </a:cubicBezTo>
                  <a:cubicBezTo>
                    <a:pt x="11554" y="13585"/>
                    <a:pt x="11705" y="13434"/>
                    <a:pt x="11830" y="13284"/>
                  </a:cubicBezTo>
                  <a:cubicBezTo>
                    <a:pt x="12908" y="12106"/>
                    <a:pt x="13735" y="10702"/>
                    <a:pt x="14261" y="9199"/>
                  </a:cubicBezTo>
                  <a:cubicBezTo>
                    <a:pt x="14311" y="9023"/>
                    <a:pt x="14386" y="8823"/>
                    <a:pt x="14437" y="8647"/>
                  </a:cubicBezTo>
                  <a:cubicBezTo>
                    <a:pt x="14662" y="7870"/>
                    <a:pt x="14762" y="7043"/>
                    <a:pt x="14762" y="6216"/>
                  </a:cubicBezTo>
                  <a:lnTo>
                    <a:pt x="14762" y="4286"/>
                  </a:lnTo>
                  <a:lnTo>
                    <a:pt x="14762" y="1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7"/>
            <p:cNvSpPr/>
            <p:nvPr/>
          </p:nvSpPr>
          <p:spPr>
            <a:xfrm>
              <a:off x="4948150" y="3250650"/>
              <a:ext cx="667325" cy="177350"/>
            </a:xfrm>
            <a:custGeom>
              <a:avLst/>
              <a:gdLst/>
              <a:ahLst/>
              <a:cxnLst/>
              <a:rect l="l" t="t" r="r" b="b"/>
              <a:pathLst>
                <a:path w="26693" h="7094" extrusionOk="0">
                  <a:moveTo>
                    <a:pt x="24086" y="1"/>
                  </a:moveTo>
                  <a:lnTo>
                    <a:pt x="1" y="7094"/>
                  </a:lnTo>
                  <a:lnTo>
                    <a:pt x="1" y="7094"/>
                  </a:lnTo>
                  <a:lnTo>
                    <a:pt x="26692" y="4638"/>
                  </a:lnTo>
                  <a:cubicBezTo>
                    <a:pt x="26191" y="2908"/>
                    <a:pt x="25314" y="1329"/>
                    <a:pt x="2408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7"/>
            <p:cNvSpPr/>
            <p:nvPr/>
          </p:nvSpPr>
          <p:spPr>
            <a:xfrm>
              <a:off x="4948150" y="3365950"/>
              <a:ext cx="676100" cy="122825"/>
            </a:xfrm>
            <a:custGeom>
              <a:avLst/>
              <a:gdLst/>
              <a:ahLst/>
              <a:cxnLst/>
              <a:rect l="l" t="t" r="r" b="b"/>
              <a:pathLst>
                <a:path w="27044" h="4913" extrusionOk="0">
                  <a:moveTo>
                    <a:pt x="26692" y="0"/>
                  </a:moveTo>
                  <a:lnTo>
                    <a:pt x="22607" y="376"/>
                  </a:lnTo>
                  <a:lnTo>
                    <a:pt x="1" y="2457"/>
                  </a:lnTo>
                  <a:lnTo>
                    <a:pt x="18622" y="4161"/>
                  </a:lnTo>
                  <a:lnTo>
                    <a:pt x="26692" y="4913"/>
                  </a:lnTo>
                  <a:cubicBezTo>
                    <a:pt x="26918" y="4111"/>
                    <a:pt x="27043" y="3309"/>
                    <a:pt x="27043" y="2482"/>
                  </a:cubicBezTo>
                  <a:cubicBezTo>
                    <a:pt x="27043" y="1630"/>
                    <a:pt x="26918" y="802"/>
                    <a:pt x="2669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7"/>
            <p:cNvSpPr/>
            <p:nvPr/>
          </p:nvSpPr>
          <p:spPr>
            <a:xfrm>
              <a:off x="4948150" y="3427350"/>
              <a:ext cx="667325" cy="177350"/>
            </a:xfrm>
            <a:custGeom>
              <a:avLst/>
              <a:gdLst/>
              <a:ahLst/>
              <a:cxnLst/>
              <a:rect l="l" t="t" r="r" b="b"/>
              <a:pathLst>
                <a:path w="26693" h="7094" extrusionOk="0">
                  <a:moveTo>
                    <a:pt x="1" y="1"/>
                  </a:moveTo>
                  <a:lnTo>
                    <a:pt x="15565" y="4587"/>
                  </a:lnTo>
                  <a:lnTo>
                    <a:pt x="24086" y="7093"/>
                  </a:lnTo>
                  <a:cubicBezTo>
                    <a:pt x="25314" y="5765"/>
                    <a:pt x="26191" y="4186"/>
                    <a:pt x="26692" y="2457"/>
                  </a:cubicBezTo>
                  <a:lnTo>
                    <a:pt x="18622" y="17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7"/>
            <p:cNvSpPr/>
            <p:nvPr/>
          </p:nvSpPr>
          <p:spPr>
            <a:xfrm>
              <a:off x="4948150" y="3427975"/>
              <a:ext cx="602150" cy="275725"/>
            </a:xfrm>
            <a:custGeom>
              <a:avLst/>
              <a:gdLst/>
              <a:ahLst/>
              <a:cxnLst/>
              <a:rect l="l" t="t" r="r" b="b"/>
              <a:pathLst>
                <a:path w="24086" h="11029" extrusionOk="0">
                  <a:moveTo>
                    <a:pt x="1" y="1"/>
                  </a:moveTo>
                  <a:lnTo>
                    <a:pt x="12657" y="7294"/>
                  </a:lnTo>
                  <a:lnTo>
                    <a:pt x="19123" y="11028"/>
                  </a:lnTo>
                  <a:cubicBezTo>
                    <a:pt x="20978" y="9976"/>
                    <a:pt x="22657" y="8647"/>
                    <a:pt x="24086" y="7068"/>
                  </a:cubicBezTo>
                  <a:lnTo>
                    <a:pt x="15565" y="45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7"/>
            <p:cNvSpPr/>
            <p:nvPr/>
          </p:nvSpPr>
          <p:spPr>
            <a:xfrm>
              <a:off x="4948150" y="3080225"/>
              <a:ext cx="478100" cy="347150"/>
            </a:xfrm>
            <a:custGeom>
              <a:avLst/>
              <a:gdLst/>
              <a:ahLst/>
              <a:cxnLst/>
              <a:rect l="l" t="t" r="r" b="b"/>
              <a:pathLst>
                <a:path w="19124" h="13886" extrusionOk="0">
                  <a:moveTo>
                    <a:pt x="12281" y="1"/>
                  </a:moveTo>
                  <a:lnTo>
                    <a:pt x="1" y="13886"/>
                  </a:lnTo>
                  <a:lnTo>
                    <a:pt x="19123" y="2858"/>
                  </a:lnTo>
                  <a:cubicBezTo>
                    <a:pt x="16968" y="1630"/>
                    <a:pt x="14662" y="678"/>
                    <a:pt x="1228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7"/>
            <p:cNvSpPr/>
            <p:nvPr/>
          </p:nvSpPr>
          <p:spPr>
            <a:xfrm>
              <a:off x="4948150" y="3151650"/>
              <a:ext cx="602150" cy="276350"/>
            </a:xfrm>
            <a:custGeom>
              <a:avLst/>
              <a:gdLst/>
              <a:ahLst/>
              <a:cxnLst/>
              <a:rect l="l" t="t" r="r" b="b"/>
              <a:pathLst>
                <a:path w="24086" h="11054" extrusionOk="0">
                  <a:moveTo>
                    <a:pt x="19123" y="1"/>
                  </a:moveTo>
                  <a:lnTo>
                    <a:pt x="1" y="11054"/>
                  </a:lnTo>
                  <a:lnTo>
                    <a:pt x="24086" y="3961"/>
                  </a:lnTo>
                  <a:cubicBezTo>
                    <a:pt x="22657" y="2382"/>
                    <a:pt x="20978" y="1054"/>
                    <a:pt x="1912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7"/>
            <p:cNvSpPr/>
            <p:nvPr/>
          </p:nvSpPr>
          <p:spPr>
            <a:xfrm>
              <a:off x="4948150" y="3427975"/>
              <a:ext cx="478100" cy="347150"/>
            </a:xfrm>
            <a:custGeom>
              <a:avLst/>
              <a:gdLst/>
              <a:ahLst/>
              <a:cxnLst/>
              <a:rect l="l" t="t" r="r" b="b"/>
              <a:pathLst>
                <a:path w="19124" h="13886" extrusionOk="0">
                  <a:moveTo>
                    <a:pt x="1" y="1"/>
                  </a:moveTo>
                  <a:lnTo>
                    <a:pt x="12281" y="13885"/>
                  </a:lnTo>
                  <a:cubicBezTo>
                    <a:pt x="14662" y="13209"/>
                    <a:pt x="16968" y="12256"/>
                    <a:pt x="19123" y="11028"/>
                  </a:cubicBezTo>
                  <a:lnTo>
                    <a:pt x="12657" y="72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7"/>
            <p:cNvSpPr/>
            <p:nvPr/>
          </p:nvSpPr>
          <p:spPr>
            <a:xfrm>
              <a:off x="4948150" y="3427350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7"/>
            <p:cNvSpPr/>
            <p:nvPr/>
          </p:nvSpPr>
          <p:spPr>
            <a:xfrm>
              <a:off x="4948775" y="3427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7"/>
            <p:cNvSpPr/>
            <p:nvPr/>
          </p:nvSpPr>
          <p:spPr>
            <a:xfrm>
              <a:off x="4950025" y="3250650"/>
              <a:ext cx="665450" cy="176725"/>
            </a:xfrm>
            <a:custGeom>
              <a:avLst/>
              <a:gdLst/>
              <a:ahLst/>
              <a:cxnLst/>
              <a:rect l="l" t="t" r="r" b="b"/>
              <a:pathLst>
                <a:path w="26618" h="7069" extrusionOk="0">
                  <a:moveTo>
                    <a:pt x="24011" y="1"/>
                  </a:moveTo>
                  <a:lnTo>
                    <a:pt x="1" y="7069"/>
                  </a:lnTo>
                  <a:lnTo>
                    <a:pt x="22532" y="4988"/>
                  </a:lnTo>
                  <a:lnTo>
                    <a:pt x="26617" y="4612"/>
                  </a:lnTo>
                  <a:cubicBezTo>
                    <a:pt x="26116" y="2908"/>
                    <a:pt x="25239" y="1304"/>
                    <a:pt x="24011" y="1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7"/>
            <p:cNvSpPr/>
            <p:nvPr/>
          </p:nvSpPr>
          <p:spPr>
            <a:xfrm>
              <a:off x="4950025" y="3365950"/>
              <a:ext cx="674225" cy="122825"/>
            </a:xfrm>
            <a:custGeom>
              <a:avLst/>
              <a:gdLst/>
              <a:ahLst/>
              <a:cxnLst/>
              <a:rect l="l" t="t" r="r" b="b"/>
              <a:pathLst>
                <a:path w="26969" h="4913" extrusionOk="0">
                  <a:moveTo>
                    <a:pt x="26617" y="0"/>
                  </a:moveTo>
                  <a:lnTo>
                    <a:pt x="22532" y="376"/>
                  </a:lnTo>
                  <a:lnTo>
                    <a:pt x="1" y="2457"/>
                  </a:lnTo>
                  <a:lnTo>
                    <a:pt x="18547" y="4161"/>
                  </a:lnTo>
                  <a:lnTo>
                    <a:pt x="26617" y="4913"/>
                  </a:lnTo>
                  <a:cubicBezTo>
                    <a:pt x="26843" y="4111"/>
                    <a:pt x="26968" y="3309"/>
                    <a:pt x="26968" y="2482"/>
                  </a:cubicBezTo>
                  <a:cubicBezTo>
                    <a:pt x="26968" y="1630"/>
                    <a:pt x="26843" y="802"/>
                    <a:pt x="26617" y="0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7"/>
            <p:cNvSpPr/>
            <p:nvPr/>
          </p:nvSpPr>
          <p:spPr>
            <a:xfrm>
              <a:off x="4949400" y="3427350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26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7"/>
            <p:cNvSpPr/>
            <p:nvPr/>
          </p:nvSpPr>
          <p:spPr>
            <a:xfrm>
              <a:off x="4948150" y="3427350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7"/>
            <p:cNvSpPr/>
            <p:nvPr/>
          </p:nvSpPr>
          <p:spPr>
            <a:xfrm>
              <a:off x="4949400" y="3427350"/>
              <a:ext cx="666075" cy="177350"/>
            </a:xfrm>
            <a:custGeom>
              <a:avLst/>
              <a:gdLst/>
              <a:ahLst/>
              <a:cxnLst/>
              <a:rect l="l" t="t" r="r" b="b"/>
              <a:pathLst>
                <a:path w="26643" h="7094" extrusionOk="0">
                  <a:moveTo>
                    <a:pt x="1" y="1"/>
                  </a:moveTo>
                  <a:lnTo>
                    <a:pt x="26" y="26"/>
                  </a:lnTo>
                  <a:lnTo>
                    <a:pt x="1680" y="502"/>
                  </a:lnTo>
                  <a:lnTo>
                    <a:pt x="7720" y="2281"/>
                  </a:lnTo>
                  <a:lnTo>
                    <a:pt x="11454" y="3384"/>
                  </a:lnTo>
                  <a:lnTo>
                    <a:pt x="11479" y="3409"/>
                  </a:lnTo>
                  <a:lnTo>
                    <a:pt x="15515" y="4587"/>
                  </a:lnTo>
                  <a:lnTo>
                    <a:pt x="17545" y="5189"/>
                  </a:lnTo>
                  <a:lnTo>
                    <a:pt x="24036" y="7093"/>
                  </a:lnTo>
                  <a:cubicBezTo>
                    <a:pt x="25264" y="5765"/>
                    <a:pt x="26141" y="4186"/>
                    <a:pt x="26642" y="2457"/>
                  </a:cubicBezTo>
                  <a:lnTo>
                    <a:pt x="18572" y="170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7"/>
            <p:cNvSpPr/>
            <p:nvPr/>
          </p:nvSpPr>
          <p:spPr>
            <a:xfrm>
              <a:off x="4948775" y="3427350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7"/>
            <p:cNvSpPr/>
            <p:nvPr/>
          </p:nvSpPr>
          <p:spPr>
            <a:xfrm>
              <a:off x="4948150" y="3427350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7"/>
            <p:cNvSpPr/>
            <p:nvPr/>
          </p:nvSpPr>
          <p:spPr>
            <a:xfrm>
              <a:off x="4948775" y="3427975"/>
              <a:ext cx="601525" cy="275725"/>
            </a:xfrm>
            <a:custGeom>
              <a:avLst/>
              <a:gdLst/>
              <a:ahLst/>
              <a:cxnLst/>
              <a:rect l="l" t="t" r="r" b="b"/>
              <a:pathLst>
                <a:path w="24061" h="11029" extrusionOk="0">
                  <a:moveTo>
                    <a:pt x="1" y="1"/>
                  </a:moveTo>
                  <a:lnTo>
                    <a:pt x="12632" y="7294"/>
                  </a:lnTo>
                  <a:lnTo>
                    <a:pt x="19098" y="11028"/>
                  </a:lnTo>
                  <a:cubicBezTo>
                    <a:pt x="20953" y="9976"/>
                    <a:pt x="22632" y="8647"/>
                    <a:pt x="24061" y="7068"/>
                  </a:cubicBezTo>
                  <a:lnTo>
                    <a:pt x="15540" y="45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7"/>
            <p:cNvSpPr/>
            <p:nvPr/>
          </p:nvSpPr>
          <p:spPr>
            <a:xfrm>
              <a:off x="4948150" y="342797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7"/>
            <p:cNvSpPr/>
            <p:nvPr/>
          </p:nvSpPr>
          <p:spPr>
            <a:xfrm>
              <a:off x="4948150" y="3090250"/>
              <a:ext cx="478100" cy="337125"/>
            </a:xfrm>
            <a:custGeom>
              <a:avLst/>
              <a:gdLst/>
              <a:ahLst/>
              <a:cxnLst/>
              <a:rect l="l" t="t" r="r" b="b"/>
              <a:pathLst>
                <a:path w="19124" h="13485" extrusionOk="0">
                  <a:moveTo>
                    <a:pt x="11905" y="1"/>
                  </a:moveTo>
                  <a:lnTo>
                    <a:pt x="1" y="13485"/>
                  </a:lnTo>
                  <a:lnTo>
                    <a:pt x="26" y="13485"/>
                  </a:lnTo>
                  <a:lnTo>
                    <a:pt x="2206" y="12231"/>
                  </a:lnTo>
                  <a:lnTo>
                    <a:pt x="12181" y="6467"/>
                  </a:lnTo>
                  <a:lnTo>
                    <a:pt x="14763" y="4963"/>
                  </a:lnTo>
                  <a:lnTo>
                    <a:pt x="19123" y="2457"/>
                  </a:lnTo>
                  <a:cubicBezTo>
                    <a:pt x="17394" y="1480"/>
                    <a:pt x="15590" y="678"/>
                    <a:pt x="13710" y="26"/>
                  </a:cubicBezTo>
                  <a:lnTo>
                    <a:pt x="13133" y="1655"/>
                  </a:lnTo>
                  <a:cubicBezTo>
                    <a:pt x="13133" y="1881"/>
                    <a:pt x="12958" y="2056"/>
                    <a:pt x="12732" y="2056"/>
                  </a:cubicBezTo>
                  <a:lnTo>
                    <a:pt x="12707" y="2056"/>
                  </a:lnTo>
                  <a:cubicBezTo>
                    <a:pt x="12482" y="2056"/>
                    <a:pt x="12306" y="1855"/>
                    <a:pt x="12306" y="1630"/>
                  </a:cubicBezTo>
                  <a:lnTo>
                    <a:pt x="11905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7"/>
            <p:cNvSpPr/>
            <p:nvPr/>
          </p:nvSpPr>
          <p:spPr>
            <a:xfrm>
              <a:off x="4948150" y="342797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7"/>
            <p:cNvSpPr/>
            <p:nvPr/>
          </p:nvSpPr>
          <p:spPr>
            <a:xfrm>
              <a:off x="4948775" y="3151650"/>
              <a:ext cx="601525" cy="276350"/>
            </a:xfrm>
            <a:custGeom>
              <a:avLst/>
              <a:gdLst/>
              <a:ahLst/>
              <a:cxnLst/>
              <a:rect l="l" t="t" r="r" b="b"/>
              <a:pathLst>
                <a:path w="24061" h="11054" extrusionOk="0">
                  <a:moveTo>
                    <a:pt x="19098" y="1"/>
                  </a:moveTo>
                  <a:lnTo>
                    <a:pt x="26" y="11029"/>
                  </a:lnTo>
                  <a:lnTo>
                    <a:pt x="51" y="11029"/>
                  </a:lnTo>
                  <a:lnTo>
                    <a:pt x="24061" y="3961"/>
                  </a:lnTo>
                  <a:cubicBezTo>
                    <a:pt x="22632" y="2382"/>
                    <a:pt x="20953" y="1054"/>
                    <a:pt x="19098" y="1"/>
                  </a:cubicBezTo>
                  <a:close/>
                  <a:moveTo>
                    <a:pt x="1" y="11029"/>
                  </a:moveTo>
                  <a:lnTo>
                    <a:pt x="1" y="11054"/>
                  </a:lnTo>
                  <a:lnTo>
                    <a:pt x="26" y="11029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7"/>
            <p:cNvSpPr/>
            <p:nvPr/>
          </p:nvSpPr>
          <p:spPr>
            <a:xfrm>
              <a:off x="4948775" y="3427975"/>
              <a:ext cx="477475" cy="347150"/>
            </a:xfrm>
            <a:custGeom>
              <a:avLst/>
              <a:gdLst/>
              <a:ahLst/>
              <a:cxnLst/>
              <a:rect l="l" t="t" r="r" b="b"/>
              <a:pathLst>
                <a:path w="19099" h="13886" extrusionOk="0">
                  <a:moveTo>
                    <a:pt x="1" y="1"/>
                  </a:moveTo>
                  <a:lnTo>
                    <a:pt x="1404" y="1580"/>
                  </a:lnTo>
                  <a:lnTo>
                    <a:pt x="3935" y="4462"/>
                  </a:lnTo>
                  <a:lnTo>
                    <a:pt x="4712" y="5339"/>
                  </a:lnTo>
                  <a:lnTo>
                    <a:pt x="4737" y="5364"/>
                  </a:lnTo>
                  <a:lnTo>
                    <a:pt x="5514" y="6266"/>
                  </a:lnTo>
                  <a:lnTo>
                    <a:pt x="9800" y="11129"/>
                  </a:lnTo>
                  <a:lnTo>
                    <a:pt x="12256" y="13885"/>
                  </a:lnTo>
                  <a:cubicBezTo>
                    <a:pt x="14637" y="13209"/>
                    <a:pt x="16943" y="12256"/>
                    <a:pt x="19098" y="11028"/>
                  </a:cubicBezTo>
                  <a:lnTo>
                    <a:pt x="12632" y="72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7"/>
            <p:cNvSpPr/>
            <p:nvPr/>
          </p:nvSpPr>
          <p:spPr>
            <a:xfrm>
              <a:off x="4948150" y="3427350"/>
              <a:ext cx="307050" cy="503800"/>
            </a:xfrm>
            <a:custGeom>
              <a:avLst/>
              <a:gdLst/>
              <a:ahLst/>
              <a:cxnLst/>
              <a:rect l="l" t="t" r="r" b="b"/>
              <a:pathLst>
                <a:path w="12282" h="20152" extrusionOk="0">
                  <a:moveTo>
                    <a:pt x="1" y="1"/>
                  </a:moveTo>
                  <a:lnTo>
                    <a:pt x="1" y="6241"/>
                  </a:lnTo>
                  <a:lnTo>
                    <a:pt x="12281" y="20151"/>
                  </a:lnTo>
                  <a:lnTo>
                    <a:pt x="12281" y="139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7"/>
            <p:cNvSpPr/>
            <p:nvPr/>
          </p:nvSpPr>
          <p:spPr>
            <a:xfrm>
              <a:off x="4280225" y="3427350"/>
              <a:ext cx="667950" cy="217450"/>
            </a:xfrm>
            <a:custGeom>
              <a:avLst/>
              <a:gdLst/>
              <a:ahLst/>
              <a:cxnLst/>
              <a:rect l="l" t="t" r="r" b="b"/>
              <a:pathLst>
                <a:path w="26718" h="8698" extrusionOk="0">
                  <a:moveTo>
                    <a:pt x="26718" y="1"/>
                  </a:moveTo>
                  <a:lnTo>
                    <a:pt x="1" y="2457"/>
                  </a:lnTo>
                  <a:lnTo>
                    <a:pt x="1" y="8697"/>
                  </a:lnTo>
                  <a:lnTo>
                    <a:pt x="26718" y="6241"/>
                  </a:lnTo>
                  <a:lnTo>
                    <a:pt x="2671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7"/>
            <p:cNvSpPr/>
            <p:nvPr/>
          </p:nvSpPr>
          <p:spPr>
            <a:xfrm>
              <a:off x="4280225" y="3427350"/>
              <a:ext cx="667950" cy="217450"/>
            </a:xfrm>
            <a:custGeom>
              <a:avLst/>
              <a:gdLst/>
              <a:ahLst/>
              <a:cxnLst/>
              <a:rect l="l" t="t" r="r" b="b"/>
              <a:pathLst>
                <a:path w="26718" h="8698" extrusionOk="0">
                  <a:moveTo>
                    <a:pt x="26718" y="1"/>
                  </a:moveTo>
                  <a:lnTo>
                    <a:pt x="1" y="2457"/>
                  </a:lnTo>
                  <a:lnTo>
                    <a:pt x="1" y="8697"/>
                  </a:lnTo>
                  <a:lnTo>
                    <a:pt x="23735" y="6517"/>
                  </a:lnTo>
                  <a:lnTo>
                    <a:pt x="25289" y="6367"/>
                  </a:lnTo>
                  <a:lnTo>
                    <a:pt x="25339" y="6367"/>
                  </a:lnTo>
                  <a:lnTo>
                    <a:pt x="25890" y="6316"/>
                  </a:lnTo>
                  <a:lnTo>
                    <a:pt x="26266" y="6291"/>
                  </a:lnTo>
                  <a:lnTo>
                    <a:pt x="26567" y="6266"/>
                  </a:lnTo>
                  <a:lnTo>
                    <a:pt x="26718" y="6241"/>
                  </a:lnTo>
                  <a:lnTo>
                    <a:pt x="26718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7"/>
            <p:cNvSpPr/>
            <p:nvPr/>
          </p:nvSpPr>
          <p:spPr>
            <a:xfrm>
              <a:off x="1905525" y="3228575"/>
              <a:ext cx="1521975" cy="873775"/>
            </a:xfrm>
            <a:custGeom>
              <a:avLst/>
              <a:gdLst/>
              <a:ahLst/>
              <a:cxnLst/>
              <a:rect l="l" t="t" r="r" b="b"/>
              <a:pathLst>
                <a:path w="60879" h="34951" extrusionOk="0">
                  <a:moveTo>
                    <a:pt x="30439" y="0"/>
                  </a:moveTo>
                  <a:cubicBezTo>
                    <a:pt x="28854" y="0"/>
                    <a:pt x="27269" y="69"/>
                    <a:pt x="25690" y="207"/>
                  </a:cubicBezTo>
                  <a:cubicBezTo>
                    <a:pt x="22632" y="483"/>
                    <a:pt x="19625" y="1034"/>
                    <a:pt x="16667" y="1886"/>
                  </a:cubicBezTo>
                  <a:cubicBezTo>
                    <a:pt x="14011" y="2638"/>
                    <a:pt x="11429" y="3741"/>
                    <a:pt x="8998" y="5094"/>
                  </a:cubicBezTo>
                  <a:cubicBezTo>
                    <a:pt x="6918" y="6272"/>
                    <a:pt x="5038" y="7751"/>
                    <a:pt x="3409" y="9531"/>
                  </a:cubicBezTo>
                  <a:cubicBezTo>
                    <a:pt x="2056" y="11009"/>
                    <a:pt x="1053" y="12789"/>
                    <a:pt x="502" y="14744"/>
                  </a:cubicBezTo>
                  <a:cubicBezTo>
                    <a:pt x="1" y="16523"/>
                    <a:pt x="1" y="18428"/>
                    <a:pt x="502" y="20232"/>
                  </a:cubicBezTo>
                  <a:cubicBezTo>
                    <a:pt x="1053" y="22162"/>
                    <a:pt x="2056" y="23942"/>
                    <a:pt x="3409" y="25420"/>
                  </a:cubicBezTo>
                  <a:cubicBezTo>
                    <a:pt x="5038" y="27200"/>
                    <a:pt x="6918" y="28679"/>
                    <a:pt x="8998" y="29856"/>
                  </a:cubicBezTo>
                  <a:cubicBezTo>
                    <a:pt x="11429" y="31235"/>
                    <a:pt x="13986" y="32313"/>
                    <a:pt x="16667" y="33065"/>
                  </a:cubicBezTo>
                  <a:cubicBezTo>
                    <a:pt x="19600" y="33917"/>
                    <a:pt x="22632" y="34493"/>
                    <a:pt x="25690" y="34744"/>
                  </a:cubicBezTo>
                  <a:cubicBezTo>
                    <a:pt x="27269" y="34882"/>
                    <a:pt x="28854" y="34951"/>
                    <a:pt x="30436" y="34951"/>
                  </a:cubicBezTo>
                  <a:cubicBezTo>
                    <a:pt x="32018" y="34951"/>
                    <a:pt x="33597" y="34882"/>
                    <a:pt x="35164" y="34744"/>
                  </a:cubicBezTo>
                  <a:cubicBezTo>
                    <a:pt x="38221" y="34493"/>
                    <a:pt x="41254" y="33917"/>
                    <a:pt x="44211" y="33065"/>
                  </a:cubicBezTo>
                  <a:cubicBezTo>
                    <a:pt x="46868" y="32313"/>
                    <a:pt x="49450" y="31235"/>
                    <a:pt x="51856" y="29856"/>
                  </a:cubicBezTo>
                  <a:cubicBezTo>
                    <a:pt x="53961" y="28679"/>
                    <a:pt x="55841" y="27200"/>
                    <a:pt x="57445" y="25420"/>
                  </a:cubicBezTo>
                  <a:cubicBezTo>
                    <a:pt x="58823" y="23942"/>
                    <a:pt x="59826" y="22162"/>
                    <a:pt x="60377" y="20232"/>
                  </a:cubicBezTo>
                  <a:cubicBezTo>
                    <a:pt x="60878" y="18428"/>
                    <a:pt x="60878" y="16523"/>
                    <a:pt x="60377" y="14744"/>
                  </a:cubicBezTo>
                  <a:cubicBezTo>
                    <a:pt x="59826" y="12789"/>
                    <a:pt x="58823" y="11009"/>
                    <a:pt x="57445" y="9531"/>
                  </a:cubicBezTo>
                  <a:cubicBezTo>
                    <a:pt x="55841" y="7776"/>
                    <a:pt x="53961" y="6272"/>
                    <a:pt x="51881" y="5094"/>
                  </a:cubicBezTo>
                  <a:cubicBezTo>
                    <a:pt x="49450" y="3741"/>
                    <a:pt x="46868" y="2638"/>
                    <a:pt x="44211" y="1886"/>
                  </a:cubicBezTo>
                  <a:cubicBezTo>
                    <a:pt x="41254" y="1034"/>
                    <a:pt x="38246" y="483"/>
                    <a:pt x="35189" y="207"/>
                  </a:cubicBezTo>
                  <a:cubicBezTo>
                    <a:pt x="33610" y="69"/>
                    <a:pt x="32025" y="0"/>
                    <a:pt x="304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7"/>
            <p:cNvSpPr/>
            <p:nvPr/>
          </p:nvSpPr>
          <p:spPr>
            <a:xfrm>
              <a:off x="1908650" y="3597150"/>
              <a:ext cx="1515700" cy="77100"/>
            </a:xfrm>
            <a:custGeom>
              <a:avLst/>
              <a:gdLst/>
              <a:ahLst/>
              <a:cxnLst/>
              <a:rect l="l" t="t" r="r" b="b"/>
              <a:pathLst>
                <a:path w="60628" h="3084" extrusionOk="0">
                  <a:moveTo>
                    <a:pt x="1" y="1"/>
                  </a:moveTo>
                  <a:lnTo>
                    <a:pt x="1" y="2908"/>
                  </a:lnTo>
                  <a:lnTo>
                    <a:pt x="60628" y="3083"/>
                  </a:lnTo>
                  <a:lnTo>
                    <a:pt x="6062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7"/>
            <p:cNvSpPr/>
            <p:nvPr/>
          </p:nvSpPr>
          <p:spPr>
            <a:xfrm>
              <a:off x="2322825" y="3164825"/>
              <a:ext cx="344000" cy="432350"/>
            </a:xfrm>
            <a:custGeom>
              <a:avLst/>
              <a:gdLst/>
              <a:ahLst/>
              <a:cxnLst/>
              <a:rect l="l" t="t" r="r" b="b"/>
              <a:pathLst>
                <a:path w="13760" h="17294" extrusionOk="0">
                  <a:moveTo>
                    <a:pt x="9023" y="0"/>
                  </a:moveTo>
                  <a:cubicBezTo>
                    <a:pt x="5965" y="276"/>
                    <a:pt x="2933" y="852"/>
                    <a:pt x="0" y="1705"/>
                  </a:cubicBezTo>
                  <a:lnTo>
                    <a:pt x="13760" y="17294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7"/>
            <p:cNvSpPr/>
            <p:nvPr/>
          </p:nvSpPr>
          <p:spPr>
            <a:xfrm>
              <a:off x="2548400" y="3159650"/>
              <a:ext cx="236225" cy="437525"/>
            </a:xfrm>
            <a:custGeom>
              <a:avLst/>
              <a:gdLst/>
              <a:ahLst/>
              <a:cxnLst/>
              <a:rect l="l" t="t" r="r" b="b"/>
              <a:pathLst>
                <a:path w="9449" h="17501" extrusionOk="0">
                  <a:moveTo>
                    <a:pt x="4724" y="1"/>
                  </a:moveTo>
                  <a:cubicBezTo>
                    <a:pt x="3145" y="1"/>
                    <a:pt x="1566" y="69"/>
                    <a:pt x="0" y="207"/>
                  </a:cubicBezTo>
                  <a:lnTo>
                    <a:pt x="4712" y="17501"/>
                  </a:lnTo>
                  <a:lnTo>
                    <a:pt x="9449" y="207"/>
                  </a:lnTo>
                  <a:cubicBezTo>
                    <a:pt x="7882" y="69"/>
                    <a:pt x="6303" y="1"/>
                    <a:pt x="4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7"/>
            <p:cNvSpPr/>
            <p:nvPr/>
          </p:nvSpPr>
          <p:spPr>
            <a:xfrm>
              <a:off x="2666175" y="3164825"/>
              <a:ext cx="344025" cy="432350"/>
            </a:xfrm>
            <a:custGeom>
              <a:avLst/>
              <a:gdLst/>
              <a:ahLst/>
              <a:cxnLst/>
              <a:rect l="l" t="t" r="r" b="b"/>
              <a:pathLst>
                <a:path w="13761" h="17294" extrusionOk="0">
                  <a:moveTo>
                    <a:pt x="4738" y="0"/>
                  </a:moveTo>
                  <a:lnTo>
                    <a:pt x="1" y="17294"/>
                  </a:lnTo>
                  <a:lnTo>
                    <a:pt x="13760" y="1705"/>
                  </a:lnTo>
                  <a:cubicBezTo>
                    <a:pt x="10828" y="852"/>
                    <a:pt x="7795" y="276"/>
                    <a:pt x="47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7"/>
            <p:cNvSpPr/>
            <p:nvPr/>
          </p:nvSpPr>
          <p:spPr>
            <a:xfrm>
              <a:off x="2666800" y="3398525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6994" y="1"/>
                  </a:moveTo>
                  <a:lnTo>
                    <a:pt x="1" y="7946"/>
                  </a:lnTo>
                  <a:lnTo>
                    <a:pt x="29926" y="5214"/>
                  </a:lnTo>
                  <a:cubicBezTo>
                    <a:pt x="29375" y="3259"/>
                    <a:pt x="28372" y="1479"/>
                    <a:pt x="2699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7"/>
            <p:cNvSpPr/>
            <p:nvPr/>
          </p:nvSpPr>
          <p:spPr>
            <a:xfrm>
              <a:off x="2666800" y="3528850"/>
              <a:ext cx="760700" cy="136625"/>
            </a:xfrm>
            <a:custGeom>
              <a:avLst/>
              <a:gdLst/>
              <a:ahLst/>
              <a:cxnLst/>
              <a:rect l="l" t="t" r="r" b="b"/>
              <a:pathLst>
                <a:path w="30428" h="5465" extrusionOk="0">
                  <a:moveTo>
                    <a:pt x="29926" y="1"/>
                  </a:moveTo>
                  <a:lnTo>
                    <a:pt x="1" y="2733"/>
                  </a:lnTo>
                  <a:lnTo>
                    <a:pt x="29926" y="5464"/>
                  </a:lnTo>
                  <a:cubicBezTo>
                    <a:pt x="30427" y="3685"/>
                    <a:pt x="30427" y="1780"/>
                    <a:pt x="299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7"/>
            <p:cNvSpPr/>
            <p:nvPr/>
          </p:nvSpPr>
          <p:spPr>
            <a:xfrm>
              <a:off x="2666800" y="3597775"/>
              <a:ext cx="748150" cy="198025"/>
            </a:xfrm>
            <a:custGeom>
              <a:avLst/>
              <a:gdLst/>
              <a:ahLst/>
              <a:cxnLst/>
              <a:rect l="l" t="t" r="r" b="b"/>
              <a:pathLst>
                <a:path w="29926" h="7921" extrusionOk="0">
                  <a:moveTo>
                    <a:pt x="1" y="1"/>
                  </a:moveTo>
                  <a:lnTo>
                    <a:pt x="26994" y="7921"/>
                  </a:lnTo>
                  <a:cubicBezTo>
                    <a:pt x="28372" y="6442"/>
                    <a:pt x="29375" y="4662"/>
                    <a:pt x="29926" y="27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7"/>
            <p:cNvSpPr/>
            <p:nvPr/>
          </p:nvSpPr>
          <p:spPr>
            <a:xfrm>
              <a:off x="2666175" y="3597150"/>
              <a:ext cx="675475" cy="309550"/>
            </a:xfrm>
            <a:custGeom>
              <a:avLst/>
              <a:gdLst/>
              <a:ahLst/>
              <a:cxnLst/>
              <a:rect l="l" t="t" r="r" b="b"/>
              <a:pathLst>
                <a:path w="27019" h="12382" extrusionOk="0">
                  <a:moveTo>
                    <a:pt x="1" y="1"/>
                  </a:moveTo>
                  <a:lnTo>
                    <a:pt x="21455" y="12382"/>
                  </a:lnTo>
                  <a:cubicBezTo>
                    <a:pt x="23535" y="11204"/>
                    <a:pt x="25415" y="9725"/>
                    <a:pt x="27019" y="79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7"/>
            <p:cNvSpPr/>
            <p:nvPr/>
          </p:nvSpPr>
          <p:spPr>
            <a:xfrm>
              <a:off x="2666175" y="3597150"/>
              <a:ext cx="344650" cy="431725"/>
            </a:xfrm>
            <a:custGeom>
              <a:avLst/>
              <a:gdLst/>
              <a:ahLst/>
              <a:cxnLst/>
              <a:rect l="l" t="t" r="r" b="b"/>
              <a:pathLst>
                <a:path w="13786" h="17269" extrusionOk="0">
                  <a:moveTo>
                    <a:pt x="1" y="1"/>
                  </a:moveTo>
                  <a:lnTo>
                    <a:pt x="4738" y="17269"/>
                  </a:lnTo>
                  <a:cubicBezTo>
                    <a:pt x="7795" y="17018"/>
                    <a:pt x="10828" y="16442"/>
                    <a:pt x="13785" y="155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7"/>
            <p:cNvSpPr/>
            <p:nvPr/>
          </p:nvSpPr>
          <p:spPr>
            <a:xfrm>
              <a:off x="2548400" y="3597150"/>
              <a:ext cx="236225" cy="436900"/>
            </a:xfrm>
            <a:custGeom>
              <a:avLst/>
              <a:gdLst/>
              <a:ahLst/>
              <a:cxnLst/>
              <a:rect l="l" t="t" r="r" b="b"/>
              <a:pathLst>
                <a:path w="9449" h="17476" extrusionOk="0">
                  <a:moveTo>
                    <a:pt x="4712" y="1"/>
                  </a:moveTo>
                  <a:lnTo>
                    <a:pt x="0" y="17269"/>
                  </a:lnTo>
                  <a:cubicBezTo>
                    <a:pt x="1566" y="17407"/>
                    <a:pt x="3145" y="17476"/>
                    <a:pt x="4724" y="17476"/>
                  </a:cubicBezTo>
                  <a:cubicBezTo>
                    <a:pt x="6303" y="17476"/>
                    <a:pt x="7882" y="17407"/>
                    <a:pt x="9449" y="17269"/>
                  </a:cubicBezTo>
                  <a:lnTo>
                    <a:pt x="47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7"/>
            <p:cNvSpPr/>
            <p:nvPr/>
          </p:nvSpPr>
          <p:spPr>
            <a:xfrm>
              <a:off x="2322200" y="3597150"/>
              <a:ext cx="344000" cy="431725"/>
            </a:xfrm>
            <a:custGeom>
              <a:avLst/>
              <a:gdLst/>
              <a:ahLst/>
              <a:cxnLst/>
              <a:rect l="l" t="t" r="r" b="b"/>
              <a:pathLst>
                <a:path w="13760" h="17269" extrusionOk="0">
                  <a:moveTo>
                    <a:pt x="13760" y="1"/>
                  </a:moveTo>
                  <a:lnTo>
                    <a:pt x="0" y="15590"/>
                  </a:lnTo>
                  <a:cubicBezTo>
                    <a:pt x="2958" y="16442"/>
                    <a:pt x="5990" y="17018"/>
                    <a:pt x="9048" y="17269"/>
                  </a:cubicBezTo>
                  <a:lnTo>
                    <a:pt x="1376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7"/>
            <p:cNvSpPr/>
            <p:nvPr/>
          </p:nvSpPr>
          <p:spPr>
            <a:xfrm>
              <a:off x="2130475" y="3597150"/>
              <a:ext cx="535725" cy="389750"/>
            </a:xfrm>
            <a:custGeom>
              <a:avLst/>
              <a:gdLst/>
              <a:ahLst/>
              <a:cxnLst/>
              <a:rect l="l" t="t" r="r" b="b"/>
              <a:pathLst>
                <a:path w="21429" h="15590" extrusionOk="0">
                  <a:moveTo>
                    <a:pt x="21429" y="1"/>
                  </a:moveTo>
                  <a:lnTo>
                    <a:pt x="0" y="12382"/>
                  </a:lnTo>
                  <a:cubicBezTo>
                    <a:pt x="2406" y="13735"/>
                    <a:pt x="4988" y="14838"/>
                    <a:pt x="7644" y="15590"/>
                  </a:cubicBezTo>
                  <a:lnTo>
                    <a:pt x="2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7"/>
            <p:cNvSpPr/>
            <p:nvPr/>
          </p:nvSpPr>
          <p:spPr>
            <a:xfrm>
              <a:off x="1918050" y="3597150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926" y="1"/>
                  </a:moveTo>
                  <a:lnTo>
                    <a:pt x="1" y="2732"/>
                  </a:lnTo>
                  <a:cubicBezTo>
                    <a:pt x="552" y="4662"/>
                    <a:pt x="1555" y="6442"/>
                    <a:pt x="2908" y="7946"/>
                  </a:cubicBezTo>
                  <a:lnTo>
                    <a:pt x="29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7"/>
            <p:cNvSpPr/>
            <p:nvPr/>
          </p:nvSpPr>
          <p:spPr>
            <a:xfrm>
              <a:off x="1905525" y="3528850"/>
              <a:ext cx="760675" cy="136625"/>
            </a:xfrm>
            <a:custGeom>
              <a:avLst/>
              <a:gdLst/>
              <a:ahLst/>
              <a:cxnLst/>
              <a:rect l="l" t="t" r="r" b="b"/>
              <a:pathLst>
                <a:path w="30427" h="5465" extrusionOk="0">
                  <a:moveTo>
                    <a:pt x="502" y="1"/>
                  </a:moveTo>
                  <a:cubicBezTo>
                    <a:pt x="1" y="1780"/>
                    <a:pt x="1" y="3685"/>
                    <a:pt x="502" y="5464"/>
                  </a:cubicBezTo>
                  <a:lnTo>
                    <a:pt x="30427" y="27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7"/>
            <p:cNvSpPr/>
            <p:nvPr/>
          </p:nvSpPr>
          <p:spPr>
            <a:xfrm>
              <a:off x="1918050" y="3398525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08" y="1"/>
                  </a:moveTo>
                  <a:cubicBezTo>
                    <a:pt x="1555" y="1479"/>
                    <a:pt x="552" y="3259"/>
                    <a:pt x="1" y="5214"/>
                  </a:cubicBezTo>
                  <a:lnTo>
                    <a:pt x="29926" y="7946"/>
                  </a:lnTo>
                  <a:lnTo>
                    <a:pt x="29926" y="7946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7"/>
            <p:cNvSpPr/>
            <p:nvPr/>
          </p:nvSpPr>
          <p:spPr>
            <a:xfrm>
              <a:off x="1990750" y="3287625"/>
              <a:ext cx="675450" cy="308925"/>
            </a:xfrm>
            <a:custGeom>
              <a:avLst/>
              <a:gdLst/>
              <a:ahLst/>
              <a:cxnLst/>
              <a:rect l="l" t="t" r="r" b="b"/>
              <a:pathLst>
                <a:path w="27018" h="12357" extrusionOk="0">
                  <a:moveTo>
                    <a:pt x="5589" y="1"/>
                  </a:moveTo>
                  <a:cubicBezTo>
                    <a:pt x="3509" y="1154"/>
                    <a:pt x="1629" y="2657"/>
                    <a:pt x="0" y="4437"/>
                  </a:cubicBezTo>
                  <a:lnTo>
                    <a:pt x="27018" y="12357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7"/>
            <p:cNvSpPr/>
            <p:nvPr/>
          </p:nvSpPr>
          <p:spPr>
            <a:xfrm>
              <a:off x="2666175" y="3206800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13760" y="1"/>
                  </a:moveTo>
                  <a:lnTo>
                    <a:pt x="1" y="15590"/>
                  </a:lnTo>
                  <a:lnTo>
                    <a:pt x="21430" y="3234"/>
                  </a:lnTo>
                  <a:cubicBezTo>
                    <a:pt x="19024" y="1855"/>
                    <a:pt x="16442" y="777"/>
                    <a:pt x="13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7"/>
            <p:cNvSpPr/>
            <p:nvPr/>
          </p:nvSpPr>
          <p:spPr>
            <a:xfrm>
              <a:off x="2666800" y="3287625"/>
              <a:ext cx="674850" cy="309550"/>
            </a:xfrm>
            <a:custGeom>
              <a:avLst/>
              <a:gdLst/>
              <a:ahLst/>
              <a:cxnLst/>
              <a:rect l="l" t="t" r="r" b="b"/>
              <a:pathLst>
                <a:path w="26994" h="12382" extrusionOk="0">
                  <a:moveTo>
                    <a:pt x="21405" y="1"/>
                  </a:moveTo>
                  <a:lnTo>
                    <a:pt x="1" y="12382"/>
                  </a:lnTo>
                  <a:lnTo>
                    <a:pt x="26994" y="4437"/>
                  </a:lnTo>
                  <a:cubicBezTo>
                    <a:pt x="25390" y="2657"/>
                    <a:pt x="23510" y="1154"/>
                    <a:pt x="214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7"/>
            <p:cNvSpPr/>
            <p:nvPr/>
          </p:nvSpPr>
          <p:spPr>
            <a:xfrm>
              <a:off x="1990750" y="3597150"/>
              <a:ext cx="675450" cy="309550"/>
            </a:xfrm>
            <a:custGeom>
              <a:avLst/>
              <a:gdLst/>
              <a:ahLst/>
              <a:cxnLst/>
              <a:rect l="l" t="t" r="r" b="b"/>
              <a:pathLst>
                <a:path w="27018" h="12382" extrusionOk="0">
                  <a:moveTo>
                    <a:pt x="27018" y="1"/>
                  </a:moveTo>
                  <a:lnTo>
                    <a:pt x="26930" y="52"/>
                  </a:lnTo>
                  <a:lnTo>
                    <a:pt x="26930" y="52"/>
                  </a:lnTo>
                  <a:lnTo>
                    <a:pt x="27018" y="26"/>
                  </a:lnTo>
                  <a:lnTo>
                    <a:pt x="27018" y="1"/>
                  </a:lnTo>
                  <a:close/>
                  <a:moveTo>
                    <a:pt x="26930" y="52"/>
                  </a:moveTo>
                  <a:lnTo>
                    <a:pt x="0" y="7946"/>
                  </a:lnTo>
                  <a:cubicBezTo>
                    <a:pt x="1629" y="9725"/>
                    <a:pt x="3509" y="11204"/>
                    <a:pt x="5589" y="12382"/>
                  </a:cubicBezTo>
                  <a:lnTo>
                    <a:pt x="26930" y="5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7"/>
            <p:cNvSpPr/>
            <p:nvPr/>
          </p:nvSpPr>
          <p:spPr>
            <a:xfrm>
              <a:off x="2130475" y="3207425"/>
              <a:ext cx="535725" cy="389750"/>
            </a:xfrm>
            <a:custGeom>
              <a:avLst/>
              <a:gdLst/>
              <a:ahLst/>
              <a:cxnLst/>
              <a:rect l="l" t="t" r="r" b="b"/>
              <a:pathLst>
                <a:path w="21429" h="15590" extrusionOk="0">
                  <a:moveTo>
                    <a:pt x="7669" y="1"/>
                  </a:moveTo>
                  <a:cubicBezTo>
                    <a:pt x="4988" y="752"/>
                    <a:pt x="2431" y="1830"/>
                    <a:pt x="0" y="3209"/>
                  </a:cubicBezTo>
                  <a:lnTo>
                    <a:pt x="21429" y="15590"/>
                  </a:lnTo>
                  <a:lnTo>
                    <a:pt x="76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7"/>
            <p:cNvSpPr/>
            <p:nvPr/>
          </p:nvSpPr>
          <p:spPr>
            <a:xfrm>
              <a:off x="2666175" y="3597150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1" y="1"/>
                  </a:moveTo>
                  <a:lnTo>
                    <a:pt x="13785" y="15590"/>
                  </a:lnTo>
                  <a:cubicBezTo>
                    <a:pt x="16442" y="14838"/>
                    <a:pt x="19024" y="13760"/>
                    <a:pt x="21430" y="123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7"/>
            <p:cNvSpPr/>
            <p:nvPr/>
          </p:nvSpPr>
          <p:spPr>
            <a:xfrm>
              <a:off x="2583475" y="3099575"/>
              <a:ext cx="370950" cy="229425"/>
            </a:xfrm>
            <a:custGeom>
              <a:avLst/>
              <a:gdLst/>
              <a:ahLst/>
              <a:cxnLst/>
              <a:rect l="l" t="t" r="r" b="b"/>
              <a:pathLst>
                <a:path w="14838" h="9177" extrusionOk="0">
                  <a:moveTo>
                    <a:pt x="3481" y="1"/>
                  </a:moveTo>
                  <a:cubicBezTo>
                    <a:pt x="1642" y="1"/>
                    <a:pt x="1" y="678"/>
                    <a:pt x="1" y="3914"/>
                  </a:cubicBezTo>
                  <a:lnTo>
                    <a:pt x="1179" y="8249"/>
                  </a:lnTo>
                  <a:cubicBezTo>
                    <a:pt x="1888" y="8203"/>
                    <a:pt x="2597" y="8180"/>
                    <a:pt x="3305" y="8180"/>
                  </a:cubicBezTo>
                  <a:cubicBezTo>
                    <a:pt x="6026" y="8180"/>
                    <a:pt x="8734" y="8520"/>
                    <a:pt x="11379" y="9177"/>
                  </a:cubicBezTo>
                  <a:lnTo>
                    <a:pt x="14838" y="5267"/>
                  </a:lnTo>
                  <a:cubicBezTo>
                    <a:pt x="14838" y="680"/>
                    <a:pt x="9224" y="555"/>
                    <a:pt x="6742" y="330"/>
                  </a:cubicBezTo>
                  <a:cubicBezTo>
                    <a:pt x="5801" y="254"/>
                    <a:pt x="4604" y="1"/>
                    <a:pt x="348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7"/>
            <p:cNvSpPr/>
            <p:nvPr/>
          </p:nvSpPr>
          <p:spPr>
            <a:xfrm>
              <a:off x="2604775" y="3122850"/>
              <a:ext cx="263200" cy="206150"/>
            </a:xfrm>
            <a:custGeom>
              <a:avLst/>
              <a:gdLst/>
              <a:ahLst/>
              <a:cxnLst/>
              <a:rect l="l" t="t" r="r" b="b"/>
              <a:pathLst>
                <a:path w="10528" h="8246" extrusionOk="0">
                  <a:moveTo>
                    <a:pt x="1" y="0"/>
                  </a:moveTo>
                  <a:lnTo>
                    <a:pt x="327" y="1178"/>
                  </a:lnTo>
                  <a:lnTo>
                    <a:pt x="327" y="7318"/>
                  </a:lnTo>
                  <a:cubicBezTo>
                    <a:pt x="1028" y="7268"/>
                    <a:pt x="1730" y="7243"/>
                    <a:pt x="2457" y="7243"/>
                  </a:cubicBezTo>
                  <a:cubicBezTo>
                    <a:pt x="3510" y="7243"/>
                    <a:pt x="4587" y="7293"/>
                    <a:pt x="5640" y="7394"/>
                  </a:cubicBezTo>
                  <a:cubicBezTo>
                    <a:pt x="7294" y="7569"/>
                    <a:pt x="8923" y="7845"/>
                    <a:pt x="10527" y="8246"/>
                  </a:cubicBezTo>
                  <a:lnTo>
                    <a:pt x="10527" y="2105"/>
                  </a:lnTo>
                  <a:cubicBezTo>
                    <a:pt x="7870" y="1429"/>
                    <a:pt x="5139" y="1078"/>
                    <a:pt x="2407" y="1078"/>
                  </a:cubicBezTo>
                  <a:cubicBezTo>
                    <a:pt x="1705" y="1078"/>
                    <a:pt x="1028" y="1103"/>
                    <a:pt x="327" y="115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7"/>
            <p:cNvSpPr/>
            <p:nvPr/>
          </p:nvSpPr>
          <p:spPr>
            <a:xfrm>
              <a:off x="2583475" y="3040700"/>
              <a:ext cx="370950" cy="134800"/>
            </a:xfrm>
            <a:custGeom>
              <a:avLst/>
              <a:gdLst/>
              <a:ahLst/>
              <a:cxnLst/>
              <a:rect l="l" t="t" r="r" b="b"/>
              <a:pathLst>
                <a:path w="14838" h="5392" extrusionOk="0">
                  <a:moveTo>
                    <a:pt x="3403" y="0"/>
                  </a:moveTo>
                  <a:cubicBezTo>
                    <a:pt x="2269" y="0"/>
                    <a:pt x="1134" y="43"/>
                    <a:pt x="1" y="128"/>
                  </a:cubicBezTo>
                  <a:lnTo>
                    <a:pt x="1179" y="4439"/>
                  </a:lnTo>
                  <a:cubicBezTo>
                    <a:pt x="1884" y="4393"/>
                    <a:pt x="2590" y="4370"/>
                    <a:pt x="3295" y="4370"/>
                  </a:cubicBezTo>
                  <a:cubicBezTo>
                    <a:pt x="6019" y="4370"/>
                    <a:pt x="8731" y="4714"/>
                    <a:pt x="11379" y="5391"/>
                  </a:cubicBezTo>
                  <a:lnTo>
                    <a:pt x="14838" y="1482"/>
                  </a:lnTo>
                  <a:cubicBezTo>
                    <a:pt x="11100" y="494"/>
                    <a:pt x="7257" y="0"/>
                    <a:pt x="340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7"/>
            <p:cNvSpPr/>
            <p:nvPr/>
          </p:nvSpPr>
          <p:spPr>
            <a:xfrm>
              <a:off x="2583475" y="3040750"/>
              <a:ext cx="370950" cy="134750"/>
            </a:xfrm>
            <a:custGeom>
              <a:avLst/>
              <a:gdLst/>
              <a:ahLst/>
              <a:cxnLst/>
              <a:rect l="l" t="t" r="r" b="b"/>
              <a:pathLst>
                <a:path w="14838" h="5390" extrusionOk="0">
                  <a:moveTo>
                    <a:pt x="3359" y="1"/>
                  </a:moveTo>
                  <a:cubicBezTo>
                    <a:pt x="2231" y="1"/>
                    <a:pt x="1103" y="51"/>
                    <a:pt x="1" y="126"/>
                  </a:cubicBezTo>
                  <a:lnTo>
                    <a:pt x="1179" y="4437"/>
                  </a:lnTo>
                  <a:cubicBezTo>
                    <a:pt x="1880" y="4387"/>
                    <a:pt x="2557" y="4362"/>
                    <a:pt x="3259" y="4362"/>
                  </a:cubicBezTo>
                  <a:cubicBezTo>
                    <a:pt x="5991" y="4362"/>
                    <a:pt x="8722" y="4713"/>
                    <a:pt x="11379" y="5389"/>
                  </a:cubicBezTo>
                  <a:lnTo>
                    <a:pt x="14838" y="1480"/>
                  </a:lnTo>
                  <a:cubicBezTo>
                    <a:pt x="11078" y="502"/>
                    <a:pt x="7219" y="1"/>
                    <a:pt x="3359" y="1"/>
                  </a:cubicBez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7"/>
            <p:cNvSpPr/>
            <p:nvPr/>
          </p:nvSpPr>
          <p:spPr>
            <a:xfrm>
              <a:off x="2583475" y="3043900"/>
              <a:ext cx="29475" cy="261925"/>
            </a:xfrm>
            <a:custGeom>
              <a:avLst/>
              <a:gdLst/>
              <a:ahLst/>
              <a:cxnLst/>
              <a:rect l="l" t="t" r="r" b="b"/>
              <a:pathLst>
                <a:path w="1179" h="10477" extrusionOk="0">
                  <a:moveTo>
                    <a:pt x="1" y="0"/>
                  </a:moveTo>
                  <a:lnTo>
                    <a:pt x="1" y="6166"/>
                  </a:lnTo>
                  <a:lnTo>
                    <a:pt x="1179" y="10476"/>
                  </a:lnTo>
                  <a:lnTo>
                    <a:pt x="1179" y="43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7"/>
            <p:cNvSpPr/>
            <p:nvPr/>
          </p:nvSpPr>
          <p:spPr>
            <a:xfrm>
              <a:off x="2867950" y="3077725"/>
              <a:ext cx="86475" cy="251900"/>
            </a:xfrm>
            <a:custGeom>
              <a:avLst/>
              <a:gdLst/>
              <a:ahLst/>
              <a:cxnLst/>
              <a:rect l="l" t="t" r="r" b="b"/>
              <a:pathLst>
                <a:path w="3459" h="10076" extrusionOk="0">
                  <a:moveTo>
                    <a:pt x="3459" y="1"/>
                  </a:moveTo>
                  <a:lnTo>
                    <a:pt x="0" y="3910"/>
                  </a:lnTo>
                  <a:lnTo>
                    <a:pt x="0" y="10076"/>
                  </a:lnTo>
                  <a:lnTo>
                    <a:pt x="3459" y="6141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7"/>
            <p:cNvSpPr/>
            <p:nvPr/>
          </p:nvSpPr>
          <p:spPr>
            <a:xfrm>
              <a:off x="2583475" y="3043900"/>
              <a:ext cx="29475" cy="261925"/>
            </a:xfrm>
            <a:custGeom>
              <a:avLst/>
              <a:gdLst/>
              <a:ahLst/>
              <a:cxnLst/>
              <a:rect l="l" t="t" r="r" b="b"/>
              <a:pathLst>
                <a:path w="1179" h="10477" extrusionOk="0">
                  <a:moveTo>
                    <a:pt x="1" y="0"/>
                  </a:moveTo>
                  <a:lnTo>
                    <a:pt x="1" y="6166"/>
                  </a:lnTo>
                  <a:lnTo>
                    <a:pt x="1179" y="10476"/>
                  </a:lnTo>
                  <a:lnTo>
                    <a:pt x="1179" y="43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7"/>
            <p:cNvSpPr/>
            <p:nvPr/>
          </p:nvSpPr>
          <p:spPr>
            <a:xfrm>
              <a:off x="2867950" y="3077725"/>
              <a:ext cx="86475" cy="251900"/>
            </a:xfrm>
            <a:custGeom>
              <a:avLst/>
              <a:gdLst/>
              <a:ahLst/>
              <a:cxnLst/>
              <a:rect l="l" t="t" r="r" b="b"/>
              <a:pathLst>
                <a:path w="3459" h="10076" extrusionOk="0">
                  <a:moveTo>
                    <a:pt x="3459" y="1"/>
                  </a:moveTo>
                  <a:lnTo>
                    <a:pt x="0" y="3910"/>
                  </a:lnTo>
                  <a:lnTo>
                    <a:pt x="0" y="10076"/>
                  </a:lnTo>
                  <a:lnTo>
                    <a:pt x="1679" y="8146"/>
                  </a:lnTo>
                  <a:lnTo>
                    <a:pt x="1679" y="4412"/>
                  </a:lnTo>
                  <a:lnTo>
                    <a:pt x="3459" y="2407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7"/>
            <p:cNvSpPr/>
            <p:nvPr/>
          </p:nvSpPr>
          <p:spPr>
            <a:xfrm>
              <a:off x="2909925" y="3187000"/>
              <a:ext cx="352150" cy="260425"/>
            </a:xfrm>
            <a:custGeom>
              <a:avLst/>
              <a:gdLst/>
              <a:ahLst/>
              <a:cxnLst/>
              <a:rect l="l" t="t" r="r" b="b"/>
              <a:pathLst>
                <a:path w="14086" h="10417" extrusionOk="0">
                  <a:moveTo>
                    <a:pt x="899" y="0"/>
                  </a:moveTo>
                  <a:cubicBezTo>
                    <a:pt x="610" y="0"/>
                    <a:pt x="311" y="13"/>
                    <a:pt x="0" y="41"/>
                  </a:cubicBezTo>
                  <a:lnTo>
                    <a:pt x="0" y="6181"/>
                  </a:lnTo>
                  <a:cubicBezTo>
                    <a:pt x="1454" y="6657"/>
                    <a:pt x="2832" y="7259"/>
                    <a:pt x="4161" y="8011"/>
                  </a:cubicBezTo>
                  <a:cubicBezTo>
                    <a:pt x="5314" y="8662"/>
                    <a:pt x="6366" y="9464"/>
                    <a:pt x="7294" y="10417"/>
                  </a:cubicBezTo>
                  <a:lnTo>
                    <a:pt x="14086" y="8412"/>
                  </a:lnTo>
                  <a:cubicBezTo>
                    <a:pt x="12732" y="7033"/>
                    <a:pt x="11203" y="5855"/>
                    <a:pt x="9524" y="4903"/>
                  </a:cubicBezTo>
                  <a:cubicBezTo>
                    <a:pt x="7771" y="3908"/>
                    <a:pt x="5905" y="0"/>
                    <a:pt x="89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7"/>
            <p:cNvSpPr/>
            <p:nvPr/>
          </p:nvSpPr>
          <p:spPr>
            <a:xfrm>
              <a:off x="2909925" y="3188000"/>
              <a:ext cx="182350" cy="259425"/>
            </a:xfrm>
            <a:custGeom>
              <a:avLst/>
              <a:gdLst/>
              <a:ahLst/>
              <a:cxnLst/>
              <a:rect l="l" t="t" r="r" b="b"/>
              <a:pathLst>
                <a:path w="7294" h="10377" extrusionOk="0">
                  <a:moveTo>
                    <a:pt x="0" y="1"/>
                  </a:moveTo>
                  <a:lnTo>
                    <a:pt x="0" y="6141"/>
                  </a:lnTo>
                  <a:cubicBezTo>
                    <a:pt x="1454" y="6617"/>
                    <a:pt x="2832" y="7219"/>
                    <a:pt x="4161" y="7971"/>
                  </a:cubicBezTo>
                  <a:cubicBezTo>
                    <a:pt x="4261" y="8021"/>
                    <a:pt x="4361" y="8096"/>
                    <a:pt x="4461" y="8146"/>
                  </a:cubicBezTo>
                  <a:cubicBezTo>
                    <a:pt x="5489" y="8773"/>
                    <a:pt x="6441" y="9524"/>
                    <a:pt x="7294" y="10377"/>
                  </a:cubicBezTo>
                  <a:lnTo>
                    <a:pt x="7294" y="4211"/>
                  </a:lnTo>
                  <a:cubicBezTo>
                    <a:pt x="6366" y="3259"/>
                    <a:pt x="5314" y="2457"/>
                    <a:pt x="4161" y="1805"/>
                  </a:cubicBezTo>
                  <a:cubicBezTo>
                    <a:pt x="2832" y="1053"/>
                    <a:pt x="1454" y="452"/>
                    <a:pt x="0" y="1"/>
                  </a:cubicBez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7"/>
            <p:cNvSpPr/>
            <p:nvPr/>
          </p:nvSpPr>
          <p:spPr>
            <a:xfrm>
              <a:off x="2909925" y="3090250"/>
              <a:ext cx="352150" cy="203050"/>
            </a:xfrm>
            <a:custGeom>
              <a:avLst/>
              <a:gdLst/>
              <a:ahLst/>
              <a:cxnLst/>
              <a:rect l="l" t="t" r="r" b="b"/>
              <a:pathLst>
                <a:path w="14086" h="8122" extrusionOk="0">
                  <a:moveTo>
                    <a:pt x="3459" y="1"/>
                  </a:moveTo>
                  <a:lnTo>
                    <a:pt x="0" y="3911"/>
                  </a:lnTo>
                  <a:cubicBezTo>
                    <a:pt x="1454" y="4362"/>
                    <a:pt x="2832" y="4963"/>
                    <a:pt x="4161" y="5715"/>
                  </a:cubicBezTo>
                  <a:cubicBezTo>
                    <a:pt x="5314" y="6367"/>
                    <a:pt x="6366" y="7169"/>
                    <a:pt x="7294" y="8121"/>
                  </a:cubicBezTo>
                  <a:lnTo>
                    <a:pt x="14086" y="6116"/>
                  </a:lnTo>
                  <a:cubicBezTo>
                    <a:pt x="12732" y="4738"/>
                    <a:pt x="11203" y="3560"/>
                    <a:pt x="9524" y="2632"/>
                  </a:cubicBezTo>
                  <a:cubicBezTo>
                    <a:pt x="7594" y="1530"/>
                    <a:pt x="5564" y="652"/>
                    <a:pt x="345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7"/>
            <p:cNvSpPr/>
            <p:nvPr/>
          </p:nvSpPr>
          <p:spPr>
            <a:xfrm>
              <a:off x="2909925" y="3090250"/>
              <a:ext cx="352150" cy="203050"/>
            </a:xfrm>
            <a:custGeom>
              <a:avLst/>
              <a:gdLst/>
              <a:ahLst/>
              <a:cxnLst/>
              <a:rect l="l" t="t" r="r" b="b"/>
              <a:pathLst>
                <a:path w="14086" h="8122" extrusionOk="0">
                  <a:moveTo>
                    <a:pt x="3459" y="1"/>
                  </a:moveTo>
                  <a:lnTo>
                    <a:pt x="0" y="3911"/>
                  </a:lnTo>
                  <a:cubicBezTo>
                    <a:pt x="1454" y="4362"/>
                    <a:pt x="2832" y="4963"/>
                    <a:pt x="4161" y="5715"/>
                  </a:cubicBezTo>
                  <a:cubicBezTo>
                    <a:pt x="5314" y="6367"/>
                    <a:pt x="6366" y="7169"/>
                    <a:pt x="7294" y="8121"/>
                  </a:cubicBezTo>
                  <a:lnTo>
                    <a:pt x="14086" y="6116"/>
                  </a:lnTo>
                  <a:cubicBezTo>
                    <a:pt x="12732" y="4738"/>
                    <a:pt x="11203" y="3560"/>
                    <a:pt x="9524" y="2632"/>
                  </a:cubicBezTo>
                  <a:cubicBezTo>
                    <a:pt x="7594" y="1530"/>
                    <a:pt x="5564" y="652"/>
                    <a:pt x="3459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7"/>
            <p:cNvSpPr/>
            <p:nvPr/>
          </p:nvSpPr>
          <p:spPr>
            <a:xfrm>
              <a:off x="3092250" y="3243150"/>
              <a:ext cx="169825" cy="204275"/>
            </a:xfrm>
            <a:custGeom>
              <a:avLst/>
              <a:gdLst/>
              <a:ahLst/>
              <a:cxnLst/>
              <a:rect l="l" t="t" r="r" b="b"/>
              <a:pathLst>
                <a:path w="6793" h="8171" extrusionOk="0">
                  <a:moveTo>
                    <a:pt x="6793" y="0"/>
                  </a:moveTo>
                  <a:lnTo>
                    <a:pt x="1" y="2005"/>
                  </a:lnTo>
                  <a:lnTo>
                    <a:pt x="1" y="8171"/>
                  </a:lnTo>
                  <a:lnTo>
                    <a:pt x="6793" y="6166"/>
                  </a:lnTo>
                  <a:lnTo>
                    <a:pt x="679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7"/>
            <p:cNvSpPr/>
            <p:nvPr/>
          </p:nvSpPr>
          <p:spPr>
            <a:xfrm>
              <a:off x="3092250" y="3243150"/>
              <a:ext cx="169825" cy="204275"/>
            </a:xfrm>
            <a:custGeom>
              <a:avLst/>
              <a:gdLst/>
              <a:ahLst/>
              <a:cxnLst/>
              <a:rect l="l" t="t" r="r" b="b"/>
              <a:pathLst>
                <a:path w="6793" h="8171" extrusionOk="0">
                  <a:moveTo>
                    <a:pt x="6793" y="0"/>
                  </a:moveTo>
                  <a:lnTo>
                    <a:pt x="1" y="2005"/>
                  </a:lnTo>
                  <a:lnTo>
                    <a:pt x="1" y="8171"/>
                  </a:lnTo>
                  <a:lnTo>
                    <a:pt x="878" y="7895"/>
                  </a:lnTo>
                  <a:lnTo>
                    <a:pt x="878" y="2983"/>
                  </a:lnTo>
                  <a:lnTo>
                    <a:pt x="878" y="2958"/>
                  </a:lnTo>
                  <a:lnTo>
                    <a:pt x="6793" y="1228"/>
                  </a:lnTo>
                  <a:lnTo>
                    <a:pt x="6793" y="0"/>
                  </a:ln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7"/>
            <p:cNvSpPr/>
            <p:nvPr/>
          </p:nvSpPr>
          <p:spPr>
            <a:xfrm>
              <a:off x="3114175" y="3317075"/>
              <a:ext cx="232500" cy="318950"/>
            </a:xfrm>
            <a:custGeom>
              <a:avLst/>
              <a:gdLst/>
              <a:ahLst/>
              <a:cxnLst/>
              <a:rect l="l" t="t" r="r" b="b"/>
              <a:pathLst>
                <a:path w="9300" h="12758" extrusionOk="0">
                  <a:moveTo>
                    <a:pt x="1" y="1"/>
                  </a:moveTo>
                  <a:lnTo>
                    <a:pt x="1" y="6166"/>
                  </a:lnTo>
                  <a:cubicBezTo>
                    <a:pt x="1429" y="8021"/>
                    <a:pt x="1981" y="10051"/>
                    <a:pt x="1605" y="12056"/>
                  </a:cubicBezTo>
                  <a:lnTo>
                    <a:pt x="9099" y="12758"/>
                  </a:lnTo>
                  <a:cubicBezTo>
                    <a:pt x="9224" y="12131"/>
                    <a:pt x="9299" y="11479"/>
                    <a:pt x="9299" y="10853"/>
                  </a:cubicBezTo>
                  <a:lnTo>
                    <a:pt x="9299" y="4512"/>
                  </a:lnTo>
                  <a:lnTo>
                    <a:pt x="7018" y="4512"/>
                  </a:lnTo>
                  <a:cubicBezTo>
                    <a:pt x="6943" y="4412"/>
                    <a:pt x="6868" y="4286"/>
                    <a:pt x="6768" y="41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7"/>
            <p:cNvSpPr/>
            <p:nvPr/>
          </p:nvSpPr>
          <p:spPr>
            <a:xfrm>
              <a:off x="3114175" y="3317700"/>
              <a:ext cx="232500" cy="318325"/>
            </a:xfrm>
            <a:custGeom>
              <a:avLst/>
              <a:gdLst/>
              <a:ahLst/>
              <a:cxnLst/>
              <a:rect l="l" t="t" r="r" b="b"/>
              <a:pathLst>
                <a:path w="9300" h="12733" extrusionOk="0">
                  <a:moveTo>
                    <a:pt x="1" y="1"/>
                  </a:moveTo>
                  <a:lnTo>
                    <a:pt x="1" y="6141"/>
                  </a:lnTo>
                  <a:cubicBezTo>
                    <a:pt x="402" y="6667"/>
                    <a:pt x="728" y="7194"/>
                    <a:pt x="978" y="7720"/>
                  </a:cubicBezTo>
                  <a:cubicBezTo>
                    <a:pt x="1104" y="7469"/>
                    <a:pt x="1204" y="7219"/>
                    <a:pt x="1304" y="6968"/>
                  </a:cubicBezTo>
                  <a:lnTo>
                    <a:pt x="1605" y="6993"/>
                  </a:lnTo>
                  <a:lnTo>
                    <a:pt x="1605" y="5890"/>
                  </a:lnTo>
                  <a:cubicBezTo>
                    <a:pt x="1680" y="5464"/>
                    <a:pt x="1730" y="5063"/>
                    <a:pt x="1730" y="4637"/>
                  </a:cubicBezTo>
                  <a:cubicBezTo>
                    <a:pt x="1730" y="3058"/>
                    <a:pt x="1129" y="1479"/>
                    <a:pt x="1" y="1"/>
                  </a:cubicBezTo>
                  <a:close/>
                  <a:moveTo>
                    <a:pt x="9299" y="4813"/>
                  </a:moveTo>
                  <a:cubicBezTo>
                    <a:pt x="9299" y="5414"/>
                    <a:pt x="9224" y="5991"/>
                    <a:pt x="9099" y="6567"/>
                  </a:cubicBezTo>
                  <a:lnTo>
                    <a:pt x="9099" y="12733"/>
                  </a:lnTo>
                  <a:cubicBezTo>
                    <a:pt x="9224" y="12106"/>
                    <a:pt x="9299" y="11479"/>
                    <a:pt x="9299" y="10853"/>
                  </a:cubicBezTo>
                  <a:lnTo>
                    <a:pt x="9299" y="10828"/>
                  </a:lnTo>
                  <a:lnTo>
                    <a:pt x="9299" y="4813"/>
                  </a:ln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7"/>
            <p:cNvSpPr/>
            <p:nvPr/>
          </p:nvSpPr>
          <p:spPr>
            <a:xfrm>
              <a:off x="3114175" y="3267575"/>
              <a:ext cx="243150" cy="214325"/>
            </a:xfrm>
            <a:custGeom>
              <a:avLst/>
              <a:gdLst/>
              <a:ahLst/>
              <a:cxnLst/>
              <a:rect l="l" t="t" r="r" b="b"/>
              <a:pathLst>
                <a:path w="9726" h="8573" extrusionOk="0">
                  <a:moveTo>
                    <a:pt x="6768" y="1"/>
                  </a:moveTo>
                  <a:lnTo>
                    <a:pt x="1" y="2006"/>
                  </a:lnTo>
                  <a:cubicBezTo>
                    <a:pt x="1429" y="3860"/>
                    <a:pt x="2006" y="5890"/>
                    <a:pt x="1605" y="7895"/>
                  </a:cubicBezTo>
                  <a:lnTo>
                    <a:pt x="9099" y="8572"/>
                  </a:lnTo>
                  <a:cubicBezTo>
                    <a:pt x="9725" y="5665"/>
                    <a:pt x="8948" y="2707"/>
                    <a:pt x="67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7"/>
            <p:cNvSpPr/>
            <p:nvPr/>
          </p:nvSpPr>
          <p:spPr>
            <a:xfrm>
              <a:off x="3114175" y="3267575"/>
              <a:ext cx="232500" cy="214325"/>
            </a:xfrm>
            <a:custGeom>
              <a:avLst/>
              <a:gdLst/>
              <a:ahLst/>
              <a:cxnLst/>
              <a:rect l="l" t="t" r="r" b="b"/>
              <a:pathLst>
                <a:path w="9300" h="8573" extrusionOk="0">
                  <a:moveTo>
                    <a:pt x="6768" y="1"/>
                  </a:moveTo>
                  <a:lnTo>
                    <a:pt x="1" y="2006"/>
                  </a:lnTo>
                  <a:cubicBezTo>
                    <a:pt x="1129" y="3459"/>
                    <a:pt x="1730" y="5063"/>
                    <a:pt x="1730" y="6642"/>
                  </a:cubicBezTo>
                  <a:cubicBezTo>
                    <a:pt x="1730" y="7068"/>
                    <a:pt x="1680" y="7469"/>
                    <a:pt x="1605" y="7895"/>
                  </a:cubicBezTo>
                  <a:lnTo>
                    <a:pt x="9099" y="8572"/>
                  </a:lnTo>
                  <a:cubicBezTo>
                    <a:pt x="9249" y="7920"/>
                    <a:pt x="9299" y="7294"/>
                    <a:pt x="9299" y="6642"/>
                  </a:cubicBezTo>
                  <a:cubicBezTo>
                    <a:pt x="9299" y="4362"/>
                    <a:pt x="8472" y="2106"/>
                    <a:pt x="6768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7"/>
            <p:cNvSpPr/>
            <p:nvPr/>
          </p:nvSpPr>
          <p:spPr>
            <a:xfrm>
              <a:off x="3154275" y="3464950"/>
              <a:ext cx="187375" cy="171075"/>
            </a:xfrm>
            <a:custGeom>
              <a:avLst/>
              <a:gdLst/>
              <a:ahLst/>
              <a:cxnLst/>
              <a:rect l="l" t="t" r="r" b="b"/>
              <a:pathLst>
                <a:path w="7495" h="6843" extrusionOk="0">
                  <a:moveTo>
                    <a:pt x="1" y="0"/>
                  </a:moveTo>
                  <a:lnTo>
                    <a:pt x="1" y="6141"/>
                  </a:lnTo>
                  <a:lnTo>
                    <a:pt x="7495" y="6843"/>
                  </a:lnTo>
                  <a:lnTo>
                    <a:pt x="7495" y="6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7"/>
            <p:cNvSpPr/>
            <p:nvPr/>
          </p:nvSpPr>
          <p:spPr>
            <a:xfrm>
              <a:off x="3154275" y="3464950"/>
              <a:ext cx="187375" cy="171075"/>
            </a:xfrm>
            <a:custGeom>
              <a:avLst/>
              <a:gdLst/>
              <a:ahLst/>
              <a:cxnLst/>
              <a:rect l="l" t="t" r="r" b="b"/>
              <a:pathLst>
                <a:path w="7495" h="6843" extrusionOk="0">
                  <a:moveTo>
                    <a:pt x="1" y="0"/>
                  </a:moveTo>
                  <a:lnTo>
                    <a:pt x="1" y="1103"/>
                  </a:lnTo>
                  <a:lnTo>
                    <a:pt x="7219" y="1755"/>
                  </a:lnTo>
                  <a:lnTo>
                    <a:pt x="7219" y="6817"/>
                  </a:lnTo>
                  <a:lnTo>
                    <a:pt x="7495" y="6843"/>
                  </a:lnTo>
                  <a:lnTo>
                    <a:pt x="7495" y="6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7"/>
            <p:cNvSpPr/>
            <p:nvPr/>
          </p:nvSpPr>
          <p:spPr>
            <a:xfrm>
              <a:off x="2201900" y="3138650"/>
              <a:ext cx="364050" cy="239225"/>
            </a:xfrm>
            <a:custGeom>
              <a:avLst/>
              <a:gdLst/>
              <a:ahLst/>
              <a:cxnLst/>
              <a:rect l="l" t="t" r="r" b="b"/>
              <a:pathLst>
                <a:path w="14562" h="9569" extrusionOk="0">
                  <a:moveTo>
                    <a:pt x="10911" y="1"/>
                  </a:moveTo>
                  <a:cubicBezTo>
                    <a:pt x="6839" y="1"/>
                    <a:pt x="1957" y="2177"/>
                    <a:pt x="0" y="6486"/>
                  </a:cubicBezTo>
                  <a:lnTo>
                    <a:pt x="5364" y="9569"/>
                  </a:lnTo>
                  <a:cubicBezTo>
                    <a:pt x="8246" y="8140"/>
                    <a:pt x="11379" y="7213"/>
                    <a:pt x="14562" y="6862"/>
                  </a:cubicBezTo>
                  <a:lnTo>
                    <a:pt x="14562" y="721"/>
                  </a:lnTo>
                  <a:cubicBezTo>
                    <a:pt x="13525" y="241"/>
                    <a:pt x="12263" y="1"/>
                    <a:pt x="1091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7"/>
            <p:cNvSpPr/>
            <p:nvPr/>
          </p:nvSpPr>
          <p:spPr>
            <a:xfrm>
              <a:off x="2289625" y="3156675"/>
              <a:ext cx="276325" cy="221200"/>
            </a:xfrm>
            <a:custGeom>
              <a:avLst/>
              <a:gdLst/>
              <a:ahLst/>
              <a:cxnLst/>
              <a:rect l="l" t="t" r="r" b="b"/>
              <a:pathLst>
                <a:path w="11053" h="8848" extrusionOk="0">
                  <a:moveTo>
                    <a:pt x="11053" y="0"/>
                  </a:moveTo>
                  <a:cubicBezTo>
                    <a:pt x="7870" y="326"/>
                    <a:pt x="4762" y="1254"/>
                    <a:pt x="1880" y="2682"/>
                  </a:cubicBezTo>
                  <a:lnTo>
                    <a:pt x="0" y="1605"/>
                  </a:lnTo>
                  <a:lnTo>
                    <a:pt x="1855" y="2682"/>
                  </a:lnTo>
                  <a:lnTo>
                    <a:pt x="1855" y="8848"/>
                  </a:lnTo>
                  <a:cubicBezTo>
                    <a:pt x="3183" y="8196"/>
                    <a:pt x="4511" y="7645"/>
                    <a:pt x="5915" y="7219"/>
                  </a:cubicBezTo>
                  <a:cubicBezTo>
                    <a:pt x="7594" y="6692"/>
                    <a:pt x="9323" y="6341"/>
                    <a:pt x="11053" y="6141"/>
                  </a:cubicBezTo>
                  <a:lnTo>
                    <a:pt x="11053" y="2983"/>
                  </a:lnTo>
                  <a:lnTo>
                    <a:pt x="11053" y="276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7"/>
            <p:cNvSpPr/>
            <p:nvPr/>
          </p:nvSpPr>
          <p:spPr>
            <a:xfrm>
              <a:off x="2202525" y="3047650"/>
              <a:ext cx="363425" cy="176100"/>
            </a:xfrm>
            <a:custGeom>
              <a:avLst/>
              <a:gdLst/>
              <a:ahLst/>
              <a:cxnLst/>
              <a:rect l="l" t="t" r="r" b="b"/>
              <a:pathLst>
                <a:path w="14537" h="7044" extrusionOk="0">
                  <a:moveTo>
                    <a:pt x="13359" y="1"/>
                  </a:moveTo>
                  <a:cubicBezTo>
                    <a:pt x="8296" y="577"/>
                    <a:pt x="3685" y="1981"/>
                    <a:pt x="0" y="3960"/>
                  </a:cubicBezTo>
                  <a:lnTo>
                    <a:pt x="5364" y="7043"/>
                  </a:lnTo>
                  <a:cubicBezTo>
                    <a:pt x="8246" y="5615"/>
                    <a:pt x="11354" y="4687"/>
                    <a:pt x="14537" y="4361"/>
                  </a:cubicBezTo>
                  <a:lnTo>
                    <a:pt x="1335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7"/>
            <p:cNvSpPr/>
            <p:nvPr/>
          </p:nvSpPr>
          <p:spPr>
            <a:xfrm>
              <a:off x="2202525" y="3047650"/>
              <a:ext cx="363425" cy="176100"/>
            </a:xfrm>
            <a:custGeom>
              <a:avLst/>
              <a:gdLst/>
              <a:ahLst/>
              <a:cxnLst/>
              <a:rect l="l" t="t" r="r" b="b"/>
              <a:pathLst>
                <a:path w="14537" h="7044" extrusionOk="0">
                  <a:moveTo>
                    <a:pt x="13359" y="1"/>
                  </a:moveTo>
                  <a:cubicBezTo>
                    <a:pt x="11404" y="226"/>
                    <a:pt x="9524" y="577"/>
                    <a:pt x="7745" y="1028"/>
                  </a:cubicBezTo>
                  <a:lnTo>
                    <a:pt x="7244" y="2983"/>
                  </a:lnTo>
                  <a:cubicBezTo>
                    <a:pt x="7269" y="2983"/>
                    <a:pt x="7269" y="2983"/>
                    <a:pt x="7269" y="3008"/>
                  </a:cubicBezTo>
                  <a:cubicBezTo>
                    <a:pt x="7269" y="3209"/>
                    <a:pt x="7093" y="3409"/>
                    <a:pt x="6868" y="3409"/>
                  </a:cubicBezTo>
                  <a:lnTo>
                    <a:pt x="6843" y="3409"/>
                  </a:lnTo>
                  <a:cubicBezTo>
                    <a:pt x="6617" y="3409"/>
                    <a:pt x="6442" y="3234"/>
                    <a:pt x="6416" y="3008"/>
                  </a:cubicBezTo>
                  <a:lnTo>
                    <a:pt x="5915" y="1529"/>
                  </a:lnTo>
                  <a:cubicBezTo>
                    <a:pt x="3760" y="2181"/>
                    <a:pt x="1755" y="3008"/>
                    <a:pt x="0" y="3960"/>
                  </a:cubicBezTo>
                  <a:lnTo>
                    <a:pt x="5364" y="7043"/>
                  </a:lnTo>
                  <a:cubicBezTo>
                    <a:pt x="8246" y="5615"/>
                    <a:pt x="11354" y="4687"/>
                    <a:pt x="14537" y="4361"/>
                  </a:cubicBezTo>
                  <a:lnTo>
                    <a:pt x="13359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7"/>
            <p:cNvSpPr/>
            <p:nvPr/>
          </p:nvSpPr>
          <p:spPr>
            <a:xfrm>
              <a:off x="2201900" y="3146650"/>
              <a:ext cx="134100" cy="231225"/>
            </a:xfrm>
            <a:custGeom>
              <a:avLst/>
              <a:gdLst/>
              <a:ahLst/>
              <a:cxnLst/>
              <a:rect l="l" t="t" r="r" b="b"/>
              <a:pathLst>
                <a:path w="5364" h="9249" extrusionOk="0">
                  <a:moveTo>
                    <a:pt x="0" y="0"/>
                  </a:moveTo>
                  <a:lnTo>
                    <a:pt x="0" y="6166"/>
                  </a:lnTo>
                  <a:lnTo>
                    <a:pt x="5364" y="9249"/>
                  </a:lnTo>
                  <a:lnTo>
                    <a:pt x="5364" y="3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7"/>
            <p:cNvSpPr/>
            <p:nvPr/>
          </p:nvSpPr>
          <p:spPr>
            <a:xfrm>
              <a:off x="1998250" y="3243150"/>
              <a:ext cx="305175" cy="286975"/>
            </a:xfrm>
            <a:custGeom>
              <a:avLst/>
              <a:gdLst/>
              <a:ahLst/>
              <a:cxnLst/>
              <a:rect l="l" t="t" r="r" b="b"/>
              <a:pathLst>
                <a:path w="12207" h="11479" extrusionOk="0">
                  <a:moveTo>
                    <a:pt x="7921" y="0"/>
                  </a:moveTo>
                  <a:lnTo>
                    <a:pt x="6818" y="3058"/>
                  </a:lnTo>
                  <a:cubicBezTo>
                    <a:pt x="3209" y="5288"/>
                    <a:pt x="928" y="7970"/>
                    <a:pt x="1" y="10802"/>
                  </a:cubicBezTo>
                  <a:lnTo>
                    <a:pt x="7520" y="11479"/>
                  </a:lnTo>
                  <a:cubicBezTo>
                    <a:pt x="8196" y="9549"/>
                    <a:pt x="9775" y="7719"/>
                    <a:pt x="12207" y="6166"/>
                  </a:cubicBezTo>
                  <a:lnTo>
                    <a:pt x="12207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7"/>
            <p:cNvSpPr/>
            <p:nvPr/>
          </p:nvSpPr>
          <p:spPr>
            <a:xfrm>
              <a:off x="2101650" y="3243150"/>
              <a:ext cx="201775" cy="268200"/>
            </a:xfrm>
            <a:custGeom>
              <a:avLst/>
              <a:gdLst/>
              <a:ahLst/>
              <a:cxnLst/>
              <a:rect l="l" t="t" r="r" b="b"/>
              <a:pathLst>
                <a:path w="8071" h="10728" extrusionOk="0">
                  <a:moveTo>
                    <a:pt x="8045" y="0"/>
                  </a:moveTo>
                  <a:cubicBezTo>
                    <a:pt x="5614" y="1554"/>
                    <a:pt x="4060" y="3384"/>
                    <a:pt x="3384" y="5313"/>
                  </a:cubicBezTo>
                  <a:lnTo>
                    <a:pt x="0" y="5013"/>
                  </a:lnTo>
                  <a:lnTo>
                    <a:pt x="3359" y="5313"/>
                  </a:lnTo>
                  <a:lnTo>
                    <a:pt x="3359" y="9925"/>
                  </a:lnTo>
                  <a:cubicBezTo>
                    <a:pt x="3459" y="10201"/>
                    <a:pt x="3559" y="10451"/>
                    <a:pt x="3685" y="10727"/>
                  </a:cubicBezTo>
                  <a:cubicBezTo>
                    <a:pt x="3985" y="10100"/>
                    <a:pt x="4386" y="9499"/>
                    <a:pt x="4862" y="8923"/>
                  </a:cubicBezTo>
                  <a:cubicBezTo>
                    <a:pt x="5664" y="7945"/>
                    <a:pt x="6742" y="7018"/>
                    <a:pt x="8071" y="6166"/>
                  </a:cubicBezTo>
                  <a:lnTo>
                    <a:pt x="8071" y="5765"/>
                  </a:lnTo>
                  <a:lnTo>
                    <a:pt x="8071" y="4637"/>
                  </a:lnTo>
                  <a:lnTo>
                    <a:pt x="8071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7"/>
            <p:cNvSpPr/>
            <p:nvPr/>
          </p:nvSpPr>
          <p:spPr>
            <a:xfrm>
              <a:off x="1998250" y="3166075"/>
              <a:ext cx="304550" cy="209925"/>
            </a:xfrm>
            <a:custGeom>
              <a:avLst/>
              <a:gdLst/>
              <a:ahLst/>
              <a:cxnLst/>
              <a:rect l="l" t="t" r="r" b="b"/>
              <a:pathLst>
                <a:path w="12182" h="8397" extrusionOk="0">
                  <a:moveTo>
                    <a:pt x="6818" y="0"/>
                  </a:moveTo>
                  <a:cubicBezTo>
                    <a:pt x="3209" y="2206"/>
                    <a:pt x="928" y="4913"/>
                    <a:pt x="1" y="7720"/>
                  </a:cubicBezTo>
                  <a:lnTo>
                    <a:pt x="7520" y="8396"/>
                  </a:lnTo>
                  <a:cubicBezTo>
                    <a:pt x="8196" y="6467"/>
                    <a:pt x="9750" y="4637"/>
                    <a:pt x="12181" y="3083"/>
                  </a:cubicBezTo>
                  <a:lnTo>
                    <a:pt x="6818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7"/>
            <p:cNvSpPr/>
            <p:nvPr/>
          </p:nvSpPr>
          <p:spPr>
            <a:xfrm>
              <a:off x="1998250" y="3166075"/>
              <a:ext cx="304550" cy="209925"/>
            </a:xfrm>
            <a:custGeom>
              <a:avLst/>
              <a:gdLst/>
              <a:ahLst/>
              <a:cxnLst/>
              <a:rect l="l" t="t" r="r" b="b"/>
              <a:pathLst>
                <a:path w="12182" h="8397" extrusionOk="0">
                  <a:moveTo>
                    <a:pt x="6818" y="0"/>
                  </a:moveTo>
                  <a:cubicBezTo>
                    <a:pt x="3209" y="2206"/>
                    <a:pt x="928" y="4913"/>
                    <a:pt x="1" y="7720"/>
                  </a:cubicBezTo>
                  <a:lnTo>
                    <a:pt x="7520" y="8396"/>
                  </a:lnTo>
                  <a:cubicBezTo>
                    <a:pt x="8196" y="6467"/>
                    <a:pt x="9750" y="4637"/>
                    <a:pt x="12181" y="3083"/>
                  </a:cubicBezTo>
                  <a:lnTo>
                    <a:pt x="6818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7"/>
            <p:cNvSpPr/>
            <p:nvPr/>
          </p:nvSpPr>
          <p:spPr>
            <a:xfrm>
              <a:off x="1998250" y="3359050"/>
              <a:ext cx="187375" cy="171075"/>
            </a:xfrm>
            <a:custGeom>
              <a:avLst/>
              <a:gdLst/>
              <a:ahLst/>
              <a:cxnLst/>
              <a:rect l="l" t="t" r="r" b="b"/>
              <a:pathLst>
                <a:path w="7495" h="6843" extrusionOk="0">
                  <a:moveTo>
                    <a:pt x="1" y="1"/>
                  </a:moveTo>
                  <a:lnTo>
                    <a:pt x="1" y="6166"/>
                  </a:lnTo>
                  <a:lnTo>
                    <a:pt x="7495" y="6843"/>
                  </a:lnTo>
                  <a:lnTo>
                    <a:pt x="7495" y="6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7"/>
            <p:cNvSpPr/>
            <p:nvPr/>
          </p:nvSpPr>
          <p:spPr>
            <a:xfrm>
              <a:off x="1985725" y="3397900"/>
              <a:ext cx="232475" cy="355925"/>
            </a:xfrm>
            <a:custGeom>
              <a:avLst/>
              <a:gdLst/>
              <a:ahLst/>
              <a:cxnLst/>
              <a:rect l="l" t="t" r="r" b="b"/>
              <a:pathLst>
                <a:path w="9299" h="14237" extrusionOk="0">
                  <a:moveTo>
                    <a:pt x="5464" y="1"/>
                  </a:moveTo>
                  <a:lnTo>
                    <a:pt x="1" y="1429"/>
                  </a:lnTo>
                  <a:lnTo>
                    <a:pt x="1" y="7595"/>
                  </a:lnTo>
                  <a:cubicBezTo>
                    <a:pt x="51" y="10026"/>
                    <a:pt x="928" y="12382"/>
                    <a:pt x="2507" y="14236"/>
                  </a:cubicBezTo>
                  <a:lnTo>
                    <a:pt x="9299" y="12256"/>
                  </a:lnTo>
                  <a:cubicBezTo>
                    <a:pt x="7870" y="10402"/>
                    <a:pt x="7319" y="8372"/>
                    <a:pt x="7695" y="6367"/>
                  </a:cubicBezTo>
                  <a:lnTo>
                    <a:pt x="7695" y="201"/>
                  </a:lnTo>
                  <a:lnTo>
                    <a:pt x="5464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7"/>
            <p:cNvSpPr/>
            <p:nvPr/>
          </p:nvSpPr>
          <p:spPr>
            <a:xfrm>
              <a:off x="1985725" y="3449900"/>
              <a:ext cx="191750" cy="303925"/>
            </a:xfrm>
            <a:custGeom>
              <a:avLst/>
              <a:gdLst/>
              <a:ahLst/>
              <a:cxnLst/>
              <a:rect l="l" t="t" r="r" b="b"/>
              <a:pathLst>
                <a:path w="7670" h="12157" extrusionOk="0">
                  <a:moveTo>
                    <a:pt x="1" y="1"/>
                  </a:moveTo>
                  <a:lnTo>
                    <a:pt x="1" y="5515"/>
                  </a:lnTo>
                  <a:cubicBezTo>
                    <a:pt x="26" y="6467"/>
                    <a:pt x="176" y="7419"/>
                    <a:pt x="427" y="8347"/>
                  </a:cubicBezTo>
                  <a:cubicBezTo>
                    <a:pt x="853" y="9725"/>
                    <a:pt x="1555" y="11029"/>
                    <a:pt x="2507" y="12156"/>
                  </a:cubicBezTo>
                  <a:lnTo>
                    <a:pt x="2532" y="12156"/>
                  </a:lnTo>
                  <a:lnTo>
                    <a:pt x="2532" y="6016"/>
                  </a:lnTo>
                  <a:lnTo>
                    <a:pt x="7670" y="4487"/>
                  </a:lnTo>
                  <a:lnTo>
                    <a:pt x="2507" y="6016"/>
                  </a:lnTo>
                  <a:cubicBezTo>
                    <a:pt x="978" y="4111"/>
                    <a:pt x="151" y="2056"/>
                    <a:pt x="1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7"/>
            <p:cNvSpPr/>
            <p:nvPr/>
          </p:nvSpPr>
          <p:spPr>
            <a:xfrm>
              <a:off x="2175575" y="3403550"/>
              <a:ext cx="2525" cy="60175"/>
            </a:xfrm>
            <a:custGeom>
              <a:avLst/>
              <a:gdLst/>
              <a:ahLst/>
              <a:cxnLst/>
              <a:rect l="l" t="t" r="r" b="b"/>
              <a:pathLst>
                <a:path w="101" h="2407" extrusionOk="0">
                  <a:moveTo>
                    <a:pt x="101" y="0"/>
                  </a:moveTo>
                  <a:cubicBezTo>
                    <a:pt x="26" y="401"/>
                    <a:pt x="1" y="802"/>
                    <a:pt x="1" y="1203"/>
                  </a:cubicBezTo>
                  <a:cubicBezTo>
                    <a:pt x="1" y="1604"/>
                    <a:pt x="26" y="2005"/>
                    <a:pt x="101" y="2406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7"/>
            <p:cNvSpPr/>
            <p:nvPr/>
          </p:nvSpPr>
          <p:spPr>
            <a:xfrm>
              <a:off x="2049025" y="3550150"/>
              <a:ext cx="169825" cy="203675"/>
            </a:xfrm>
            <a:custGeom>
              <a:avLst/>
              <a:gdLst/>
              <a:ahLst/>
              <a:cxnLst/>
              <a:rect l="l" t="t" r="r" b="b"/>
              <a:pathLst>
                <a:path w="6793" h="8147" extrusionOk="0">
                  <a:moveTo>
                    <a:pt x="6792" y="1"/>
                  </a:moveTo>
                  <a:lnTo>
                    <a:pt x="0" y="2006"/>
                  </a:lnTo>
                  <a:lnTo>
                    <a:pt x="0" y="8146"/>
                  </a:lnTo>
                  <a:lnTo>
                    <a:pt x="6792" y="6166"/>
                  </a:lnTo>
                  <a:lnTo>
                    <a:pt x="67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7"/>
            <p:cNvSpPr/>
            <p:nvPr/>
          </p:nvSpPr>
          <p:spPr>
            <a:xfrm>
              <a:off x="1975075" y="3386000"/>
              <a:ext cx="243125" cy="214300"/>
            </a:xfrm>
            <a:custGeom>
              <a:avLst/>
              <a:gdLst/>
              <a:ahLst/>
              <a:cxnLst/>
              <a:rect l="l" t="t" r="r" b="b"/>
              <a:pathLst>
                <a:path w="9725" h="8572" extrusionOk="0">
                  <a:moveTo>
                    <a:pt x="602" y="0"/>
                  </a:moveTo>
                  <a:lnTo>
                    <a:pt x="602" y="0"/>
                  </a:lnTo>
                  <a:cubicBezTo>
                    <a:pt x="1" y="2908"/>
                    <a:pt x="778" y="5865"/>
                    <a:pt x="2933" y="8572"/>
                  </a:cubicBezTo>
                  <a:lnTo>
                    <a:pt x="9725" y="6567"/>
                  </a:lnTo>
                  <a:cubicBezTo>
                    <a:pt x="8296" y="4712"/>
                    <a:pt x="7745" y="2682"/>
                    <a:pt x="8121" y="677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7"/>
            <p:cNvSpPr/>
            <p:nvPr/>
          </p:nvSpPr>
          <p:spPr>
            <a:xfrm>
              <a:off x="1985100" y="3386000"/>
              <a:ext cx="233100" cy="214300"/>
            </a:xfrm>
            <a:custGeom>
              <a:avLst/>
              <a:gdLst/>
              <a:ahLst/>
              <a:cxnLst/>
              <a:rect l="l" t="t" r="r" b="b"/>
              <a:pathLst>
                <a:path w="9324" h="8572" extrusionOk="0">
                  <a:moveTo>
                    <a:pt x="201" y="0"/>
                  </a:moveTo>
                  <a:cubicBezTo>
                    <a:pt x="76" y="627"/>
                    <a:pt x="1" y="1279"/>
                    <a:pt x="1" y="1930"/>
                  </a:cubicBezTo>
                  <a:cubicBezTo>
                    <a:pt x="1" y="4186"/>
                    <a:pt x="853" y="6467"/>
                    <a:pt x="2532" y="8572"/>
                  </a:cubicBezTo>
                  <a:lnTo>
                    <a:pt x="8697" y="6742"/>
                  </a:lnTo>
                  <a:lnTo>
                    <a:pt x="9324" y="6567"/>
                  </a:lnTo>
                  <a:cubicBezTo>
                    <a:pt x="8196" y="5088"/>
                    <a:pt x="7620" y="3484"/>
                    <a:pt x="7620" y="1905"/>
                  </a:cubicBezTo>
                  <a:cubicBezTo>
                    <a:pt x="7620" y="1504"/>
                    <a:pt x="7645" y="1078"/>
                    <a:pt x="7720" y="67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7"/>
            <p:cNvSpPr/>
            <p:nvPr/>
          </p:nvSpPr>
          <p:spPr>
            <a:xfrm>
              <a:off x="2259550" y="3433625"/>
              <a:ext cx="813300" cy="388800"/>
            </a:xfrm>
            <a:custGeom>
              <a:avLst/>
              <a:gdLst/>
              <a:ahLst/>
              <a:cxnLst/>
              <a:rect l="l" t="t" r="r" b="b"/>
              <a:pathLst>
                <a:path w="32532" h="15552" extrusionOk="0">
                  <a:moveTo>
                    <a:pt x="0" y="0"/>
                  </a:moveTo>
                  <a:lnTo>
                    <a:pt x="0" y="6166"/>
                  </a:lnTo>
                  <a:cubicBezTo>
                    <a:pt x="0" y="8572"/>
                    <a:pt x="1604" y="10978"/>
                    <a:pt x="4762" y="12807"/>
                  </a:cubicBezTo>
                  <a:cubicBezTo>
                    <a:pt x="7945" y="14637"/>
                    <a:pt x="12112" y="15552"/>
                    <a:pt x="16275" y="15552"/>
                  </a:cubicBezTo>
                  <a:cubicBezTo>
                    <a:pt x="20439" y="15552"/>
                    <a:pt x="24599" y="14637"/>
                    <a:pt x="27770" y="12807"/>
                  </a:cubicBezTo>
                  <a:cubicBezTo>
                    <a:pt x="30953" y="10978"/>
                    <a:pt x="32532" y="8572"/>
                    <a:pt x="32532" y="6166"/>
                  </a:cubicBezTo>
                  <a:lnTo>
                    <a:pt x="3253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7"/>
            <p:cNvSpPr/>
            <p:nvPr/>
          </p:nvSpPr>
          <p:spPr>
            <a:xfrm>
              <a:off x="2259550" y="3199275"/>
              <a:ext cx="813300" cy="469325"/>
            </a:xfrm>
            <a:custGeom>
              <a:avLst/>
              <a:gdLst/>
              <a:ahLst/>
              <a:cxnLst/>
              <a:rect l="l" t="t" r="r" b="b"/>
              <a:pathLst>
                <a:path w="32532" h="18773" extrusionOk="0">
                  <a:moveTo>
                    <a:pt x="16266" y="1"/>
                  </a:moveTo>
                  <a:cubicBezTo>
                    <a:pt x="7293" y="1"/>
                    <a:pt x="0" y="4186"/>
                    <a:pt x="0" y="9374"/>
                  </a:cubicBezTo>
                  <a:cubicBezTo>
                    <a:pt x="0" y="14562"/>
                    <a:pt x="7293" y="18773"/>
                    <a:pt x="16266" y="18773"/>
                  </a:cubicBezTo>
                  <a:cubicBezTo>
                    <a:pt x="25263" y="18773"/>
                    <a:pt x="32532" y="14562"/>
                    <a:pt x="32532" y="9374"/>
                  </a:cubicBezTo>
                  <a:cubicBezTo>
                    <a:pt x="32532" y="4186"/>
                    <a:pt x="25263" y="1"/>
                    <a:pt x="16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7"/>
            <p:cNvSpPr/>
            <p:nvPr/>
          </p:nvSpPr>
          <p:spPr>
            <a:xfrm>
              <a:off x="2070950" y="3624725"/>
              <a:ext cx="351525" cy="307050"/>
            </a:xfrm>
            <a:custGeom>
              <a:avLst/>
              <a:gdLst/>
              <a:ahLst/>
              <a:cxnLst/>
              <a:rect l="l" t="t" r="r" b="b"/>
              <a:pathLst>
                <a:path w="14061" h="12282" extrusionOk="0">
                  <a:moveTo>
                    <a:pt x="0" y="0"/>
                  </a:moveTo>
                  <a:lnTo>
                    <a:pt x="0" y="6141"/>
                  </a:lnTo>
                  <a:cubicBezTo>
                    <a:pt x="1329" y="7519"/>
                    <a:pt x="2882" y="8697"/>
                    <a:pt x="4562" y="9650"/>
                  </a:cubicBezTo>
                  <a:cubicBezTo>
                    <a:pt x="6466" y="10727"/>
                    <a:pt x="8497" y="11604"/>
                    <a:pt x="10602" y="12281"/>
                  </a:cubicBezTo>
                  <a:lnTo>
                    <a:pt x="14060" y="8371"/>
                  </a:lnTo>
                  <a:cubicBezTo>
                    <a:pt x="12883" y="7970"/>
                    <a:pt x="11730" y="7494"/>
                    <a:pt x="10602" y="6918"/>
                  </a:cubicBezTo>
                  <a:lnTo>
                    <a:pt x="10602" y="6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7"/>
            <p:cNvSpPr/>
            <p:nvPr/>
          </p:nvSpPr>
          <p:spPr>
            <a:xfrm>
              <a:off x="2070950" y="3624725"/>
              <a:ext cx="265050" cy="307050"/>
            </a:xfrm>
            <a:custGeom>
              <a:avLst/>
              <a:gdLst/>
              <a:ahLst/>
              <a:cxnLst/>
              <a:rect l="l" t="t" r="r" b="b"/>
              <a:pathLst>
                <a:path w="10602" h="12282" extrusionOk="0">
                  <a:moveTo>
                    <a:pt x="0" y="0"/>
                  </a:moveTo>
                  <a:lnTo>
                    <a:pt x="0" y="6141"/>
                  </a:lnTo>
                  <a:cubicBezTo>
                    <a:pt x="1329" y="7519"/>
                    <a:pt x="2882" y="8697"/>
                    <a:pt x="4562" y="9650"/>
                  </a:cubicBezTo>
                  <a:cubicBezTo>
                    <a:pt x="4662" y="9700"/>
                    <a:pt x="4762" y="9775"/>
                    <a:pt x="4887" y="9825"/>
                  </a:cubicBezTo>
                  <a:cubicBezTo>
                    <a:pt x="6717" y="10828"/>
                    <a:pt x="8622" y="11655"/>
                    <a:pt x="10602" y="12281"/>
                  </a:cubicBezTo>
                  <a:lnTo>
                    <a:pt x="10602" y="6918"/>
                  </a:lnTo>
                  <a:lnTo>
                    <a:pt x="10602" y="6141"/>
                  </a:lnTo>
                  <a:lnTo>
                    <a:pt x="10552" y="6116"/>
                  </a:lnTo>
                  <a:cubicBezTo>
                    <a:pt x="8471" y="5439"/>
                    <a:pt x="6441" y="4562"/>
                    <a:pt x="4537" y="3484"/>
                  </a:cubicBezTo>
                  <a:cubicBezTo>
                    <a:pt x="2857" y="2557"/>
                    <a:pt x="1329" y="1379"/>
                    <a:pt x="0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7"/>
            <p:cNvSpPr/>
            <p:nvPr/>
          </p:nvSpPr>
          <p:spPr>
            <a:xfrm>
              <a:off x="2070325" y="3574600"/>
              <a:ext cx="351525" cy="203025"/>
            </a:xfrm>
            <a:custGeom>
              <a:avLst/>
              <a:gdLst/>
              <a:ahLst/>
              <a:cxnLst/>
              <a:rect l="l" t="t" r="r" b="b"/>
              <a:pathLst>
                <a:path w="14061" h="8121" extrusionOk="0">
                  <a:moveTo>
                    <a:pt x="6767" y="0"/>
                  </a:moveTo>
                  <a:lnTo>
                    <a:pt x="0" y="2005"/>
                  </a:lnTo>
                  <a:cubicBezTo>
                    <a:pt x="1354" y="3359"/>
                    <a:pt x="2882" y="4537"/>
                    <a:pt x="4562" y="5489"/>
                  </a:cubicBezTo>
                  <a:cubicBezTo>
                    <a:pt x="6491" y="6592"/>
                    <a:pt x="8522" y="7469"/>
                    <a:pt x="10627" y="8121"/>
                  </a:cubicBezTo>
                  <a:lnTo>
                    <a:pt x="14060" y="4211"/>
                  </a:lnTo>
                  <a:cubicBezTo>
                    <a:pt x="12632" y="3760"/>
                    <a:pt x="11253" y="3133"/>
                    <a:pt x="9925" y="2406"/>
                  </a:cubicBezTo>
                  <a:cubicBezTo>
                    <a:pt x="8772" y="1730"/>
                    <a:pt x="7720" y="928"/>
                    <a:pt x="6767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7"/>
            <p:cNvSpPr/>
            <p:nvPr/>
          </p:nvSpPr>
          <p:spPr>
            <a:xfrm>
              <a:off x="2070325" y="3574600"/>
              <a:ext cx="351525" cy="203025"/>
            </a:xfrm>
            <a:custGeom>
              <a:avLst/>
              <a:gdLst/>
              <a:ahLst/>
              <a:cxnLst/>
              <a:rect l="l" t="t" r="r" b="b"/>
              <a:pathLst>
                <a:path w="14061" h="8121" extrusionOk="0">
                  <a:moveTo>
                    <a:pt x="6767" y="0"/>
                  </a:moveTo>
                  <a:lnTo>
                    <a:pt x="0" y="2005"/>
                  </a:lnTo>
                  <a:lnTo>
                    <a:pt x="25" y="2005"/>
                  </a:lnTo>
                  <a:cubicBezTo>
                    <a:pt x="1354" y="3384"/>
                    <a:pt x="2882" y="4562"/>
                    <a:pt x="4562" y="5489"/>
                  </a:cubicBezTo>
                  <a:cubicBezTo>
                    <a:pt x="6466" y="6567"/>
                    <a:pt x="8496" y="7444"/>
                    <a:pt x="10577" y="8121"/>
                  </a:cubicBezTo>
                  <a:lnTo>
                    <a:pt x="10627" y="8121"/>
                  </a:lnTo>
                  <a:lnTo>
                    <a:pt x="11780" y="6817"/>
                  </a:lnTo>
                  <a:lnTo>
                    <a:pt x="14060" y="4211"/>
                  </a:lnTo>
                  <a:cubicBezTo>
                    <a:pt x="12632" y="3760"/>
                    <a:pt x="11253" y="3133"/>
                    <a:pt x="9925" y="2406"/>
                  </a:cubicBezTo>
                  <a:cubicBezTo>
                    <a:pt x="8772" y="1730"/>
                    <a:pt x="7720" y="928"/>
                    <a:pt x="6767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7"/>
            <p:cNvSpPr/>
            <p:nvPr/>
          </p:nvSpPr>
          <p:spPr>
            <a:xfrm>
              <a:off x="2335975" y="3679850"/>
              <a:ext cx="86500" cy="251925"/>
            </a:xfrm>
            <a:custGeom>
              <a:avLst/>
              <a:gdLst/>
              <a:ahLst/>
              <a:cxnLst/>
              <a:rect l="l" t="t" r="r" b="b"/>
              <a:pathLst>
                <a:path w="3460" h="10077" extrusionOk="0">
                  <a:moveTo>
                    <a:pt x="3459" y="1"/>
                  </a:moveTo>
                  <a:lnTo>
                    <a:pt x="1" y="3911"/>
                  </a:lnTo>
                  <a:lnTo>
                    <a:pt x="1" y="10076"/>
                  </a:lnTo>
                  <a:lnTo>
                    <a:pt x="3459" y="6166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7"/>
            <p:cNvSpPr/>
            <p:nvPr/>
          </p:nvSpPr>
          <p:spPr>
            <a:xfrm>
              <a:off x="2378600" y="3790125"/>
              <a:ext cx="370950" cy="190875"/>
            </a:xfrm>
            <a:custGeom>
              <a:avLst/>
              <a:gdLst/>
              <a:ahLst/>
              <a:cxnLst/>
              <a:rect l="l" t="t" r="r" b="b"/>
              <a:pathLst>
                <a:path w="14838" h="7635" extrusionOk="0">
                  <a:moveTo>
                    <a:pt x="0" y="1"/>
                  </a:moveTo>
                  <a:lnTo>
                    <a:pt x="0" y="6166"/>
                  </a:lnTo>
                  <a:cubicBezTo>
                    <a:pt x="3779" y="7145"/>
                    <a:pt x="7665" y="7635"/>
                    <a:pt x="11563" y="7635"/>
                  </a:cubicBezTo>
                  <a:cubicBezTo>
                    <a:pt x="12654" y="7635"/>
                    <a:pt x="13746" y="7597"/>
                    <a:pt x="14837" y="7520"/>
                  </a:cubicBezTo>
                  <a:lnTo>
                    <a:pt x="14837" y="1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7"/>
            <p:cNvSpPr/>
            <p:nvPr/>
          </p:nvSpPr>
          <p:spPr>
            <a:xfrm>
              <a:off x="2378600" y="3790125"/>
              <a:ext cx="370950" cy="190525"/>
            </a:xfrm>
            <a:custGeom>
              <a:avLst/>
              <a:gdLst/>
              <a:ahLst/>
              <a:cxnLst/>
              <a:rect l="l" t="t" r="r" b="b"/>
              <a:pathLst>
                <a:path w="14838" h="7621" extrusionOk="0">
                  <a:moveTo>
                    <a:pt x="0" y="1"/>
                  </a:moveTo>
                  <a:lnTo>
                    <a:pt x="0" y="6166"/>
                  </a:lnTo>
                  <a:cubicBezTo>
                    <a:pt x="2406" y="6793"/>
                    <a:pt x="4887" y="7219"/>
                    <a:pt x="7369" y="7445"/>
                  </a:cubicBezTo>
                  <a:cubicBezTo>
                    <a:pt x="8722" y="7570"/>
                    <a:pt x="10100" y="7620"/>
                    <a:pt x="11479" y="7620"/>
                  </a:cubicBezTo>
                  <a:cubicBezTo>
                    <a:pt x="12582" y="7620"/>
                    <a:pt x="13709" y="7595"/>
                    <a:pt x="14837" y="7520"/>
                  </a:cubicBezTo>
                  <a:lnTo>
                    <a:pt x="14837" y="4362"/>
                  </a:lnTo>
                  <a:lnTo>
                    <a:pt x="14837" y="1354"/>
                  </a:lnTo>
                  <a:lnTo>
                    <a:pt x="14812" y="1354"/>
                  </a:lnTo>
                  <a:cubicBezTo>
                    <a:pt x="13709" y="1430"/>
                    <a:pt x="12607" y="1480"/>
                    <a:pt x="11479" y="1480"/>
                  </a:cubicBezTo>
                  <a:cubicBezTo>
                    <a:pt x="7619" y="1480"/>
                    <a:pt x="3759" y="978"/>
                    <a:pt x="0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7"/>
            <p:cNvSpPr/>
            <p:nvPr/>
          </p:nvSpPr>
          <p:spPr>
            <a:xfrm>
              <a:off x="2377950" y="3692400"/>
              <a:ext cx="370975" cy="134475"/>
            </a:xfrm>
            <a:custGeom>
              <a:avLst/>
              <a:gdLst/>
              <a:ahLst/>
              <a:cxnLst/>
              <a:rect l="l" t="t" r="r" b="b"/>
              <a:pathLst>
                <a:path w="14839" h="5379" extrusionOk="0">
                  <a:moveTo>
                    <a:pt x="3460" y="0"/>
                  </a:moveTo>
                  <a:lnTo>
                    <a:pt x="1" y="3910"/>
                  </a:lnTo>
                  <a:cubicBezTo>
                    <a:pt x="3780" y="4889"/>
                    <a:pt x="7666" y="5378"/>
                    <a:pt x="11564" y="5378"/>
                  </a:cubicBezTo>
                  <a:cubicBezTo>
                    <a:pt x="12655" y="5378"/>
                    <a:pt x="13747" y="5340"/>
                    <a:pt x="14838" y="5263"/>
                  </a:cubicBezTo>
                  <a:lnTo>
                    <a:pt x="13660" y="928"/>
                  </a:lnTo>
                  <a:cubicBezTo>
                    <a:pt x="12956" y="974"/>
                    <a:pt x="12250" y="997"/>
                    <a:pt x="11544" y="997"/>
                  </a:cubicBezTo>
                  <a:cubicBezTo>
                    <a:pt x="8829" y="997"/>
                    <a:pt x="6105" y="656"/>
                    <a:pt x="346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7"/>
            <p:cNvSpPr/>
            <p:nvPr/>
          </p:nvSpPr>
          <p:spPr>
            <a:xfrm>
              <a:off x="2377950" y="3692400"/>
              <a:ext cx="370975" cy="134725"/>
            </a:xfrm>
            <a:custGeom>
              <a:avLst/>
              <a:gdLst/>
              <a:ahLst/>
              <a:cxnLst/>
              <a:rect l="l" t="t" r="r" b="b"/>
              <a:pathLst>
                <a:path w="14839" h="5389" extrusionOk="0">
                  <a:moveTo>
                    <a:pt x="3460" y="0"/>
                  </a:moveTo>
                  <a:lnTo>
                    <a:pt x="1" y="3910"/>
                  </a:lnTo>
                  <a:cubicBezTo>
                    <a:pt x="3760" y="4887"/>
                    <a:pt x="7645" y="5389"/>
                    <a:pt x="11505" y="5389"/>
                  </a:cubicBezTo>
                  <a:cubicBezTo>
                    <a:pt x="12633" y="5389"/>
                    <a:pt x="13735" y="5339"/>
                    <a:pt x="14838" y="5263"/>
                  </a:cubicBezTo>
                  <a:lnTo>
                    <a:pt x="13660" y="928"/>
                  </a:lnTo>
                  <a:cubicBezTo>
                    <a:pt x="12958" y="978"/>
                    <a:pt x="12257" y="1003"/>
                    <a:pt x="11530" y="1003"/>
                  </a:cubicBezTo>
                  <a:cubicBezTo>
                    <a:pt x="8823" y="1003"/>
                    <a:pt x="6116" y="652"/>
                    <a:pt x="3460" y="0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7"/>
            <p:cNvSpPr/>
            <p:nvPr/>
          </p:nvSpPr>
          <p:spPr>
            <a:xfrm>
              <a:off x="3029600" y="3508800"/>
              <a:ext cx="305150" cy="347150"/>
            </a:xfrm>
            <a:custGeom>
              <a:avLst/>
              <a:gdLst/>
              <a:ahLst/>
              <a:cxnLst/>
              <a:rect l="l" t="t" r="r" b="b"/>
              <a:pathLst>
                <a:path w="12206" h="13886" extrusionOk="0">
                  <a:moveTo>
                    <a:pt x="12206" y="1"/>
                  </a:moveTo>
                  <a:lnTo>
                    <a:pt x="4687" y="5464"/>
                  </a:lnTo>
                  <a:cubicBezTo>
                    <a:pt x="4010" y="7394"/>
                    <a:pt x="2431" y="9249"/>
                    <a:pt x="0" y="10778"/>
                  </a:cubicBezTo>
                  <a:lnTo>
                    <a:pt x="5389" y="13886"/>
                  </a:lnTo>
                  <a:cubicBezTo>
                    <a:pt x="8998" y="11655"/>
                    <a:pt x="11279" y="8973"/>
                    <a:pt x="12206" y="6166"/>
                  </a:cubicBezTo>
                  <a:lnTo>
                    <a:pt x="1220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7"/>
            <p:cNvSpPr/>
            <p:nvPr/>
          </p:nvSpPr>
          <p:spPr>
            <a:xfrm>
              <a:off x="3164300" y="3508800"/>
              <a:ext cx="170450" cy="347150"/>
            </a:xfrm>
            <a:custGeom>
              <a:avLst/>
              <a:gdLst/>
              <a:ahLst/>
              <a:cxnLst/>
              <a:rect l="l" t="t" r="r" b="b"/>
              <a:pathLst>
                <a:path w="6818" h="13886" extrusionOk="0">
                  <a:moveTo>
                    <a:pt x="6818" y="1"/>
                  </a:moveTo>
                  <a:cubicBezTo>
                    <a:pt x="5891" y="2808"/>
                    <a:pt x="3610" y="5490"/>
                    <a:pt x="1" y="7720"/>
                  </a:cubicBezTo>
                  <a:lnTo>
                    <a:pt x="1" y="13886"/>
                  </a:lnTo>
                  <a:cubicBezTo>
                    <a:pt x="3610" y="11655"/>
                    <a:pt x="5891" y="8973"/>
                    <a:pt x="6818" y="6166"/>
                  </a:cubicBezTo>
                  <a:lnTo>
                    <a:pt x="6818" y="5991"/>
                  </a:lnTo>
                  <a:lnTo>
                    <a:pt x="6818" y="506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7"/>
            <p:cNvSpPr/>
            <p:nvPr/>
          </p:nvSpPr>
          <p:spPr>
            <a:xfrm>
              <a:off x="3029600" y="3491900"/>
              <a:ext cx="305150" cy="209925"/>
            </a:xfrm>
            <a:custGeom>
              <a:avLst/>
              <a:gdLst/>
              <a:ahLst/>
              <a:cxnLst/>
              <a:rect l="l" t="t" r="r" b="b"/>
              <a:pathLst>
                <a:path w="12206" h="8397" extrusionOk="0">
                  <a:moveTo>
                    <a:pt x="4687" y="0"/>
                  </a:moveTo>
                  <a:cubicBezTo>
                    <a:pt x="4010" y="1930"/>
                    <a:pt x="2431" y="3760"/>
                    <a:pt x="0" y="5288"/>
                  </a:cubicBezTo>
                  <a:lnTo>
                    <a:pt x="5389" y="8396"/>
                  </a:lnTo>
                  <a:cubicBezTo>
                    <a:pt x="8998" y="6166"/>
                    <a:pt x="11279" y="3484"/>
                    <a:pt x="12206" y="677"/>
                  </a:cubicBezTo>
                  <a:lnTo>
                    <a:pt x="4687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7"/>
            <p:cNvSpPr/>
            <p:nvPr/>
          </p:nvSpPr>
          <p:spPr>
            <a:xfrm>
              <a:off x="3029600" y="3491900"/>
              <a:ext cx="305150" cy="209925"/>
            </a:xfrm>
            <a:custGeom>
              <a:avLst/>
              <a:gdLst/>
              <a:ahLst/>
              <a:cxnLst/>
              <a:rect l="l" t="t" r="r" b="b"/>
              <a:pathLst>
                <a:path w="12206" h="8397" extrusionOk="0">
                  <a:moveTo>
                    <a:pt x="4687" y="0"/>
                  </a:moveTo>
                  <a:cubicBezTo>
                    <a:pt x="4010" y="1930"/>
                    <a:pt x="2431" y="3760"/>
                    <a:pt x="0" y="5288"/>
                  </a:cubicBezTo>
                  <a:lnTo>
                    <a:pt x="1278" y="6040"/>
                  </a:lnTo>
                  <a:lnTo>
                    <a:pt x="5389" y="8396"/>
                  </a:lnTo>
                  <a:cubicBezTo>
                    <a:pt x="8998" y="6166"/>
                    <a:pt x="11279" y="3484"/>
                    <a:pt x="12206" y="677"/>
                  </a:cubicBezTo>
                  <a:lnTo>
                    <a:pt x="4687" y="0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7"/>
            <p:cNvSpPr/>
            <p:nvPr/>
          </p:nvSpPr>
          <p:spPr>
            <a:xfrm>
              <a:off x="3029600" y="3624100"/>
              <a:ext cx="134725" cy="231850"/>
            </a:xfrm>
            <a:custGeom>
              <a:avLst/>
              <a:gdLst/>
              <a:ahLst/>
              <a:cxnLst/>
              <a:rect l="l" t="t" r="r" b="b"/>
              <a:pathLst>
                <a:path w="5389" h="9274" extrusionOk="0">
                  <a:moveTo>
                    <a:pt x="0" y="0"/>
                  </a:moveTo>
                  <a:lnTo>
                    <a:pt x="0" y="6166"/>
                  </a:lnTo>
                  <a:lnTo>
                    <a:pt x="5389" y="9274"/>
                  </a:lnTo>
                  <a:lnTo>
                    <a:pt x="5389" y="3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7"/>
            <p:cNvSpPr/>
            <p:nvPr/>
          </p:nvSpPr>
          <p:spPr>
            <a:xfrm>
              <a:off x="3029600" y="3624100"/>
              <a:ext cx="134725" cy="231850"/>
            </a:xfrm>
            <a:custGeom>
              <a:avLst/>
              <a:gdLst/>
              <a:ahLst/>
              <a:cxnLst/>
              <a:rect l="l" t="t" r="r" b="b"/>
              <a:pathLst>
                <a:path w="5389" h="9274" extrusionOk="0">
                  <a:moveTo>
                    <a:pt x="0" y="0"/>
                  </a:moveTo>
                  <a:lnTo>
                    <a:pt x="0" y="1579"/>
                  </a:lnTo>
                  <a:lnTo>
                    <a:pt x="4010" y="3885"/>
                  </a:lnTo>
                  <a:lnTo>
                    <a:pt x="4035" y="3885"/>
                  </a:lnTo>
                  <a:lnTo>
                    <a:pt x="4035" y="8497"/>
                  </a:lnTo>
                  <a:lnTo>
                    <a:pt x="5389" y="9274"/>
                  </a:lnTo>
                  <a:lnTo>
                    <a:pt x="5389" y="3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7"/>
            <p:cNvSpPr/>
            <p:nvPr/>
          </p:nvSpPr>
          <p:spPr>
            <a:xfrm>
              <a:off x="2766425" y="3721225"/>
              <a:ext cx="364075" cy="253150"/>
            </a:xfrm>
            <a:custGeom>
              <a:avLst/>
              <a:gdLst/>
              <a:ahLst/>
              <a:cxnLst/>
              <a:rect l="l" t="t" r="r" b="b"/>
              <a:pathLst>
                <a:path w="14563" h="10126" extrusionOk="0">
                  <a:moveTo>
                    <a:pt x="14562" y="0"/>
                  </a:moveTo>
                  <a:lnTo>
                    <a:pt x="1179" y="3960"/>
                  </a:lnTo>
                  <a:lnTo>
                    <a:pt x="1179" y="5614"/>
                  </a:lnTo>
                  <a:cubicBezTo>
                    <a:pt x="803" y="5689"/>
                    <a:pt x="402" y="5739"/>
                    <a:pt x="1" y="5790"/>
                  </a:cubicBezTo>
                  <a:lnTo>
                    <a:pt x="1179" y="10125"/>
                  </a:lnTo>
                  <a:cubicBezTo>
                    <a:pt x="6066" y="9574"/>
                    <a:pt x="10703" y="8271"/>
                    <a:pt x="14562" y="6191"/>
                  </a:cubicBezTo>
                  <a:lnTo>
                    <a:pt x="14562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7"/>
            <p:cNvSpPr/>
            <p:nvPr/>
          </p:nvSpPr>
          <p:spPr>
            <a:xfrm>
              <a:off x="2766425" y="3721225"/>
              <a:ext cx="364075" cy="253150"/>
            </a:xfrm>
            <a:custGeom>
              <a:avLst/>
              <a:gdLst/>
              <a:ahLst/>
              <a:cxnLst/>
              <a:rect l="l" t="t" r="r" b="b"/>
              <a:pathLst>
                <a:path w="14563" h="10126" extrusionOk="0">
                  <a:moveTo>
                    <a:pt x="14537" y="0"/>
                  </a:moveTo>
                  <a:lnTo>
                    <a:pt x="14562" y="25"/>
                  </a:lnTo>
                  <a:lnTo>
                    <a:pt x="14562" y="0"/>
                  </a:lnTo>
                  <a:close/>
                  <a:moveTo>
                    <a:pt x="14562" y="25"/>
                  </a:moveTo>
                  <a:cubicBezTo>
                    <a:pt x="10703" y="2105"/>
                    <a:pt x="6066" y="3409"/>
                    <a:pt x="1179" y="3960"/>
                  </a:cubicBezTo>
                  <a:lnTo>
                    <a:pt x="1179" y="10100"/>
                  </a:lnTo>
                  <a:lnTo>
                    <a:pt x="1" y="5790"/>
                  </a:lnTo>
                  <a:lnTo>
                    <a:pt x="1179" y="10125"/>
                  </a:lnTo>
                  <a:cubicBezTo>
                    <a:pt x="3585" y="9850"/>
                    <a:pt x="5916" y="9399"/>
                    <a:pt x="8121" y="8772"/>
                  </a:cubicBezTo>
                  <a:cubicBezTo>
                    <a:pt x="10427" y="8095"/>
                    <a:pt x="12608" y="7243"/>
                    <a:pt x="14562" y="6191"/>
                  </a:cubicBezTo>
                  <a:lnTo>
                    <a:pt x="14562" y="5765"/>
                  </a:lnTo>
                  <a:lnTo>
                    <a:pt x="14562" y="4612"/>
                  </a:lnTo>
                  <a:lnTo>
                    <a:pt x="14562" y="25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2766425" y="3644150"/>
              <a:ext cx="364075" cy="176075"/>
            </a:xfrm>
            <a:custGeom>
              <a:avLst/>
              <a:gdLst/>
              <a:ahLst/>
              <a:cxnLst/>
              <a:rect l="l" t="t" r="r" b="b"/>
              <a:pathLst>
                <a:path w="14563" h="7043" extrusionOk="0">
                  <a:moveTo>
                    <a:pt x="9174" y="0"/>
                  </a:moveTo>
                  <a:cubicBezTo>
                    <a:pt x="6317" y="1429"/>
                    <a:pt x="3209" y="2356"/>
                    <a:pt x="1" y="2682"/>
                  </a:cubicBezTo>
                  <a:lnTo>
                    <a:pt x="1179" y="7043"/>
                  </a:lnTo>
                  <a:cubicBezTo>
                    <a:pt x="6066" y="6492"/>
                    <a:pt x="10703" y="5188"/>
                    <a:pt x="14562" y="3108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7"/>
            <p:cNvSpPr/>
            <p:nvPr/>
          </p:nvSpPr>
          <p:spPr>
            <a:xfrm>
              <a:off x="2766425" y="3644150"/>
              <a:ext cx="364075" cy="176075"/>
            </a:xfrm>
            <a:custGeom>
              <a:avLst/>
              <a:gdLst/>
              <a:ahLst/>
              <a:cxnLst/>
              <a:rect l="l" t="t" r="r" b="b"/>
              <a:pathLst>
                <a:path w="14563" h="7043" extrusionOk="0">
                  <a:moveTo>
                    <a:pt x="9174" y="0"/>
                  </a:moveTo>
                  <a:cubicBezTo>
                    <a:pt x="6317" y="1429"/>
                    <a:pt x="3209" y="2356"/>
                    <a:pt x="1" y="2682"/>
                  </a:cubicBezTo>
                  <a:lnTo>
                    <a:pt x="1179" y="7018"/>
                  </a:lnTo>
                  <a:lnTo>
                    <a:pt x="1179" y="7043"/>
                  </a:lnTo>
                  <a:cubicBezTo>
                    <a:pt x="6066" y="6492"/>
                    <a:pt x="10703" y="5188"/>
                    <a:pt x="14562" y="3108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7"/>
            <p:cNvSpPr/>
            <p:nvPr/>
          </p:nvSpPr>
          <p:spPr>
            <a:xfrm>
              <a:off x="2766425" y="3711200"/>
              <a:ext cx="29475" cy="262550"/>
            </a:xfrm>
            <a:custGeom>
              <a:avLst/>
              <a:gdLst/>
              <a:ahLst/>
              <a:cxnLst/>
              <a:rect l="l" t="t" r="r" b="b"/>
              <a:pathLst>
                <a:path w="1179" h="10502" extrusionOk="0">
                  <a:moveTo>
                    <a:pt x="1" y="0"/>
                  </a:moveTo>
                  <a:lnTo>
                    <a:pt x="1" y="6166"/>
                  </a:lnTo>
                  <a:lnTo>
                    <a:pt x="1179" y="10501"/>
                  </a:lnTo>
                  <a:lnTo>
                    <a:pt x="1179" y="43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2766425" y="3711200"/>
              <a:ext cx="29475" cy="262550"/>
            </a:xfrm>
            <a:custGeom>
              <a:avLst/>
              <a:gdLst/>
              <a:ahLst/>
              <a:cxnLst/>
              <a:rect l="l" t="t" r="r" b="b"/>
              <a:pathLst>
                <a:path w="1179" h="10502" extrusionOk="0">
                  <a:moveTo>
                    <a:pt x="1" y="0"/>
                  </a:moveTo>
                  <a:lnTo>
                    <a:pt x="1" y="6166"/>
                  </a:lnTo>
                  <a:lnTo>
                    <a:pt x="1179" y="10501"/>
                  </a:lnTo>
                  <a:lnTo>
                    <a:pt x="1179" y="43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7"/>
            <p:cNvSpPr/>
            <p:nvPr/>
          </p:nvSpPr>
          <p:spPr>
            <a:xfrm>
              <a:off x="5080350" y="2590075"/>
              <a:ext cx="322725" cy="551575"/>
            </a:xfrm>
            <a:custGeom>
              <a:avLst/>
              <a:gdLst/>
              <a:ahLst/>
              <a:cxnLst/>
              <a:rect l="l" t="t" r="r" b="b"/>
              <a:pathLst>
                <a:path w="12909" h="22063" extrusionOk="0">
                  <a:moveTo>
                    <a:pt x="442" y="0"/>
                  </a:moveTo>
                  <a:cubicBezTo>
                    <a:pt x="189" y="0"/>
                    <a:pt x="1" y="204"/>
                    <a:pt x="1" y="559"/>
                  </a:cubicBezTo>
                  <a:lnTo>
                    <a:pt x="1" y="11486"/>
                  </a:lnTo>
                  <a:cubicBezTo>
                    <a:pt x="26" y="12038"/>
                    <a:pt x="327" y="12539"/>
                    <a:pt x="778" y="12840"/>
                  </a:cubicBezTo>
                  <a:lnTo>
                    <a:pt x="5515" y="15572"/>
                  </a:lnTo>
                  <a:lnTo>
                    <a:pt x="7018" y="21637"/>
                  </a:lnTo>
                  <a:cubicBezTo>
                    <a:pt x="7018" y="21862"/>
                    <a:pt x="7194" y="22063"/>
                    <a:pt x="7419" y="22063"/>
                  </a:cubicBezTo>
                  <a:cubicBezTo>
                    <a:pt x="7645" y="22063"/>
                    <a:pt x="7845" y="21888"/>
                    <a:pt x="7845" y="21662"/>
                  </a:cubicBezTo>
                  <a:lnTo>
                    <a:pt x="9224" y="17702"/>
                  </a:lnTo>
                  <a:lnTo>
                    <a:pt x="12106" y="19381"/>
                  </a:lnTo>
                  <a:cubicBezTo>
                    <a:pt x="12231" y="19454"/>
                    <a:pt x="12351" y="19489"/>
                    <a:pt x="12458" y="19489"/>
                  </a:cubicBezTo>
                  <a:cubicBezTo>
                    <a:pt x="12720" y="19489"/>
                    <a:pt x="12908" y="19285"/>
                    <a:pt x="12908" y="18930"/>
                  </a:cubicBezTo>
                  <a:lnTo>
                    <a:pt x="12883" y="7978"/>
                  </a:lnTo>
                  <a:cubicBezTo>
                    <a:pt x="12858" y="7426"/>
                    <a:pt x="12557" y="6925"/>
                    <a:pt x="12106" y="6624"/>
                  </a:cubicBezTo>
                  <a:lnTo>
                    <a:pt x="778" y="108"/>
                  </a:lnTo>
                  <a:cubicBezTo>
                    <a:pt x="661" y="35"/>
                    <a:pt x="546" y="0"/>
                    <a:pt x="44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7"/>
            <p:cNvSpPr/>
            <p:nvPr/>
          </p:nvSpPr>
          <p:spPr>
            <a:xfrm>
              <a:off x="5080350" y="2589625"/>
              <a:ext cx="322725" cy="552025"/>
            </a:xfrm>
            <a:custGeom>
              <a:avLst/>
              <a:gdLst/>
              <a:ahLst/>
              <a:cxnLst/>
              <a:rect l="l" t="t" r="r" b="b"/>
              <a:pathLst>
                <a:path w="12909" h="22081" extrusionOk="0">
                  <a:moveTo>
                    <a:pt x="452" y="1"/>
                  </a:moveTo>
                  <a:cubicBezTo>
                    <a:pt x="176" y="1"/>
                    <a:pt x="1" y="226"/>
                    <a:pt x="1" y="577"/>
                  </a:cubicBezTo>
                  <a:lnTo>
                    <a:pt x="1" y="11504"/>
                  </a:lnTo>
                  <a:cubicBezTo>
                    <a:pt x="26" y="12056"/>
                    <a:pt x="327" y="12557"/>
                    <a:pt x="778" y="12858"/>
                  </a:cubicBezTo>
                  <a:lnTo>
                    <a:pt x="5515" y="15590"/>
                  </a:lnTo>
                  <a:lnTo>
                    <a:pt x="6467" y="19474"/>
                  </a:lnTo>
                  <a:lnTo>
                    <a:pt x="6617" y="20026"/>
                  </a:lnTo>
                  <a:lnTo>
                    <a:pt x="7018" y="21655"/>
                  </a:lnTo>
                  <a:cubicBezTo>
                    <a:pt x="7018" y="21880"/>
                    <a:pt x="7194" y="22081"/>
                    <a:pt x="7419" y="22081"/>
                  </a:cubicBezTo>
                  <a:lnTo>
                    <a:pt x="7444" y="22081"/>
                  </a:lnTo>
                  <a:cubicBezTo>
                    <a:pt x="7670" y="22081"/>
                    <a:pt x="7845" y="21906"/>
                    <a:pt x="7845" y="21680"/>
                  </a:cubicBezTo>
                  <a:lnTo>
                    <a:pt x="9224" y="17720"/>
                  </a:lnTo>
                  <a:lnTo>
                    <a:pt x="12106" y="19399"/>
                  </a:lnTo>
                  <a:cubicBezTo>
                    <a:pt x="12231" y="19474"/>
                    <a:pt x="12357" y="19500"/>
                    <a:pt x="12457" y="19500"/>
                  </a:cubicBezTo>
                  <a:cubicBezTo>
                    <a:pt x="12708" y="19500"/>
                    <a:pt x="12908" y="19299"/>
                    <a:pt x="12908" y="18948"/>
                  </a:cubicBezTo>
                  <a:lnTo>
                    <a:pt x="12883" y="7996"/>
                  </a:lnTo>
                  <a:cubicBezTo>
                    <a:pt x="12858" y="7444"/>
                    <a:pt x="12557" y="6943"/>
                    <a:pt x="12106" y="6642"/>
                  </a:cubicBezTo>
                  <a:lnTo>
                    <a:pt x="778" y="126"/>
                  </a:lnTo>
                  <a:cubicBezTo>
                    <a:pt x="678" y="51"/>
                    <a:pt x="552" y="1"/>
                    <a:pt x="452" y="1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5150525" y="2709525"/>
              <a:ext cx="181750" cy="253400"/>
            </a:xfrm>
            <a:custGeom>
              <a:avLst/>
              <a:gdLst/>
              <a:ahLst/>
              <a:cxnLst/>
              <a:rect l="l" t="t" r="r" b="b"/>
              <a:pathLst>
                <a:path w="7270" h="10136" extrusionOk="0">
                  <a:moveTo>
                    <a:pt x="1158" y="1020"/>
                  </a:moveTo>
                  <a:cubicBezTo>
                    <a:pt x="1241" y="1020"/>
                    <a:pt x="1343" y="1059"/>
                    <a:pt x="1480" y="1145"/>
                  </a:cubicBezTo>
                  <a:cubicBezTo>
                    <a:pt x="1655" y="1220"/>
                    <a:pt x="1780" y="1345"/>
                    <a:pt x="1881" y="1520"/>
                  </a:cubicBezTo>
                  <a:cubicBezTo>
                    <a:pt x="1956" y="1646"/>
                    <a:pt x="2006" y="1771"/>
                    <a:pt x="2006" y="1921"/>
                  </a:cubicBezTo>
                  <a:cubicBezTo>
                    <a:pt x="2006" y="1997"/>
                    <a:pt x="2006" y="2047"/>
                    <a:pt x="2006" y="2122"/>
                  </a:cubicBezTo>
                  <a:lnTo>
                    <a:pt x="2006" y="2673"/>
                  </a:lnTo>
                  <a:cubicBezTo>
                    <a:pt x="2006" y="2723"/>
                    <a:pt x="2006" y="2774"/>
                    <a:pt x="2006" y="2849"/>
                  </a:cubicBezTo>
                  <a:cubicBezTo>
                    <a:pt x="2006" y="2949"/>
                    <a:pt x="1956" y="3049"/>
                    <a:pt x="1881" y="3099"/>
                  </a:cubicBezTo>
                  <a:cubicBezTo>
                    <a:pt x="1855" y="3116"/>
                    <a:pt x="1825" y="3125"/>
                    <a:pt x="1788" y="3125"/>
                  </a:cubicBezTo>
                  <a:cubicBezTo>
                    <a:pt x="1713" y="3125"/>
                    <a:pt x="1613" y="3091"/>
                    <a:pt x="1480" y="3024"/>
                  </a:cubicBezTo>
                  <a:cubicBezTo>
                    <a:pt x="1304" y="2924"/>
                    <a:pt x="1179" y="2799"/>
                    <a:pt x="1053" y="2648"/>
                  </a:cubicBezTo>
                  <a:cubicBezTo>
                    <a:pt x="1003" y="2523"/>
                    <a:pt x="953" y="2373"/>
                    <a:pt x="928" y="2222"/>
                  </a:cubicBezTo>
                  <a:lnTo>
                    <a:pt x="928" y="2022"/>
                  </a:lnTo>
                  <a:lnTo>
                    <a:pt x="928" y="1771"/>
                  </a:lnTo>
                  <a:lnTo>
                    <a:pt x="928" y="1495"/>
                  </a:lnTo>
                  <a:lnTo>
                    <a:pt x="928" y="1320"/>
                  </a:lnTo>
                  <a:cubicBezTo>
                    <a:pt x="928" y="1220"/>
                    <a:pt x="978" y="1119"/>
                    <a:pt x="1053" y="1044"/>
                  </a:cubicBezTo>
                  <a:cubicBezTo>
                    <a:pt x="1085" y="1028"/>
                    <a:pt x="1119" y="1020"/>
                    <a:pt x="1158" y="1020"/>
                  </a:cubicBezTo>
                  <a:close/>
                  <a:moveTo>
                    <a:pt x="659" y="0"/>
                  </a:moveTo>
                  <a:cubicBezTo>
                    <a:pt x="566" y="0"/>
                    <a:pt x="475" y="12"/>
                    <a:pt x="402" y="42"/>
                  </a:cubicBezTo>
                  <a:cubicBezTo>
                    <a:pt x="277" y="92"/>
                    <a:pt x="176" y="167"/>
                    <a:pt x="101" y="292"/>
                  </a:cubicBezTo>
                  <a:cubicBezTo>
                    <a:pt x="51" y="393"/>
                    <a:pt x="1" y="543"/>
                    <a:pt x="1" y="668"/>
                  </a:cubicBezTo>
                  <a:lnTo>
                    <a:pt x="1" y="1220"/>
                  </a:lnTo>
                  <a:lnTo>
                    <a:pt x="1" y="1771"/>
                  </a:lnTo>
                  <a:cubicBezTo>
                    <a:pt x="51" y="2172"/>
                    <a:pt x="176" y="2523"/>
                    <a:pt x="402" y="2849"/>
                  </a:cubicBezTo>
                  <a:cubicBezTo>
                    <a:pt x="527" y="3049"/>
                    <a:pt x="678" y="3225"/>
                    <a:pt x="853" y="3400"/>
                  </a:cubicBezTo>
                  <a:cubicBezTo>
                    <a:pt x="1028" y="3576"/>
                    <a:pt x="1254" y="3726"/>
                    <a:pt x="1480" y="3876"/>
                  </a:cubicBezTo>
                  <a:cubicBezTo>
                    <a:pt x="1680" y="4002"/>
                    <a:pt x="1906" y="4077"/>
                    <a:pt x="2106" y="4127"/>
                  </a:cubicBezTo>
                  <a:cubicBezTo>
                    <a:pt x="2181" y="4152"/>
                    <a:pt x="2263" y="4165"/>
                    <a:pt x="2344" y="4165"/>
                  </a:cubicBezTo>
                  <a:cubicBezTo>
                    <a:pt x="2426" y="4165"/>
                    <a:pt x="2507" y="4152"/>
                    <a:pt x="2582" y="4127"/>
                  </a:cubicBezTo>
                  <a:cubicBezTo>
                    <a:pt x="2683" y="4077"/>
                    <a:pt x="2783" y="4002"/>
                    <a:pt x="2858" y="3901"/>
                  </a:cubicBezTo>
                  <a:cubicBezTo>
                    <a:pt x="2908" y="3776"/>
                    <a:pt x="2958" y="3651"/>
                    <a:pt x="2958" y="3500"/>
                  </a:cubicBezTo>
                  <a:cubicBezTo>
                    <a:pt x="2983" y="3350"/>
                    <a:pt x="2983" y="3175"/>
                    <a:pt x="2983" y="2974"/>
                  </a:cubicBezTo>
                  <a:cubicBezTo>
                    <a:pt x="2983" y="2774"/>
                    <a:pt x="2958" y="2573"/>
                    <a:pt x="2958" y="2398"/>
                  </a:cubicBezTo>
                  <a:cubicBezTo>
                    <a:pt x="2958" y="2222"/>
                    <a:pt x="2908" y="2047"/>
                    <a:pt x="2858" y="1896"/>
                  </a:cubicBezTo>
                  <a:cubicBezTo>
                    <a:pt x="2783" y="1696"/>
                    <a:pt x="2683" y="1495"/>
                    <a:pt x="2582" y="1320"/>
                  </a:cubicBezTo>
                  <a:cubicBezTo>
                    <a:pt x="2432" y="1119"/>
                    <a:pt x="2282" y="944"/>
                    <a:pt x="2106" y="769"/>
                  </a:cubicBezTo>
                  <a:cubicBezTo>
                    <a:pt x="1931" y="593"/>
                    <a:pt x="1705" y="443"/>
                    <a:pt x="1480" y="292"/>
                  </a:cubicBezTo>
                  <a:cubicBezTo>
                    <a:pt x="1279" y="167"/>
                    <a:pt x="1079" y="67"/>
                    <a:pt x="853" y="17"/>
                  </a:cubicBezTo>
                  <a:cubicBezTo>
                    <a:pt x="791" y="6"/>
                    <a:pt x="724" y="0"/>
                    <a:pt x="659" y="0"/>
                  </a:cubicBezTo>
                  <a:close/>
                  <a:moveTo>
                    <a:pt x="5615" y="2799"/>
                  </a:moveTo>
                  <a:cubicBezTo>
                    <a:pt x="5565" y="2799"/>
                    <a:pt x="5515" y="2824"/>
                    <a:pt x="5465" y="2849"/>
                  </a:cubicBezTo>
                  <a:lnTo>
                    <a:pt x="552" y="6483"/>
                  </a:lnTo>
                  <a:lnTo>
                    <a:pt x="527" y="6533"/>
                  </a:lnTo>
                  <a:lnTo>
                    <a:pt x="527" y="6558"/>
                  </a:lnTo>
                  <a:cubicBezTo>
                    <a:pt x="527" y="6633"/>
                    <a:pt x="552" y="6683"/>
                    <a:pt x="577" y="6759"/>
                  </a:cubicBezTo>
                  <a:cubicBezTo>
                    <a:pt x="627" y="6809"/>
                    <a:pt x="703" y="6859"/>
                    <a:pt x="753" y="6909"/>
                  </a:cubicBezTo>
                  <a:lnTo>
                    <a:pt x="1354" y="7260"/>
                  </a:lnTo>
                  <a:cubicBezTo>
                    <a:pt x="1429" y="7285"/>
                    <a:pt x="1505" y="7310"/>
                    <a:pt x="1580" y="7335"/>
                  </a:cubicBezTo>
                  <a:cubicBezTo>
                    <a:pt x="1630" y="7310"/>
                    <a:pt x="1680" y="7285"/>
                    <a:pt x="1730" y="7260"/>
                  </a:cubicBezTo>
                  <a:lnTo>
                    <a:pt x="6642" y="3626"/>
                  </a:lnTo>
                  <a:lnTo>
                    <a:pt x="6668" y="3601"/>
                  </a:lnTo>
                  <a:lnTo>
                    <a:pt x="6668" y="3551"/>
                  </a:lnTo>
                  <a:cubicBezTo>
                    <a:pt x="6668" y="3475"/>
                    <a:pt x="6642" y="3425"/>
                    <a:pt x="6617" y="3375"/>
                  </a:cubicBezTo>
                  <a:cubicBezTo>
                    <a:pt x="6567" y="3300"/>
                    <a:pt x="6492" y="3250"/>
                    <a:pt x="6442" y="3200"/>
                  </a:cubicBezTo>
                  <a:lnTo>
                    <a:pt x="5840" y="2874"/>
                  </a:lnTo>
                  <a:cubicBezTo>
                    <a:pt x="5765" y="2824"/>
                    <a:pt x="5690" y="2799"/>
                    <a:pt x="5615" y="2799"/>
                  </a:cubicBezTo>
                  <a:close/>
                  <a:moveTo>
                    <a:pt x="5470" y="7034"/>
                  </a:moveTo>
                  <a:cubicBezTo>
                    <a:pt x="5543" y="7034"/>
                    <a:pt x="5648" y="7068"/>
                    <a:pt x="5765" y="7135"/>
                  </a:cubicBezTo>
                  <a:cubicBezTo>
                    <a:pt x="5941" y="7235"/>
                    <a:pt x="6091" y="7360"/>
                    <a:pt x="6191" y="7510"/>
                  </a:cubicBezTo>
                  <a:cubicBezTo>
                    <a:pt x="6267" y="7636"/>
                    <a:pt x="6317" y="7786"/>
                    <a:pt x="6317" y="7937"/>
                  </a:cubicBezTo>
                  <a:lnTo>
                    <a:pt x="6317" y="8112"/>
                  </a:lnTo>
                  <a:lnTo>
                    <a:pt x="6317" y="8638"/>
                  </a:lnTo>
                  <a:cubicBezTo>
                    <a:pt x="6317" y="8714"/>
                    <a:pt x="6317" y="8764"/>
                    <a:pt x="6317" y="8839"/>
                  </a:cubicBezTo>
                  <a:cubicBezTo>
                    <a:pt x="6317" y="8939"/>
                    <a:pt x="6267" y="9039"/>
                    <a:pt x="6191" y="9115"/>
                  </a:cubicBezTo>
                  <a:cubicBezTo>
                    <a:pt x="6160" y="9130"/>
                    <a:pt x="6125" y="9139"/>
                    <a:pt x="6087" y="9139"/>
                  </a:cubicBezTo>
                  <a:cubicBezTo>
                    <a:pt x="6004" y="9139"/>
                    <a:pt x="5902" y="9100"/>
                    <a:pt x="5765" y="9014"/>
                  </a:cubicBezTo>
                  <a:cubicBezTo>
                    <a:pt x="5615" y="8939"/>
                    <a:pt x="5465" y="8814"/>
                    <a:pt x="5389" y="8663"/>
                  </a:cubicBezTo>
                  <a:cubicBezTo>
                    <a:pt x="5314" y="8513"/>
                    <a:pt x="5264" y="8388"/>
                    <a:pt x="5239" y="8237"/>
                  </a:cubicBezTo>
                  <a:cubicBezTo>
                    <a:pt x="5239" y="8162"/>
                    <a:pt x="5239" y="8112"/>
                    <a:pt x="5239" y="8037"/>
                  </a:cubicBezTo>
                  <a:lnTo>
                    <a:pt x="5239" y="7761"/>
                  </a:lnTo>
                  <a:lnTo>
                    <a:pt x="5239" y="7510"/>
                  </a:lnTo>
                  <a:cubicBezTo>
                    <a:pt x="5239" y="7435"/>
                    <a:pt x="5239" y="7385"/>
                    <a:pt x="5239" y="7310"/>
                  </a:cubicBezTo>
                  <a:cubicBezTo>
                    <a:pt x="5264" y="7210"/>
                    <a:pt x="5289" y="7109"/>
                    <a:pt x="5389" y="7059"/>
                  </a:cubicBezTo>
                  <a:cubicBezTo>
                    <a:pt x="5406" y="7043"/>
                    <a:pt x="5434" y="7034"/>
                    <a:pt x="5470" y="7034"/>
                  </a:cubicBezTo>
                  <a:close/>
                  <a:moveTo>
                    <a:pt x="4938" y="5994"/>
                  </a:moveTo>
                  <a:cubicBezTo>
                    <a:pt x="4863" y="5994"/>
                    <a:pt x="4788" y="6007"/>
                    <a:pt x="4713" y="6032"/>
                  </a:cubicBezTo>
                  <a:cubicBezTo>
                    <a:pt x="4587" y="6057"/>
                    <a:pt x="4487" y="6157"/>
                    <a:pt x="4412" y="6257"/>
                  </a:cubicBezTo>
                  <a:cubicBezTo>
                    <a:pt x="4362" y="6383"/>
                    <a:pt x="4312" y="6508"/>
                    <a:pt x="4312" y="6658"/>
                  </a:cubicBezTo>
                  <a:lnTo>
                    <a:pt x="4312" y="7185"/>
                  </a:lnTo>
                  <a:lnTo>
                    <a:pt x="4312" y="7761"/>
                  </a:lnTo>
                  <a:cubicBezTo>
                    <a:pt x="4337" y="7937"/>
                    <a:pt x="4362" y="8112"/>
                    <a:pt x="4412" y="8262"/>
                  </a:cubicBezTo>
                  <a:cubicBezTo>
                    <a:pt x="4487" y="8463"/>
                    <a:pt x="4587" y="8663"/>
                    <a:pt x="4713" y="8839"/>
                  </a:cubicBezTo>
                  <a:cubicBezTo>
                    <a:pt x="4838" y="9014"/>
                    <a:pt x="4988" y="9215"/>
                    <a:pt x="5164" y="9365"/>
                  </a:cubicBezTo>
                  <a:cubicBezTo>
                    <a:pt x="5339" y="9541"/>
                    <a:pt x="5565" y="9716"/>
                    <a:pt x="5790" y="9841"/>
                  </a:cubicBezTo>
                  <a:cubicBezTo>
                    <a:pt x="5991" y="9967"/>
                    <a:pt x="6216" y="10042"/>
                    <a:pt x="6442" y="10117"/>
                  </a:cubicBezTo>
                  <a:cubicBezTo>
                    <a:pt x="6517" y="10130"/>
                    <a:pt x="6592" y="10136"/>
                    <a:pt x="6668" y="10136"/>
                  </a:cubicBezTo>
                  <a:cubicBezTo>
                    <a:pt x="6743" y="10136"/>
                    <a:pt x="6818" y="10130"/>
                    <a:pt x="6893" y="10117"/>
                  </a:cubicBezTo>
                  <a:cubicBezTo>
                    <a:pt x="7018" y="10067"/>
                    <a:pt x="7119" y="9992"/>
                    <a:pt x="7169" y="9866"/>
                  </a:cubicBezTo>
                  <a:cubicBezTo>
                    <a:pt x="7219" y="9741"/>
                    <a:pt x="7269" y="9616"/>
                    <a:pt x="7269" y="9490"/>
                  </a:cubicBezTo>
                  <a:lnTo>
                    <a:pt x="7269" y="8939"/>
                  </a:lnTo>
                  <a:lnTo>
                    <a:pt x="7269" y="8388"/>
                  </a:lnTo>
                  <a:cubicBezTo>
                    <a:pt x="7269" y="8187"/>
                    <a:pt x="7219" y="8037"/>
                    <a:pt x="7169" y="7861"/>
                  </a:cubicBezTo>
                  <a:cubicBezTo>
                    <a:pt x="7094" y="7661"/>
                    <a:pt x="6993" y="7460"/>
                    <a:pt x="6893" y="7310"/>
                  </a:cubicBezTo>
                  <a:cubicBezTo>
                    <a:pt x="6743" y="7109"/>
                    <a:pt x="6592" y="6909"/>
                    <a:pt x="6442" y="6759"/>
                  </a:cubicBezTo>
                  <a:cubicBezTo>
                    <a:pt x="6241" y="6558"/>
                    <a:pt x="6016" y="6408"/>
                    <a:pt x="5790" y="6282"/>
                  </a:cubicBezTo>
                  <a:cubicBezTo>
                    <a:pt x="5590" y="6157"/>
                    <a:pt x="5389" y="6082"/>
                    <a:pt x="5164" y="6032"/>
                  </a:cubicBezTo>
                  <a:cubicBezTo>
                    <a:pt x="5089" y="6007"/>
                    <a:pt x="5013" y="5994"/>
                    <a:pt x="4938" y="59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3857300" y="1542450"/>
              <a:ext cx="321450" cy="549150"/>
            </a:xfrm>
            <a:custGeom>
              <a:avLst/>
              <a:gdLst/>
              <a:ahLst/>
              <a:cxnLst/>
              <a:rect l="l" t="t" r="r" b="b"/>
              <a:pathLst>
                <a:path w="12858" h="21966" extrusionOk="0">
                  <a:moveTo>
                    <a:pt x="430" y="0"/>
                  </a:moveTo>
                  <a:cubicBezTo>
                    <a:pt x="176" y="0"/>
                    <a:pt x="0" y="204"/>
                    <a:pt x="0" y="559"/>
                  </a:cubicBezTo>
                  <a:lnTo>
                    <a:pt x="0" y="11486"/>
                  </a:lnTo>
                  <a:cubicBezTo>
                    <a:pt x="25" y="12038"/>
                    <a:pt x="301" y="12539"/>
                    <a:pt x="777" y="12840"/>
                  </a:cubicBezTo>
                  <a:lnTo>
                    <a:pt x="5514" y="15572"/>
                  </a:lnTo>
                  <a:lnTo>
                    <a:pt x="6993" y="21612"/>
                  </a:lnTo>
                  <a:cubicBezTo>
                    <a:pt x="7039" y="21821"/>
                    <a:pt x="7236" y="21965"/>
                    <a:pt x="7445" y="21965"/>
                  </a:cubicBezTo>
                  <a:cubicBezTo>
                    <a:pt x="7461" y="21965"/>
                    <a:pt x="7478" y="21965"/>
                    <a:pt x="7494" y="21963"/>
                  </a:cubicBezTo>
                  <a:cubicBezTo>
                    <a:pt x="7644" y="21913"/>
                    <a:pt x="7770" y="21812"/>
                    <a:pt x="7820" y="21662"/>
                  </a:cubicBezTo>
                  <a:lnTo>
                    <a:pt x="9198" y="17702"/>
                  </a:lnTo>
                  <a:lnTo>
                    <a:pt x="12081" y="19356"/>
                  </a:lnTo>
                  <a:cubicBezTo>
                    <a:pt x="12205" y="19429"/>
                    <a:pt x="12323" y="19464"/>
                    <a:pt x="12428" y="19464"/>
                  </a:cubicBezTo>
                  <a:cubicBezTo>
                    <a:pt x="12682" y="19464"/>
                    <a:pt x="12857" y="19260"/>
                    <a:pt x="12857" y="18905"/>
                  </a:cubicBezTo>
                  <a:lnTo>
                    <a:pt x="12857" y="7978"/>
                  </a:lnTo>
                  <a:cubicBezTo>
                    <a:pt x="12832" y="7426"/>
                    <a:pt x="12557" y="6925"/>
                    <a:pt x="12081" y="6624"/>
                  </a:cubicBezTo>
                  <a:lnTo>
                    <a:pt x="777" y="108"/>
                  </a:lnTo>
                  <a:cubicBezTo>
                    <a:pt x="653" y="35"/>
                    <a:pt x="535" y="0"/>
                    <a:pt x="43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3857300" y="1542000"/>
              <a:ext cx="321450" cy="549525"/>
            </a:xfrm>
            <a:custGeom>
              <a:avLst/>
              <a:gdLst/>
              <a:ahLst/>
              <a:cxnLst/>
              <a:rect l="l" t="t" r="r" b="b"/>
              <a:pathLst>
                <a:path w="12858" h="21981" extrusionOk="0">
                  <a:moveTo>
                    <a:pt x="426" y="1"/>
                  </a:moveTo>
                  <a:cubicBezTo>
                    <a:pt x="176" y="1"/>
                    <a:pt x="0" y="201"/>
                    <a:pt x="0" y="577"/>
                  </a:cubicBezTo>
                  <a:lnTo>
                    <a:pt x="0" y="11504"/>
                  </a:lnTo>
                  <a:cubicBezTo>
                    <a:pt x="25" y="12056"/>
                    <a:pt x="301" y="12557"/>
                    <a:pt x="777" y="12858"/>
                  </a:cubicBezTo>
                  <a:lnTo>
                    <a:pt x="5514" y="15590"/>
                  </a:lnTo>
                  <a:lnTo>
                    <a:pt x="6993" y="21630"/>
                  </a:lnTo>
                  <a:cubicBezTo>
                    <a:pt x="7043" y="21830"/>
                    <a:pt x="7218" y="21981"/>
                    <a:pt x="7419" y="21981"/>
                  </a:cubicBezTo>
                  <a:lnTo>
                    <a:pt x="7494" y="21981"/>
                  </a:lnTo>
                  <a:cubicBezTo>
                    <a:pt x="7644" y="21931"/>
                    <a:pt x="7770" y="21830"/>
                    <a:pt x="7820" y="21680"/>
                  </a:cubicBezTo>
                  <a:lnTo>
                    <a:pt x="9198" y="17720"/>
                  </a:lnTo>
                  <a:lnTo>
                    <a:pt x="12081" y="19374"/>
                  </a:lnTo>
                  <a:cubicBezTo>
                    <a:pt x="12206" y="19449"/>
                    <a:pt x="12331" y="19500"/>
                    <a:pt x="12431" y="19500"/>
                  </a:cubicBezTo>
                  <a:cubicBezTo>
                    <a:pt x="12682" y="19500"/>
                    <a:pt x="12857" y="19299"/>
                    <a:pt x="12857" y="18923"/>
                  </a:cubicBezTo>
                  <a:lnTo>
                    <a:pt x="12857" y="7996"/>
                  </a:lnTo>
                  <a:cubicBezTo>
                    <a:pt x="12832" y="7444"/>
                    <a:pt x="12557" y="6943"/>
                    <a:pt x="12081" y="6642"/>
                  </a:cubicBezTo>
                  <a:lnTo>
                    <a:pt x="777" y="126"/>
                  </a:lnTo>
                  <a:cubicBezTo>
                    <a:pt x="652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3926850" y="1663100"/>
              <a:ext cx="182350" cy="252675"/>
            </a:xfrm>
            <a:custGeom>
              <a:avLst/>
              <a:gdLst/>
              <a:ahLst/>
              <a:cxnLst/>
              <a:rect l="l" t="t" r="r" b="b"/>
              <a:pathLst>
                <a:path w="7294" h="10107" extrusionOk="0">
                  <a:moveTo>
                    <a:pt x="1188" y="996"/>
                  </a:moveTo>
                  <a:cubicBezTo>
                    <a:pt x="1270" y="996"/>
                    <a:pt x="1370" y="1030"/>
                    <a:pt x="1504" y="1097"/>
                  </a:cubicBezTo>
                  <a:cubicBezTo>
                    <a:pt x="1654" y="1197"/>
                    <a:pt x="1805" y="1322"/>
                    <a:pt x="1880" y="1472"/>
                  </a:cubicBezTo>
                  <a:cubicBezTo>
                    <a:pt x="1955" y="1598"/>
                    <a:pt x="2005" y="1748"/>
                    <a:pt x="2030" y="1899"/>
                  </a:cubicBezTo>
                  <a:cubicBezTo>
                    <a:pt x="2030" y="1949"/>
                    <a:pt x="2030" y="2024"/>
                    <a:pt x="2030" y="2074"/>
                  </a:cubicBezTo>
                  <a:lnTo>
                    <a:pt x="2030" y="2625"/>
                  </a:lnTo>
                  <a:cubicBezTo>
                    <a:pt x="2030" y="2676"/>
                    <a:pt x="2030" y="2751"/>
                    <a:pt x="2030" y="2801"/>
                  </a:cubicBezTo>
                  <a:lnTo>
                    <a:pt x="2030" y="2826"/>
                  </a:lnTo>
                  <a:cubicBezTo>
                    <a:pt x="2030" y="2926"/>
                    <a:pt x="1980" y="3001"/>
                    <a:pt x="1880" y="3077"/>
                  </a:cubicBezTo>
                  <a:cubicBezTo>
                    <a:pt x="1864" y="3092"/>
                    <a:pt x="1838" y="3101"/>
                    <a:pt x="1805" y="3101"/>
                  </a:cubicBezTo>
                  <a:cubicBezTo>
                    <a:pt x="1732" y="3101"/>
                    <a:pt x="1624" y="3062"/>
                    <a:pt x="1504" y="2976"/>
                  </a:cubicBezTo>
                  <a:cubicBezTo>
                    <a:pt x="1329" y="2901"/>
                    <a:pt x="1178" y="2776"/>
                    <a:pt x="1078" y="2600"/>
                  </a:cubicBezTo>
                  <a:cubicBezTo>
                    <a:pt x="1003" y="2475"/>
                    <a:pt x="953" y="2350"/>
                    <a:pt x="953" y="2199"/>
                  </a:cubicBezTo>
                  <a:lnTo>
                    <a:pt x="953" y="1999"/>
                  </a:lnTo>
                  <a:lnTo>
                    <a:pt x="953" y="1723"/>
                  </a:lnTo>
                  <a:lnTo>
                    <a:pt x="953" y="1447"/>
                  </a:lnTo>
                  <a:lnTo>
                    <a:pt x="953" y="1272"/>
                  </a:lnTo>
                  <a:cubicBezTo>
                    <a:pt x="953" y="1172"/>
                    <a:pt x="1003" y="1071"/>
                    <a:pt x="1078" y="1021"/>
                  </a:cubicBezTo>
                  <a:cubicBezTo>
                    <a:pt x="1111" y="1005"/>
                    <a:pt x="1148" y="996"/>
                    <a:pt x="1188" y="996"/>
                  </a:cubicBezTo>
                  <a:close/>
                  <a:moveTo>
                    <a:pt x="627" y="0"/>
                  </a:moveTo>
                  <a:cubicBezTo>
                    <a:pt x="552" y="0"/>
                    <a:pt x="476" y="6"/>
                    <a:pt x="401" y="19"/>
                  </a:cubicBezTo>
                  <a:cubicBezTo>
                    <a:pt x="276" y="69"/>
                    <a:pt x="176" y="144"/>
                    <a:pt x="126" y="269"/>
                  </a:cubicBezTo>
                  <a:cubicBezTo>
                    <a:pt x="50" y="370"/>
                    <a:pt x="25" y="520"/>
                    <a:pt x="0" y="645"/>
                  </a:cubicBezTo>
                  <a:lnTo>
                    <a:pt x="0" y="1197"/>
                  </a:lnTo>
                  <a:lnTo>
                    <a:pt x="0" y="1748"/>
                  </a:lnTo>
                  <a:cubicBezTo>
                    <a:pt x="25" y="1924"/>
                    <a:pt x="75" y="2099"/>
                    <a:pt x="126" y="2275"/>
                  </a:cubicBezTo>
                  <a:cubicBezTo>
                    <a:pt x="201" y="2475"/>
                    <a:pt x="276" y="2650"/>
                    <a:pt x="401" y="2826"/>
                  </a:cubicBezTo>
                  <a:cubicBezTo>
                    <a:pt x="527" y="3026"/>
                    <a:pt x="677" y="3202"/>
                    <a:pt x="852" y="3377"/>
                  </a:cubicBezTo>
                  <a:cubicBezTo>
                    <a:pt x="1053" y="3553"/>
                    <a:pt x="1253" y="3728"/>
                    <a:pt x="1504" y="3853"/>
                  </a:cubicBezTo>
                  <a:cubicBezTo>
                    <a:pt x="1679" y="3979"/>
                    <a:pt x="1905" y="4054"/>
                    <a:pt x="2131" y="4104"/>
                  </a:cubicBezTo>
                  <a:cubicBezTo>
                    <a:pt x="2194" y="4125"/>
                    <a:pt x="2258" y="4133"/>
                    <a:pt x="2321" y="4133"/>
                  </a:cubicBezTo>
                  <a:cubicBezTo>
                    <a:pt x="2408" y="4133"/>
                    <a:pt x="2495" y="4119"/>
                    <a:pt x="2582" y="4104"/>
                  </a:cubicBezTo>
                  <a:cubicBezTo>
                    <a:pt x="2707" y="4054"/>
                    <a:pt x="2807" y="3979"/>
                    <a:pt x="2857" y="3853"/>
                  </a:cubicBezTo>
                  <a:cubicBezTo>
                    <a:pt x="2933" y="3728"/>
                    <a:pt x="2958" y="3603"/>
                    <a:pt x="2983" y="3478"/>
                  </a:cubicBezTo>
                  <a:cubicBezTo>
                    <a:pt x="3008" y="3302"/>
                    <a:pt x="3008" y="3127"/>
                    <a:pt x="3008" y="2926"/>
                  </a:cubicBezTo>
                  <a:cubicBezTo>
                    <a:pt x="3008" y="2726"/>
                    <a:pt x="2983" y="2550"/>
                    <a:pt x="2983" y="2375"/>
                  </a:cubicBezTo>
                  <a:cubicBezTo>
                    <a:pt x="2958" y="2174"/>
                    <a:pt x="2933" y="2024"/>
                    <a:pt x="2857" y="1848"/>
                  </a:cubicBezTo>
                  <a:cubicBezTo>
                    <a:pt x="2807" y="1648"/>
                    <a:pt x="2707" y="1447"/>
                    <a:pt x="2582" y="1297"/>
                  </a:cubicBezTo>
                  <a:cubicBezTo>
                    <a:pt x="2456" y="1097"/>
                    <a:pt x="2306" y="896"/>
                    <a:pt x="2131" y="746"/>
                  </a:cubicBezTo>
                  <a:cubicBezTo>
                    <a:pt x="1930" y="545"/>
                    <a:pt x="1730" y="395"/>
                    <a:pt x="1504" y="269"/>
                  </a:cubicBezTo>
                  <a:cubicBezTo>
                    <a:pt x="1303" y="144"/>
                    <a:pt x="1078" y="69"/>
                    <a:pt x="852" y="19"/>
                  </a:cubicBezTo>
                  <a:cubicBezTo>
                    <a:pt x="777" y="6"/>
                    <a:pt x="702" y="0"/>
                    <a:pt x="627" y="0"/>
                  </a:cubicBezTo>
                  <a:close/>
                  <a:moveTo>
                    <a:pt x="5639" y="2751"/>
                  </a:moveTo>
                  <a:cubicBezTo>
                    <a:pt x="5589" y="2751"/>
                    <a:pt x="5539" y="2776"/>
                    <a:pt x="5489" y="2801"/>
                  </a:cubicBezTo>
                  <a:lnTo>
                    <a:pt x="577" y="6435"/>
                  </a:lnTo>
                  <a:lnTo>
                    <a:pt x="527" y="6485"/>
                  </a:lnTo>
                  <a:lnTo>
                    <a:pt x="527" y="6535"/>
                  </a:lnTo>
                  <a:cubicBezTo>
                    <a:pt x="552" y="6585"/>
                    <a:pt x="552" y="6660"/>
                    <a:pt x="602" y="6711"/>
                  </a:cubicBezTo>
                  <a:cubicBezTo>
                    <a:pt x="652" y="6786"/>
                    <a:pt x="702" y="6836"/>
                    <a:pt x="777" y="6861"/>
                  </a:cubicBezTo>
                  <a:lnTo>
                    <a:pt x="1379" y="7212"/>
                  </a:lnTo>
                  <a:cubicBezTo>
                    <a:pt x="1429" y="7262"/>
                    <a:pt x="1504" y="7287"/>
                    <a:pt x="1579" y="7287"/>
                  </a:cubicBezTo>
                  <a:cubicBezTo>
                    <a:pt x="1629" y="7287"/>
                    <a:pt x="1679" y="7262"/>
                    <a:pt x="1730" y="7237"/>
                  </a:cubicBezTo>
                  <a:lnTo>
                    <a:pt x="6642" y="3603"/>
                  </a:lnTo>
                  <a:lnTo>
                    <a:pt x="6692" y="3553"/>
                  </a:lnTo>
                  <a:lnTo>
                    <a:pt x="6692" y="3503"/>
                  </a:lnTo>
                  <a:cubicBezTo>
                    <a:pt x="6692" y="3452"/>
                    <a:pt x="6667" y="3377"/>
                    <a:pt x="6617" y="3327"/>
                  </a:cubicBezTo>
                  <a:cubicBezTo>
                    <a:pt x="6567" y="3252"/>
                    <a:pt x="6517" y="3202"/>
                    <a:pt x="6441" y="3177"/>
                  </a:cubicBezTo>
                  <a:lnTo>
                    <a:pt x="5840" y="2826"/>
                  </a:lnTo>
                  <a:cubicBezTo>
                    <a:pt x="5790" y="2776"/>
                    <a:pt x="5715" y="2751"/>
                    <a:pt x="5639" y="2751"/>
                  </a:cubicBezTo>
                  <a:close/>
                  <a:moveTo>
                    <a:pt x="5476" y="6987"/>
                  </a:moveTo>
                  <a:cubicBezTo>
                    <a:pt x="5551" y="6987"/>
                    <a:pt x="5653" y="7026"/>
                    <a:pt x="5790" y="7112"/>
                  </a:cubicBezTo>
                  <a:cubicBezTo>
                    <a:pt x="5965" y="7187"/>
                    <a:pt x="6116" y="7312"/>
                    <a:pt x="6216" y="7463"/>
                  </a:cubicBezTo>
                  <a:cubicBezTo>
                    <a:pt x="6266" y="7588"/>
                    <a:pt x="6316" y="7738"/>
                    <a:pt x="6341" y="7889"/>
                  </a:cubicBezTo>
                  <a:lnTo>
                    <a:pt x="6341" y="8089"/>
                  </a:lnTo>
                  <a:lnTo>
                    <a:pt x="6341" y="8615"/>
                  </a:lnTo>
                  <a:cubicBezTo>
                    <a:pt x="6341" y="8666"/>
                    <a:pt x="6341" y="8741"/>
                    <a:pt x="6341" y="8791"/>
                  </a:cubicBezTo>
                  <a:lnTo>
                    <a:pt x="6341" y="8816"/>
                  </a:lnTo>
                  <a:cubicBezTo>
                    <a:pt x="6341" y="8916"/>
                    <a:pt x="6291" y="8991"/>
                    <a:pt x="6216" y="9067"/>
                  </a:cubicBezTo>
                  <a:cubicBezTo>
                    <a:pt x="6182" y="9083"/>
                    <a:pt x="6146" y="9092"/>
                    <a:pt x="6105" y="9092"/>
                  </a:cubicBezTo>
                  <a:cubicBezTo>
                    <a:pt x="6024" y="9092"/>
                    <a:pt x="5923" y="9058"/>
                    <a:pt x="5790" y="8991"/>
                  </a:cubicBezTo>
                  <a:cubicBezTo>
                    <a:pt x="5614" y="8891"/>
                    <a:pt x="5489" y="8766"/>
                    <a:pt x="5389" y="8615"/>
                  </a:cubicBezTo>
                  <a:cubicBezTo>
                    <a:pt x="5314" y="8490"/>
                    <a:pt x="5263" y="8340"/>
                    <a:pt x="5263" y="8189"/>
                  </a:cubicBezTo>
                  <a:cubicBezTo>
                    <a:pt x="5263" y="8114"/>
                    <a:pt x="5263" y="8064"/>
                    <a:pt x="5263" y="7989"/>
                  </a:cubicBezTo>
                  <a:lnTo>
                    <a:pt x="5263" y="7713"/>
                  </a:lnTo>
                  <a:lnTo>
                    <a:pt x="5263" y="7463"/>
                  </a:lnTo>
                  <a:cubicBezTo>
                    <a:pt x="5263" y="7387"/>
                    <a:pt x="5263" y="7337"/>
                    <a:pt x="5263" y="7287"/>
                  </a:cubicBezTo>
                  <a:cubicBezTo>
                    <a:pt x="5263" y="7162"/>
                    <a:pt x="5314" y="7087"/>
                    <a:pt x="5389" y="7011"/>
                  </a:cubicBezTo>
                  <a:cubicBezTo>
                    <a:pt x="5413" y="6996"/>
                    <a:pt x="5441" y="6987"/>
                    <a:pt x="5476" y="6987"/>
                  </a:cubicBezTo>
                  <a:close/>
                  <a:moveTo>
                    <a:pt x="4976" y="5942"/>
                  </a:moveTo>
                  <a:cubicBezTo>
                    <a:pt x="4888" y="5942"/>
                    <a:pt x="4800" y="5954"/>
                    <a:pt x="4712" y="5984"/>
                  </a:cubicBezTo>
                  <a:cubicBezTo>
                    <a:pt x="4587" y="6034"/>
                    <a:pt x="4486" y="6109"/>
                    <a:pt x="4436" y="6209"/>
                  </a:cubicBezTo>
                  <a:cubicBezTo>
                    <a:pt x="4361" y="6335"/>
                    <a:pt x="4336" y="6460"/>
                    <a:pt x="4311" y="6610"/>
                  </a:cubicBezTo>
                  <a:cubicBezTo>
                    <a:pt x="4311" y="6786"/>
                    <a:pt x="4311" y="6961"/>
                    <a:pt x="4311" y="7162"/>
                  </a:cubicBezTo>
                  <a:cubicBezTo>
                    <a:pt x="4311" y="7337"/>
                    <a:pt x="4311" y="7538"/>
                    <a:pt x="4311" y="7713"/>
                  </a:cubicBezTo>
                  <a:cubicBezTo>
                    <a:pt x="4336" y="7889"/>
                    <a:pt x="4386" y="8064"/>
                    <a:pt x="4436" y="8239"/>
                  </a:cubicBezTo>
                  <a:cubicBezTo>
                    <a:pt x="4512" y="8440"/>
                    <a:pt x="4612" y="8615"/>
                    <a:pt x="4712" y="8791"/>
                  </a:cubicBezTo>
                  <a:cubicBezTo>
                    <a:pt x="4837" y="8991"/>
                    <a:pt x="5013" y="9167"/>
                    <a:pt x="5163" y="9342"/>
                  </a:cubicBezTo>
                  <a:cubicBezTo>
                    <a:pt x="5364" y="9518"/>
                    <a:pt x="5589" y="9668"/>
                    <a:pt x="5815" y="9818"/>
                  </a:cubicBezTo>
                  <a:cubicBezTo>
                    <a:pt x="6015" y="9919"/>
                    <a:pt x="6216" y="10019"/>
                    <a:pt x="6441" y="10069"/>
                  </a:cubicBezTo>
                  <a:cubicBezTo>
                    <a:pt x="6517" y="10094"/>
                    <a:pt x="6592" y="10107"/>
                    <a:pt x="6667" y="10107"/>
                  </a:cubicBezTo>
                  <a:cubicBezTo>
                    <a:pt x="6742" y="10107"/>
                    <a:pt x="6817" y="10094"/>
                    <a:pt x="6892" y="10069"/>
                  </a:cubicBezTo>
                  <a:cubicBezTo>
                    <a:pt x="7018" y="10019"/>
                    <a:pt x="7118" y="9944"/>
                    <a:pt x="7168" y="9843"/>
                  </a:cubicBezTo>
                  <a:cubicBezTo>
                    <a:pt x="7243" y="9718"/>
                    <a:pt x="7268" y="9568"/>
                    <a:pt x="7293" y="9442"/>
                  </a:cubicBezTo>
                  <a:lnTo>
                    <a:pt x="7293" y="8916"/>
                  </a:lnTo>
                  <a:lnTo>
                    <a:pt x="7293" y="8340"/>
                  </a:lnTo>
                  <a:cubicBezTo>
                    <a:pt x="7268" y="8164"/>
                    <a:pt x="7243" y="7989"/>
                    <a:pt x="7168" y="7813"/>
                  </a:cubicBezTo>
                  <a:cubicBezTo>
                    <a:pt x="7118" y="7613"/>
                    <a:pt x="7018" y="7437"/>
                    <a:pt x="6892" y="7262"/>
                  </a:cubicBezTo>
                  <a:cubicBezTo>
                    <a:pt x="6767" y="7061"/>
                    <a:pt x="6617" y="6886"/>
                    <a:pt x="6441" y="6711"/>
                  </a:cubicBezTo>
                  <a:cubicBezTo>
                    <a:pt x="6266" y="6535"/>
                    <a:pt x="6040" y="6360"/>
                    <a:pt x="5815" y="6234"/>
                  </a:cubicBezTo>
                  <a:lnTo>
                    <a:pt x="5815" y="6259"/>
                  </a:lnTo>
                  <a:cubicBezTo>
                    <a:pt x="5614" y="6109"/>
                    <a:pt x="5389" y="6009"/>
                    <a:pt x="5163" y="5959"/>
                  </a:cubicBezTo>
                  <a:cubicBezTo>
                    <a:pt x="5101" y="5948"/>
                    <a:pt x="5039" y="5942"/>
                    <a:pt x="4976" y="59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2236975" y="2581300"/>
              <a:ext cx="322100" cy="551650"/>
            </a:xfrm>
            <a:custGeom>
              <a:avLst/>
              <a:gdLst/>
              <a:ahLst/>
              <a:cxnLst/>
              <a:rect l="l" t="t" r="r" b="b"/>
              <a:pathLst>
                <a:path w="12884" h="22066" extrusionOk="0">
                  <a:moveTo>
                    <a:pt x="12453" y="0"/>
                  </a:moveTo>
                  <a:cubicBezTo>
                    <a:pt x="12349" y="0"/>
                    <a:pt x="12231" y="35"/>
                    <a:pt x="12106" y="108"/>
                  </a:cubicBezTo>
                  <a:lnTo>
                    <a:pt x="803" y="6649"/>
                  </a:lnTo>
                  <a:cubicBezTo>
                    <a:pt x="327" y="6950"/>
                    <a:pt x="51" y="7451"/>
                    <a:pt x="26" y="8003"/>
                  </a:cubicBezTo>
                  <a:lnTo>
                    <a:pt x="1" y="18930"/>
                  </a:lnTo>
                  <a:cubicBezTo>
                    <a:pt x="1" y="19285"/>
                    <a:pt x="177" y="19489"/>
                    <a:pt x="431" y="19489"/>
                  </a:cubicBezTo>
                  <a:cubicBezTo>
                    <a:pt x="535" y="19489"/>
                    <a:pt x="653" y="19455"/>
                    <a:pt x="778" y="19381"/>
                  </a:cubicBezTo>
                  <a:lnTo>
                    <a:pt x="3685" y="17727"/>
                  </a:lnTo>
                  <a:lnTo>
                    <a:pt x="5038" y="21662"/>
                  </a:lnTo>
                  <a:cubicBezTo>
                    <a:pt x="5062" y="21897"/>
                    <a:pt x="5217" y="22065"/>
                    <a:pt x="5443" y="22065"/>
                  </a:cubicBezTo>
                  <a:cubicBezTo>
                    <a:pt x="5458" y="22065"/>
                    <a:pt x="5474" y="22065"/>
                    <a:pt x="5490" y="22063"/>
                  </a:cubicBezTo>
                  <a:cubicBezTo>
                    <a:pt x="5715" y="22063"/>
                    <a:pt x="5891" y="21863"/>
                    <a:pt x="5866" y="21637"/>
                  </a:cubicBezTo>
                  <a:lnTo>
                    <a:pt x="7369" y="15597"/>
                  </a:lnTo>
                  <a:lnTo>
                    <a:pt x="12106" y="12865"/>
                  </a:lnTo>
                  <a:cubicBezTo>
                    <a:pt x="12582" y="12564"/>
                    <a:pt x="12858" y="12063"/>
                    <a:pt x="12883" y="11512"/>
                  </a:cubicBezTo>
                  <a:lnTo>
                    <a:pt x="12883" y="559"/>
                  </a:lnTo>
                  <a:cubicBezTo>
                    <a:pt x="12883" y="204"/>
                    <a:pt x="12707" y="0"/>
                    <a:pt x="1245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7"/>
            <p:cNvSpPr/>
            <p:nvPr/>
          </p:nvSpPr>
          <p:spPr>
            <a:xfrm>
              <a:off x="2236975" y="2581475"/>
              <a:ext cx="322100" cy="551425"/>
            </a:xfrm>
            <a:custGeom>
              <a:avLst/>
              <a:gdLst/>
              <a:ahLst/>
              <a:cxnLst/>
              <a:rect l="l" t="t" r="r" b="b"/>
              <a:pathLst>
                <a:path w="12884" h="22057" extrusionOk="0">
                  <a:moveTo>
                    <a:pt x="12457" y="1"/>
                  </a:moveTo>
                  <a:cubicBezTo>
                    <a:pt x="12357" y="1"/>
                    <a:pt x="12232" y="26"/>
                    <a:pt x="12106" y="101"/>
                  </a:cubicBezTo>
                  <a:lnTo>
                    <a:pt x="803" y="6642"/>
                  </a:lnTo>
                  <a:cubicBezTo>
                    <a:pt x="327" y="6943"/>
                    <a:pt x="51" y="7444"/>
                    <a:pt x="26" y="7996"/>
                  </a:cubicBezTo>
                  <a:lnTo>
                    <a:pt x="1" y="18923"/>
                  </a:lnTo>
                  <a:cubicBezTo>
                    <a:pt x="1" y="19274"/>
                    <a:pt x="176" y="19475"/>
                    <a:pt x="427" y="19475"/>
                  </a:cubicBezTo>
                  <a:cubicBezTo>
                    <a:pt x="552" y="19475"/>
                    <a:pt x="652" y="19450"/>
                    <a:pt x="778" y="19374"/>
                  </a:cubicBezTo>
                  <a:lnTo>
                    <a:pt x="3685" y="17720"/>
                  </a:lnTo>
                  <a:lnTo>
                    <a:pt x="5038" y="21655"/>
                  </a:lnTo>
                  <a:cubicBezTo>
                    <a:pt x="5064" y="21881"/>
                    <a:pt x="5239" y="22056"/>
                    <a:pt x="5465" y="22056"/>
                  </a:cubicBezTo>
                  <a:lnTo>
                    <a:pt x="5490" y="22056"/>
                  </a:lnTo>
                  <a:cubicBezTo>
                    <a:pt x="5715" y="22056"/>
                    <a:pt x="5891" y="21856"/>
                    <a:pt x="5891" y="21655"/>
                  </a:cubicBezTo>
                  <a:cubicBezTo>
                    <a:pt x="5891" y="21630"/>
                    <a:pt x="5891" y="21630"/>
                    <a:pt x="5866" y="21630"/>
                  </a:cubicBezTo>
                  <a:lnTo>
                    <a:pt x="7369" y="15590"/>
                  </a:lnTo>
                  <a:lnTo>
                    <a:pt x="12106" y="12858"/>
                  </a:lnTo>
                  <a:cubicBezTo>
                    <a:pt x="12582" y="12557"/>
                    <a:pt x="12858" y="12056"/>
                    <a:pt x="12883" y="11505"/>
                  </a:cubicBezTo>
                  <a:lnTo>
                    <a:pt x="12883" y="552"/>
                  </a:lnTo>
                  <a:cubicBezTo>
                    <a:pt x="12883" y="201"/>
                    <a:pt x="12708" y="1"/>
                    <a:pt x="12457" y="1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7"/>
            <p:cNvSpPr/>
            <p:nvPr/>
          </p:nvSpPr>
          <p:spPr>
            <a:xfrm>
              <a:off x="2293375" y="2677975"/>
              <a:ext cx="210550" cy="299525"/>
            </a:xfrm>
            <a:custGeom>
              <a:avLst/>
              <a:gdLst/>
              <a:ahLst/>
              <a:cxnLst/>
              <a:rect l="l" t="t" r="r" b="b"/>
              <a:pathLst>
                <a:path w="8422" h="11981" extrusionOk="0">
                  <a:moveTo>
                    <a:pt x="2089" y="4191"/>
                  </a:moveTo>
                  <a:cubicBezTo>
                    <a:pt x="2124" y="4191"/>
                    <a:pt x="2154" y="4198"/>
                    <a:pt x="2181" y="4211"/>
                  </a:cubicBezTo>
                  <a:cubicBezTo>
                    <a:pt x="2256" y="4286"/>
                    <a:pt x="2306" y="4412"/>
                    <a:pt x="2331" y="4512"/>
                  </a:cubicBezTo>
                  <a:cubicBezTo>
                    <a:pt x="2331" y="4587"/>
                    <a:pt x="2331" y="4662"/>
                    <a:pt x="2331" y="4737"/>
                  </a:cubicBezTo>
                  <a:lnTo>
                    <a:pt x="2331" y="5364"/>
                  </a:lnTo>
                  <a:cubicBezTo>
                    <a:pt x="2331" y="5439"/>
                    <a:pt x="2331" y="5514"/>
                    <a:pt x="2331" y="5590"/>
                  </a:cubicBezTo>
                  <a:cubicBezTo>
                    <a:pt x="2306" y="5765"/>
                    <a:pt x="2256" y="5915"/>
                    <a:pt x="2181" y="6066"/>
                  </a:cubicBezTo>
                  <a:cubicBezTo>
                    <a:pt x="2056" y="6241"/>
                    <a:pt x="1905" y="6392"/>
                    <a:pt x="1705" y="6492"/>
                  </a:cubicBezTo>
                  <a:cubicBezTo>
                    <a:pt x="1551" y="6577"/>
                    <a:pt x="1432" y="6616"/>
                    <a:pt x="1348" y="6616"/>
                  </a:cubicBezTo>
                  <a:cubicBezTo>
                    <a:pt x="1309" y="6616"/>
                    <a:pt x="1277" y="6608"/>
                    <a:pt x="1254" y="6592"/>
                  </a:cubicBezTo>
                  <a:cubicBezTo>
                    <a:pt x="1153" y="6517"/>
                    <a:pt x="1103" y="6417"/>
                    <a:pt x="1103" y="6291"/>
                  </a:cubicBezTo>
                  <a:cubicBezTo>
                    <a:pt x="1103" y="6216"/>
                    <a:pt x="1103" y="6141"/>
                    <a:pt x="1103" y="6091"/>
                  </a:cubicBezTo>
                  <a:lnTo>
                    <a:pt x="1103" y="5765"/>
                  </a:lnTo>
                  <a:lnTo>
                    <a:pt x="1103" y="5464"/>
                  </a:lnTo>
                  <a:cubicBezTo>
                    <a:pt x="1103" y="5389"/>
                    <a:pt x="1103" y="5314"/>
                    <a:pt x="1103" y="5239"/>
                  </a:cubicBezTo>
                  <a:cubicBezTo>
                    <a:pt x="1128" y="4838"/>
                    <a:pt x="1354" y="4487"/>
                    <a:pt x="1705" y="4311"/>
                  </a:cubicBezTo>
                  <a:cubicBezTo>
                    <a:pt x="1870" y="4238"/>
                    <a:pt x="1995" y="4191"/>
                    <a:pt x="2089" y="4191"/>
                  </a:cubicBezTo>
                  <a:close/>
                  <a:moveTo>
                    <a:pt x="7048" y="5354"/>
                  </a:moveTo>
                  <a:cubicBezTo>
                    <a:pt x="7087" y="5354"/>
                    <a:pt x="7119" y="5365"/>
                    <a:pt x="7143" y="5389"/>
                  </a:cubicBezTo>
                  <a:cubicBezTo>
                    <a:pt x="7244" y="5464"/>
                    <a:pt x="7319" y="5564"/>
                    <a:pt x="7294" y="5690"/>
                  </a:cubicBezTo>
                  <a:cubicBezTo>
                    <a:pt x="7319" y="5765"/>
                    <a:pt x="7319" y="5840"/>
                    <a:pt x="7294" y="5890"/>
                  </a:cubicBezTo>
                  <a:lnTo>
                    <a:pt x="7294" y="6517"/>
                  </a:lnTo>
                  <a:cubicBezTo>
                    <a:pt x="7319" y="6592"/>
                    <a:pt x="7319" y="6667"/>
                    <a:pt x="7294" y="6742"/>
                  </a:cubicBezTo>
                  <a:cubicBezTo>
                    <a:pt x="7294" y="6893"/>
                    <a:pt x="7244" y="7068"/>
                    <a:pt x="7143" y="7219"/>
                  </a:cubicBezTo>
                  <a:cubicBezTo>
                    <a:pt x="7043" y="7394"/>
                    <a:pt x="6893" y="7544"/>
                    <a:pt x="6692" y="7645"/>
                  </a:cubicBezTo>
                  <a:cubicBezTo>
                    <a:pt x="6538" y="7730"/>
                    <a:pt x="6419" y="7769"/>
                    <a:pt x="6335" y="7769"/>
                  </a:cubicBezTo>
                  <a:cubicBezTo>
                    <a:pt x="6296" y="7769"/>
                    <a:pt x="6265" y="7761"/>
                    <a:pt x="6241" y="7745"/>
                  </a:cubicBezTo>
                  <a:cubicBezTo>
                    <a:pt x="6141" y="7670"/>
                    <a:pt x="6091" y="7569"/>
                    <a:pt x="6091" y="7444"/>
                  </a:cubicBezTo>
                  <a:cubicBezTo>
                    <a:pt x="6091" y="7369"/>
                    <a:pt x="6091" y="7294"/>
                    <a:pt x="6091" y="7244"/>
                  </a:cubicBezTo>
                  <a:lnTo>
                    <a:pt x="6091" y="6918"/>
                  </a:lnTo>
                  <a:lnTo>
                    <a:pt x="6091" y="6617"/>
                  </a:lnTo>
                  <a:cubicBezTo>
                    <a:pt x="6091" y="6542"/>
                    <a:pt x="6091" y="6467"/>
                    <a:pt x="6091" y="6392"/>
                  </a:cubicBezTo>
                  <a:cubicBezTo>
                    <a:pt x="6116" y="6216"/>
                    <a:pt x="6166" y="6041"/>
                    <a:pt x="6241" y="5915"/>
                  </a:cubicBezTo>
                  <a:cubicBezTo>
                    <a:pt x="6341" y="5715"/>
                    <a:pt x="6517" y="5590"/>
                    <a:pt x="6692" y="5489"/>
                  </a:cubicBezTo>
                  <a:cubicBezTo>
                    <a:pt x="6846" y="5404"/>
                    <a:pt x="6964" y="5354"/>
                    <a:pt x="7048" y="5354"/>
                  </a:cubicBezTo>
                  <a:close/>
                  <a:moveTo>
                    <a:pt x="2693" y="2998"/>
                  </a:moveTo>
                  <a:cubicBezTo>
                    <a:pt x="2614" y="2998"/>
                    <a:pt x="2536" y="3011"/>
                    <a:pt x="2457" y="3033"/>
                  </a:cubicBezTo>
                  <a:cubicBezTo>
                    <a:pt x="2181" y="3083"/>
                    <a:pt x="1930" y="3183"/>
                    <a:pt x="1705" y="3309"/>
                  </a:cubicBezTo>
                  <a:cubicBezTo>
                    <a:pt x="1454" y="3484"/>
                    <a:pt x="1204" y="3660"/>
                    <a:pt x="978" y="3885"/>
                  </a:cubicBezTo>
                  <a:cubicBezTo>
                    <a:pt x="777" y="4061"/>
                    <a:pt x="602" y="4286"/>
                    <a:pt x="452" y="4512"/>
                  </a:cubicBezTo>
                  <a:cubicBezTo>
                    <a:pt x="326" y="4712"/>
                    <a:pt x="201" y="4913"/>
                    <a:pt x="126" y="5138"/>
                  </a:cubicBezTo>
                  <a:cubicBezTo>
                    <a:pt x="51" y="5339"/>
                    <a:pt x="26" y="5539"/>
                    <a:pt x="1" y="5740"/>
                  </a:cubicBezTo>
                  <a:lnTo>
                    <a:pt x="1" y="6392"/>
                  </a:lnTo>
                  <a:lnTo>
                    <a:pt x="1" y="7018"/>
                  </a:lnTo>
                  <a:cubicBezTo>
                    <a:pt x="1" y="7194"/>
                    <a:pt x="51" y="7344"/>
                    <a:pt x="126" y="7469"/>
                  </a:cubicBezTo>
                  <a:cubicBezTo>
                    <a:pt x="201" y="7595"/>
                    <a:pt x="326" y="7695"/>
                    <a:pt x="452" y="7745"/>
                  </a:cubicBezTo>
                  <a:cubicBezTo>
                    <a:pt x="560" y="7776"/>
                    <a:pt x="669" y="7797"/>
                    <a:pt x="777" y="7797"/>
                  </a:cubicBezTo>
                  <a:cubicBezTo>
                    <a:pt x="844" y="7797"/>
                    <a:pt x="911" y="7789"/>
                    <a:pt x="978" y="7770"/>
                  </a:cubicBezTo>
                  <a:cubicBezTo>
                    <a:pt x="1229" y="7720"/>
                    <a:pt x="1479" y="7595"/>
                    <a:pt x="1705" y="7469"/>
                  </a:cubicBezTo>
                  <a:cubicBezTo>
                    <a:pt x="1980" y="7319"/>
                    <a:pt x="2231" y="7118"/>
                    <a:pt x="2457" y="6918"/>
                  </a:cubicBezTo>
                  <a:cubicBezTo>
                    <a:pt x="2657" y="6717"/>
                    <a:pt x="2833" y="6517"/>
                    <a:pt x="2983" y="6291"/>
                  </a:cubicBezTo>
                  <a:cubicBezTo>
                    <a:pt x="3108" y="6091"/>
                    <a:pt x="3209" y="5865"/>
                    <a:pt x="3284" y="5640"/>
                  </a:cubicBezTo>
                  <a:cubicBezTo>
                    <a:pt x="3359" y="5464"/>
                    <a:pt x="3409" y="5264"/>
                    <a:pt x="3434" y="5038"/>
                  </a:cubicBezTo>
                  <a:cubicBezTo>
                    <a:pt x="3434" y="4838"/>
                    <a:pt x="3459" y="4612"/>
                    <a:pt x="3459" y="4387"/>
                  </a:cubicBezTo>
                  <a:cubicBezTo>
                    <a:pt x="3459" y="4161"/>
                    <a:pt x="3434" y="3960"/>
                    <a:pt x="3434" y="3760"/>
                  </a:cubicBezTo>
                  <a:cubicBezTo>
                    <a:pt x="3409" y="3610"/>
                    <a:pt x="3359" y="3459"/>
                    <a:pt x="3284" y="3334"/>
                  </a:cubicBezTo>
                  <a:cubicBezTo>
                    <a:pt x="3234" y="3183"/>
                    <a:pt x="3108" y="3083"/>
                    <a:pt x="2983" y="3058"/>
                  </a:cubicBezTo>
                  <a:cubicBezTo>
                    <a:pt x="2886" y="3017"/>
                    <a:pt x="2790" y="2998"/>
                    <a:pt x="2693" y="2998"/>
                  </a:cubicBezTo>
                  <a:close/>
                  <a:moveTo>
                    <a:pt x="7660" y="4170"/>
                  </a:moveTo>
                  <a:cubicBezTo>
                    <a:pt x="7590" y="4170"/>
                    <a:pt x="7517" y="4176"/>
                    <a:pt x="7444" y="4186"/>
                  </a:cubicBezTo>
                  <a:cubicBezTo>
                    <a:pt x="7168" y="4261"/>
                    <a:pt x="6918" y="4361"/>
                    <a:pt x="6692" y="4487"/>
                  </a:cubicBezTo>
                  <a:cubicBezTo>
                    <a:pt x="6442" y="4637"/>
                    <a:pt x="6191" y="4838"/>
                    <a:pt x="5965" y="5038"/>
                  </a:cubicBezTo>
                  <a:cubicBezTo>
                    <a:pt x="5765" y="5239"/>
                    <a:pt x="5590" y="5439"/>
                    <a:pt x="5439" y="5690"/>
                  </a:cubicBezTo>
                  <a:cubicBezTo>
                    <a:pt x="5314" y="5890"/>
                    <a:pt x="5214" y="6091"/>
                    <a:pt x="5113" y="6316"/>
                  </a:cubicBezTo>
                  <a:cubicBezTo>
                    <a:pt x="5063" y="6517"/>
                    <a:pt x="5013" y="6717"/>
                    <a:pt x="4988" y="6918"/>
                  </a:cubicBezTo>
                  <a:cubicBezTo>
                    <a:pt x="4963" y="7143"/>
                    <a:pt x="4963" y="7369"/>
                    <a:pt x="4963" y="7569"/>
                  </a:cubicBezTo>
                  <a:cubicBezTo>
                    <a:pt x="4963" y="7795"/>
                    <a:pt x="4988" y="8021"/>
                    <a:pt x="4988" y="8196"/>
                  </a:cubicBezTo>
                  <a:cubicBezTo>
                    <a:pt x="5013" y="8346"/>
                    <a:pt x="5038" y="8522"/>
                    <a:pt x="5113" y="8647"/>
                  </a:cubicBezTo>
                  <a:cubicBezTo>
                    <a:pt x="5189" y="8772"/>
                    <a:pt x="5314" y="8873"/>
                    <a:pt x="5439" y="8923"/>
                  </a:cubicBezTo>
                  <a:cubicBezTo>
                    <a:pt x="5542" y="8952"/>
                    <a:pt x="5645" y="8964"/>
                    <a:pt x="5747" y="8964"/>
                  </a:cubicBezTo>
                  <a:cubicBezTo>
                    <a:pt x="5820" y="8964"/>
                    <a:pt x="5893" y="8958"/>
                    <a:pt x="5965" y="8948"/>
                  </a:cubicBezTo>
                  <a:cubicBezTo>
                    <a:pt x="6241" y="8873"/>
                    <a:pt x="6467" y="8772"/>
                    <a:pt x="6692" y="8647"/>
                  </a:cubicBezTo>
                  <a:cubicBezTo>
                    <a:pt x="7219" y="8346"/>
                    <a:pt x="7645" y="7945"/>
                    <a:pt x="7945" y="7469"/>
                  </a:cubicBezTo>
                  <a:cubicBezTo>
                    <a:pt x="8096" y="7269"/>
                    <a:pt x="8196" y="7043"/>
                    <a:pt x="8271" y="6818"/>
                  </a:cubicBezTo>
                  <a:cubicBezTo>
                    <a:pt x="8346" y="6617"/>
                    <a:pt x="8397" y="6417"/>
                    <a:pt x="8422" y="6216"/>
                  </a:cubicBezTo>
                  <a:cubicBezTo>
                    <a:pt x="8422" y="6016"/>
                    <a:pt x="8422" y="5790"/>
                    <a:pt x="8422" y="5564"/>
                  </a:cubicBezTo>
                  <a:cubicBezTo>
                    <a:pt x="8422" y="5364"/>
                    <a:pt x="8422" y="5138"/>
                    <a:pt x="8422" y="4938"/>
                  </a:cubicBezTo>
                  <a:cubicBezTo>
                    <a:pt x="8397" y="4788"/>
                    <a:pt x="8346" y="4637"/>
                    <a:pt x="8271" y="4487"/>
                  </a:cubicBezTo>
                  <a:cubicBezTo>
                    <a:pt x="8221" y="4361"/>
                    <a:pt x="8096" y="4261"/>
                    <a:pt x="7945" y="4211"/>
                  </a:cubicBezTo>
                  <a:cubicBezTo>
                    <a:pt x="7857" y="4182"/>
                    <a:pt x="7761" y="4170"/>
                    <a:pt x="7660" y="4170"/>
                  </a:cubicBezTo>
                  <a:close/>
                  <a:moveTo>
                    <a:pt x="7620" y="1"/>
                  </a:moveTo>
                  <a:cubicBezTo>
                    <a:pt x="7544" y="1"/>
                    <a:pt x="7469" y="1"/>
                    <a:pt x="7419" y="51"/>
                  </a:cubicBezTo>
                  <a:lnTo>
                    <a:pt x="6717" y="477"/>
                  </a:lnTo>
                  <a:cubicBezTo>
                    <a:pt x="6617" y="527"/>
                    <a:pt x="6542" y="602"/>
                    <a:pt x="6467" y="677"/>
                  </a:cubicBezTo>
                  <a:cubicBezTo>
                    <a:pt x="6417" y="752"/>
                    <a:pt x="6366" y="853"/>
                    <a:pt x="6316" y="928"/>
                  </a:cubicBezTo>
                  <a:lnTo>
                    <a:pt x="627" y="11705"/>
                  </a:lnTo>
                  <a:lnTo>
                    <a:pt x="577" y="11780"/>
                  </a:lnTo>
                  <a:lnTo>
                    <a:pt x="577" y="11855"/>
                  </a:lnTo>
                  <a:cubicBezTo>
                    <a:pt x="577" y="11930"/>
                    <a:pt x="602" y="11981"/>
                    <a:pt x="652" y="11981"/>
                  </a:cubicBezTo>
                  <a:cubicBezTo>
                    <a:pt x="727" y="11981"/>
                    <a:pt x="803" y="11955"/>
                    <a:pt x="853" y="11930"/>
                  </a:cubicBezTo>
                  <a:lnTo>
                    <a:pt x="1554" y="11504"/>
                  </a:lnTo>
                  <a:cubicBezTo>
                    <a:pt x="1655" y="11454"/>
                    <a:pt x="1730" y="11379"/>
                    <a:pt x="1805" y="11304"/>
                  </a:cubicBezTo>
                  <a:cubicBezTo>
                    <a:pt x="1855" y="11229"/>
                    <a:pt x="1930" y="11128"/>
                    <a:pt x="1955" y="11053"/>
                  </a:cubicBezTo>
                  <a:lnTo>
                    <a:pt x="7645" y="276"/>
                  </a:lnTo>
                  <a:lnTo>
                    <a:pt x="7695" y="201"/>
                  </a:lnTo>
                  <a:lnTo>
                    <a:pt x="7695" y="126"/>
                  </a:lnTo>
                  <a:cubicBezTo>
                    <a:pt x="7695" y="51"/>
                    <a:pt x="7670" y="1"/>
                    <a:pt x="76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5" name="Google Shape;23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300" y="525891"/>
            <a:ext cx="3286124" cy="2093184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58"/>
          <p:cNvSpPr txBox="1">
            <a:spLocks noGrp="1"/>
          </p:cNvSpPr>
          <p:nvPr>
            <p:ph type="title"/>
          </p:nvPr>
        </p:nvSpPr>
        <p:spPr>
          <a:xfrm>
            <a:off x="726225" y="365150"/>
            <a:ext cx="81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Analysis</a:t>
            </a:r>
            <a:endParaRPr/>
          </a:p>
        </p:txBody>
      </p:sp>
      <p:sp>
        <p:nvSpPr>
          <p:cNvPr id="2317" name="Google Shape;2317;p58"/>
          <p:cNvSpPr txBox="1">
            <a:spLocks noGrp="1"/>
          </p:cNvSpPr>
          <p:nvPr>
            <p:ph type="subTitle" idx="1"/>
          </p:nvPr>
        </p:nvSpPr>
        <p:spPr>
          <a:xfrm>
            <a:off x="726225" y="1073625"/>
            <a:ext cx="3116700" cy="17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compared all the sample sizes by treatment, they were very similar (All 26, except for TN which had 29)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calculated the power by comparing pairs of treatments to the baseline (FP) to get the effect size. The smallest effect was FP-TP.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achieved a 96% Power, with a 95 significance level.</a:t>
            </a:r>
            <a:endParaRPr/>
          </a:p>
        </p:txBody>
      </p:sp>
      <p:sp>
        <p:nvSpPr>
          <p:cNvPr id="2318" name="Google Shape;2318;p58"/>
          <p:cNvSpPr txBox="1">
            <a:spLocks noGrp="1"/>
          </p:cNvSpPr>
          <p:nvPr>
            <p:ph type="title" idx="4294967295"/>
          </p:nvPr>
        </p:nvSpPr>
        <p:spPr>
          <a:xfrm>
            <a:off x="5127343" y="1789600"/>
            <a:ext cx="7728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"/>
              <a:t>Baseline</a:t>
            </a:r>
            <a:endParaRPr sz="1020"/>
          </a:p>
        </p:txBody>
      </p:sp>
      <p:pic>
        <p:nvPicPr>
          <p:cNvPr id="2319" name="Google Shape;231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25" y="2766863"/>
            <a:ext cx="2995601" cy="20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0" name="Google Shape;232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300" y="2666437"/>
            <a:ext cx="3655619" cy="22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5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analysis (apendix)</a:t>
            </a:r>
            <a:endParaRPr/>
          </a:p>
        </p:txBody>
      </p:sp>
      <p:sp>
        <p:nvSpPr>
          <p:cNvPr id="2326" name="Google Shape;2326;p59"/>
          <p:cNvSpPr txBox="1">
            <a:spLocks noGrp="1"/>
          </p:cNvSpPr>
          <p:nvPr>
            <p:ph type="subTitle" idx="1"/>
          </p:nvPr>
        </p:nvSpPr>
        <p:spPr>
          <a:xfrm>
            <a:off x="726225" y="1130575"/>
            <a:ext cx="22347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Option 1:</a:t>
            </a:r>
            <a:r>
              <a:rPr lang="en"/>
              <a:t> Smallest effect (FP-TP)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Option 2</a:t>
            </a:r>
            <a:r>
              <a:rPr lang="en"/>
              <a:t>: Smallest sample (FP-FN)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Kept smallest power.</a:t>
            </a:r>
            <a:endParaRPr/>
          </a:p>
        </p:txBody>
      </p:sp>
      <p:pic>
        <p:nvPicPr>
          <p:cNvPr id="2327" name="Google Shape;23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775" y="788235"/>
            <a:ext cx="3031467" cy="3900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28" name="Google Shape;2328;p59"/>
          <p:cNvSpPr txBox="1"/>
          <p:nvPr/>
        </p:nvSpPr>
        <p:spPr>
          <a:xfrm>
            <a:off x="6913313" y="861643"/>
            <a:ext cx="104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rgbClr val="B28141"/>
                </a:solidFill>
              </a:rPr>
              <a:t>(FP-TN)</a:t>
            </a:r>
            <a:endParaRPr b="1">
              <a:solidFill>
                <a:srgbClr val="B28141"/>
              </a:solidFill>
            </a:endParaRPr>
          </a:p>
        </p:txBody>
      </p:sp>
      <p:sp>
        <p:nvSpPr>
          <p:cNvPr id="2329" name="Google Shape;2329;p59"/>
          <p:cNvSpPr txBox="1"/>
          <p:nvPr/>
        </p:nvSpPr>
        <p:spPr>
          <a:xfrm>
            <a:off x="6913313" y="2124393"/>
            <a:ext cx="104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rgbClr val="B28141"/>
                </a:solidFill>
              </a:rPr>
              <a:t>(FP-FN)</a:t>
            </a:r>
            <a:endParaRPr b="1">
              <a:solidFill>
                <a:srgbClr val="B28141"/>
              </a:solidFill>
            </a:endParaRPr>
          </a:p>
        </p:txBody>
      </p:sp>
      <p:sp>
        <p:nvSpPr>
          <p:cNvPr id="2330" name="Google Shape;2330;p59"/>
          <p:cNvSpPr txBox="1"/>
          <p:nvPr/>
        </p:nvSpPr>
        <p:spPr>
          <a:xfrm>
            <a:off x="6913313" y="3387143"/>
            <a:ext cx="104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rgbClr val="B28141"/>
                </a:solidFill>
              </a:rPr>
              <a:t>(FP-TP)</a:t>
            </a:r>
            <a:endParaRPr b="1">
              <a:solidFill>
                <a:srgbClr val="B28141"/>
              </a:solidFill>
            </a:endParaRPr>
          </a:p>
        </p:txBody>
      </p:sp>
      <p:pic>
        <p:nvPicPr>
          <p:cNvPr id="2331" name="Google Shape;233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325" y="1090260"/>
            <a:ext cx="2652051" cy="319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60"/>
          <p:cNvSpPr txBox="1">
            <a:spLocks noGrp="1"/>
          </p:cNvSpPr>
          <p:nvPr>
            <p:ph type="subTitle" idx="1"/>
          </p:nvPr>
        </p:nvSpPr>
        <p:spPr>
          <a:xfrm>
            <a:off x="1356975" y="3590205"/>
            <a:ext cx="2750700" cy="10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Three models</a:t>
            </a:r>
            <a:endParaRPr/>
          </a:p>
        </p:txBody>
      </p:sp>
      <p:sp>
        <p:nvSpPr>
          <p:cNvPr id="2337" name="Google Shape;2337;p60"/>
          <p:cNvSpPr txBox="1">
            <a:spLocks noGrp="1"/>
          </p:cNvSpPr>
          <p:nvPr>
            <p:ph type="title"/>
          </p:nvPr>
        </p:nvSpPr>
        <p:spPr>
          <a:xfrm>
            <a:off x="447975" y="2327275"/>
            <a:ext cx="37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sp>
        <p:nvSpPr>
          <p:cNvPr id="2338" name="Google Shape;2338;p60"/>
          <p:cNvSpPr txBox="1">
            <a:spLocks noGrp="1"/>
          </p:cNvSpPr>
          <p:nvPr>
            <p:ph type="title" idx="2"/>
          </p:nvPr>
        </p:nvSpPr>
        <p:spPr>
          <a:xfrm>
            <a:off x="2779275" y="1064606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2339" name="Google Shape;2339;p60"/>
          <p:cNvGrpSpPr/>
          <p:nvPr/>
        </p:nvGrpSpPr>
        <p:grpSpPr>
          <a:xfrm>
            <a:off x="4925461" y="1181390"/>
            <a:ext cx="3492317" cy="3133501"/>
            <a:chOff x="880175" y="237925"/>
            <a:chExt cx="5828300" cy="5229475"/>
          </a:xfrm>
        </p:grpSpPr>
        <p:sp>
          <p:nvSpPr>
            <p:cNvPr id="2340" name="Google Shape;2340;p60"/>
            <p:cNvSpPr/>
            <p:nvPr/>
          </p:nvSpPr>
          <p:spPr>
            <a:xfrm>
              <a:off x="880175" y="2384675"/>
              <a:ext cx="5828300" cy="3082725"/>
            </a:xfrm>
            <a:custGeom>
              <a:avLst/>
              <a:gdLst/>
              <a:ahLst/>
              <a:cxnLst/>
              <a:rect l="l" t="t" r="r" b="b"/>
              <a:pathLst>
                <a:path w="233132" h="123309" extrusionOk="0">
                  <a:moveTo>
                    <a:pt x="116566" y="1"/>
                  </a:moveTo>
                  <a:cubicBezTo>
                    <a:pt x="52183" y="1"/>
                    <a:pt x="0" y="27610"/>
                    <a:pt x="0" y="61640"/>
                  </a:cubicBezTo>
                  <a:cubicBezTo>
                    <a:pt x="0" y="95699"/>
                    <a:pt x="52183" y="123309"/>
                    <a:pt x="116566" y="123309"/>
                  </a:cubicBezTo>
                  <a:cubicBezTo>
                    <a:pt x="180948" y="123309"/>
                    <a:pt x="233131" y="95699"/>
                    <a:pt x="233131" y="61640"/>
                  </a:cubicBezTo>
                  <a:cubicBezTo>
                    <a:pt x="233131" y="27610"/>
                    <a:pt x="180948" y="1"/>
                    <a:pt x="11656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1291675" y="3576900"/>
              <a:ext cx="1765725" cy="1019325"/>
            </a:xfrm>
            <a:custGeom>
              <a:avLst/>
              <a:gdLst/>
              <a:ahLst/>
              <a:cxnLst/>
              <a:rect l="l" t="t" r="r" b="b"/>
              <a:pathLst>
                <a:path w="70629" h="40773" extrusionOk="0">
                  <a:moveTo>
                    <a:pt x="35314" y="1"/>
                  </a:moveTo>
                  <a:cubicBezTo>
                    <a:pt x="15819" y="1"/>
                    <a:pt x="0" y="9106"/>
                    <a:pt x="0" y="20372"/>
                  </a:cubicBezTo>
                  <a:cubicBezTo>
                    <a:pt x="0" y="31637"/>
                    <a:pt x="15819" y="40772"/>
                    <a:pt x="35314" y="40772"/>
                  </a:cubicBezTo>
                  <a:cubicBezTo>
                    <a:pt x="54810" y="40772"/>
                    <a:pt x="70629" y="31637"/>
                    <a:pt x="70629" y="20372"/>
                  </a:cubicBezTo>
                  <a:cubicBezTo>
                    <a:pt x="70629" y="9106"/>
                    <a:pt x="54810" y="1"/>
                    <a:pt x="3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0"/>
            <p:cNvSpPr/>
            <p:nvPr/>
          </p:nvSpPr>
          <p:spPr>
            <a:xfrm>
              <a:off x="4588125" y="3726475"/>
              <a:ext cx="1746050" cy="1010575"/>
            </a:xfrm>
            <a:custGeom>
              <a:avLst/>
              <a:gdLst/>
              <a:ahLst/>
              <a:cxnLst/>
              <a:rect l="l" t="t" r="r" b="b"/>
              <a:pathLst>
                <a:path w="69842" h="40423" extrusionOk="0">
                  <a:moveTo>
                    <a:pt x="34906" y="1"/>
                  </a:moveTo>
                  <a:cubicBezTo>
                    <a:pt x="15644" y="1"/>
                    <a:pt x="1" y="9048"/>
                    <a:pt x="1" y="20226"/>
                  </a:cubicBezTo>
                  <a:cubicBezTo>
                    <a:pt x="1" y="31375"/>
                    <a:pt x="15644" y="40422"/>
                    <a:pt x="34906" y="40422"/>
                  </a:cubicBezTo>
                  <a:cubicBezTo>
                    <a:pt x="54198" y="40422"/>
                    <a:pt x="69841" y="31375"/>
                    <a:pt x="69841" y="20226"/>
                  </a:cubicBezTo>
                  <a:cubicBezTo>
                    <a:pt x="69841" y="9048"/>
                    <a:pt x="54198" y="1"/>
                    <a:pt x="349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0"/>
            <p:cNvSpPr/>
            <p:nvPr/>
          </p:nvSpPr>
          <p:spPr>
            <a:xfrm>
              <a:off x="5829225" y="2832800"/>
              <a:ext cx="550500" cy="768200"/>
            </a:xfrm>
            <a:custGeom>
              <a:avLst/>
              <a:gdLst/>
              <a:ahLst/>
              <a:cxnLst/>
              <a:rect l="l" t="t" r="r" b="b"/>
              <a:pathLst>
                <a:path w="22020" h="30728" extrusionOk="0">
                  <a:moveTo>
                    <a:pt x="15568" y="1"/>
                  </a:moveTo>
                  <a:cubicBezTo>
                    <a:pt x="14632" y="1"/>
                    <a:pt x="13636" y="183"/>
                    <a:pt x="12667" y="579"/>
                  </a:cubicBezTo>
                  <a:cubicBezTo>
                    <a:pt x="7881" y="2564"/>
                    <a:pt x="3824" y="8022"/>
                    <a:pt x="1898" y="15260"/>
                  </a:cubicBezTo>
                  <a:cubicBezTo>
                    <a:pt x="1" y="22498"/>
                    <a:pt x="1606" y="30523"/>
                    <a:pt x="1606" y="30523"/>
                  </a:cubicBezTo>
                  <a:lnTo>
                    <a:pt x="5488" y="30728"/>
                  </a:lnTo>
                  <a:cubicBezTo>
                    <a:pt x="6042" y="17682"/>
                    <a:pt x="14389" y="11495"/>
                    <a:pt x="18621" y="6679"/>
                  </a:cubicBezTo>
                  <a:cubicBezTo>
                    <a:pt x="22019" y="2839"/>
                    <a:pt x="19255" y="1"/>
                    <a:pt x="155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0"/>
            <p:cNvSpPr/>
            <p:nvPr/>
          </p:nvSpPr>
          <p:spPr>
            <a:xfrm>
              <a:off x="5867175" y="2832675"/>
              <a:ext cx="466250" cy="699025"/>
            </a:xfrm>
            <a:custGeom>
              <a:avLst/>
              <a:gdLst/>
              <a:ahLst/>
              <a:cxnLst/>
              <a:rect l="l" t="t" r="r" b="b"/>
              <a:pathLst>
                <a:path w="18650" h="27961" extrusionOk="0">
                  <a:moveTo>
                    <a:pt x="14068" y="1"/>
                  </a:moveTo>
                  <a:cubicBezTo>
                    <a:pt x="13134" y="1"/>
                    <a:pt x="12142" y="205"/>
                    <a:pt x="11149" y="584"/>
                  </a:cubicBezTo>
                  <a:cubicBezTo>
                    <a:pt x="6363" y="2569"/>
                    <a:pt x="2306" y="8027"/>
                    <a:pt x="380" y="15265"/>
                  </a:cubicBezTo>
                  <a:cubicBezTo>
                    <a:pt x="234" y="15848"/>
                    <a:pt x="88" y="16461"/>
                    <a:pt x="1" y="17045"/>
                  </a:cubicBezTo>
                  <a:cubicBezTo>
                    <a:pt x="847" y="18300"/>
                    <a:pt x="1752" y="19905"/>
                    <a:pt x="2569" y="21860"/>
                  </a:cubicBezTo>
                  <a:cubicBezTo>
                    <a:pt x="3123" y="23203"/>
                    <a:pt x="3678" y="25421"/>
                    <a:pt x="4232" y="27960"/>
                  </a:cubicBezTo>
                  <a:cubicBezTo>
                    <a:pt x="5750" y="16782"/>
                    <a:pt x="13192" y="11149"/>
                    <a:pt x="17103" y="6684"/>
                  </a:cubicBezTo>
                  <a:cubicBezTo>
                    <a:pt x="18212" y="5458"/>
                    <a:pt x="18650" y="4320"/>
                    <a:pt x="18650" y="3357"/>
                  </a:cubicBezTo>
                  <a:cubicBezTo>
                    <a:pt x="18650" y="1314"/>
                    <a:pt x="16578" y="1"/>
                    <a:pt x="14068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0"/>
            <p:cNvSpPr/>
            <p:nvPr/>
          </p:nvSpPr>
          <p:spPr>
            <a:xfrm>
              <a:off x="5881050" y="2887100"/>
              <a:ext cx="346600" cy="646775"/>
            </a:xfrm>
            <a:custGeom>
              <a:avLst/>
              <a:gdLst/>
              <a:ahLst/>
              <a:cxnLst/>
              <a:rect l="l" t="t" r="r" b="b"/>
              <a:pathLst>
                <a:path w="13864" h="25871" extrusionOk="0">
                  <a:moveTo>
                    <a:pt x="13551" y="1"/>
                  </a:moveTo>
                  <a:cubicBezTo>
                    <a:pt x="13506" y="1"/>
                    <a:pt x="13463" y="14"/>
                    <a:pt x="13425" y="42"/>
                  </a:cubicBezTo>
                  <a:cubicBezTo>
                    <a:pt x="9252" y="2552"/>
                    <a:pt x="1080" y="11074"/>
                    <a:pt x="29" y="25579"/>
                  </a:cubicBezTo>
                  <a:cubicBezTo>
                    <a:pt x="0" y="25725"/>
                    <a:pt x="117" y="25842"/>
                    <a:pt x="263" y="25871"/>
                  </a:cubicBezTo>
                  <a:lnTo>
                    <a:pt x="321" y="25871"/>
                  </a:lnTo>
                  <a:cubicBezTo>
                    <a:pt x="467" y="25842"/>
                    <a:pt x="555" y="25754"/>
                    <a:pt x="555" y="25637"/>
                  </a:cubicBezTo>
                  <a:cubicBezTo>
                    <a:pt x="1634" y="11366"/>
                    <a:pt x="9602" y="2960"/>
                    <a:pt x="13688" y="538"/>
                  </a:cubicBezTo>
                  <a:cubicBezTo>
                    <a:pt x="13834" y="450"/>
                    <a:pt x="13863" y="275"/>
                    <a:pt x="13805" y="159"/>
                  </a:cubicBezTo>
                  <a:cubicBezTo>
                    <a:pt x="13745" y="59"/>
                    <a:pt x="13645" y="1"/>
                    <a:pt x="1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0"/>
            <p:cNvSpPr/>
            <p:nvPr/>
          </p:nvSpPr>
          <p:spPr>
            <a:xfrm>
              <a:off x="5899275" y="3224950"/>
              <a:ext cx="662525" cy="776425"/>
            </a:xfrm>
            <a:custGeom>
              <a:avLst/>
              <a:gdLst/>
              <a:ahLst/>
              <a:cxnLst/>
              <a:rect l="l" t="t" r="r" b="b"/>
              <a:pathLst>
                <a:path w="26501" h="31057" extrusionOk="0">
                  <a:moveTo>
                    <a:pt x="21330" y="1"/>
                  </a:moveTo>
                  <a:cubicBezTo>
                    <a:pt x="20670" y="1"/>
                    <a:pt x="20014" y="72"/>
                    <a:pt x="19409" y="186"/>
                  </a:cubicBezTo>
                  <a:cubicBezTo>
                    <a:pt x="18066" y="478"/>
                    <a:pt x="16753" y="887"/>
                    <a:pt x="15469" y="1383"/>
                  </a:cubicBezTo>
                  <a:cubicBezTo>
                    <a:pt x="14871" y="1587"/>
                    <a:pt x="14250" y="1690"/>
                    <a:pt x="13634" y="1690"/>
                  </a:cubicBezTo>
                  <a:cubicBezTo>
                    <a:pt x="13017" y="1690"/>
                    <a:pt x="12404" y="1587"/>
                    <a:pt x="11821" y="1383"/>
                  </a:cubicBezTo>
                  <a:cubicBezTo>
                    <a:pt x="10624" y="1091"/>
                    <a:pt x="9457" y="595"/>
                    <a:pt x="8231" y="595"/>
                  </a:cubicBezTo>
                  <a:cubicBezTo>
                    <a:pt x="8213" y="595"/>
                    <a:pt x="8194" y="595"/>
                    <a:pt x="8176" y="595"/>
                  </a:cubicBezTo>
                  <a:cubicBezTo>
                    <a:pt x="5457" y="595"/>
                    <a:pt x="3210" y="2744"/>
                    <a:pt x="3094" y="5469"/>
                  </a:cubicBezTo>
                  <a:cubicBezTo>
                    <a:pt x="3036" y="6636"/>
                    <a:pt x="3415" y="7921"/>
                    <a:pt x="3036" y="9000"/>
                  </a:cubicBezTo>
                  <a:cubicBezTo>
                    <a:pt x="2686" y="10109"/>
                    <a:pt x="1693" y="10868"/>
                    <a:pt x="1022" y="11831"/>
                  </a:cubicBezTo>
                  <a:cubicBezTo>
                    <a:pt x="293" y="12824"/>
                    <a:pt x="1" y="14079"/>
                    <a:pt x="176" y="15275"/>
                  </a:cubicBezTo>
                  <a:cubicBezTo>
                    <a:pt x="526" y="16676"/>
                    <a:pt x="1577" y="17814"/>
                    <a:pt x="2160" y="19128"/>
                  </a:cubicBezTo>
                  <a:cubicBezTo>
                    <a:pt x="2715" y="20324"/>
                    <a:pt x="3065" y="21608"/>
                    <a:pt x="3182" y="22951"/>
                  </a:cubicBezTo>
                  <a:cubicBezTo>
                    <a:pt x="3357" y="24644"/>
                    <a:pt x="3736" y="26307"/>
                    <a:pt x="4349" y="27883"/>
                  </a:cubicBezTo>
                  <a:cubicBezTo>
                    <a:pt x="4875" y="29255"/>
                    <a:pt x="6334" y="30656"/>
                    <a:pt x="7793" y="30919"/>
                  </a:cubicBezTo>
                  <a:cubicBezTo>
                    <a:pt x="8263" y="31011"/>
                    <a:pt x="8737" y="31057"/>
                    <a:pt x="9208" y="31057"/>
                  </a:cubicBezTo>
                  <a:cubicBezTo>
                    <a:pt x="10522" y="31057"/>
                    <a:pt x="11813" y="30701"/>
                    <a:pt x="12930" y="30014"/>
                  </a:cubicBezTo>
                  <a:cubicBezTo>
                    <a:pt x="14798" y="28817"/>
                    <a:pt x="15877" y="26687"/>
                    <a:pt x="15702" y="24469"/>
                  </a:cubicBezTo>
                  <a:cubicBezTo>
                    <a:pt x="15644" y="23797"/>
                    <a:pt x="15469" y="23126"/>
                    <a:pt x="15410" y="22455"/>
                  </a:cubicBezTo>
                  <a:cubicBezTo>
                    <a:pt x="15323" y="21754"/>
                    <a:pt x="15527" y="21054"/>
                    <a:pt x="15965" y="20529"/>
                  </a:cubicBezTo>
                  <a:cubicBezTo>
                    <a:pt x="16520" y="19974"/>
                    <a:pt x="17366" y="19857"/>
                    <a:pt x="18154" y="19741"/>
                  </a:cubicBezTo>
                  <a:cubicBezTo>
                    <a:pt x="19730" y="19565"/>
                    <a:pt x="21248" y="18982"/>
                    <a:pt x="22532" y="18077"/>
                  </a:cubicBezTo>
                  <a:cubicBezTo>
                    <a:pt x="23845" y="17056"/>
                    <a:pt x="24954" y="15129"/>
                    <a:pt x="24545" y="13407"/>
                  </a:cubicBezTo>
                  <a:cubicBezTo>
                    <a:pt x="24224" y="12211"/>
                    <a:pt x="23320" y="11335"/>
                    <a:pt x="22648" y="10372"/>
                  </a:cubicBezTo>
                  <a:cubicBezTo>
                    <a:pt x="22357" y="9993"/>
                    <a:pt x="21860" y="9438"/>
                    <a:pt x="21919" y="8971"/>
                  </a:cubicBezTo>
                  <a:cubicBezTo>
                    <a:pt x="21977" y="8504"/>
                    <a:pt x="22532" y="8066"/>
                    <a:pt x="22853" y="7775"/>
                  </a:cubicBezTo>
                  <a:cubicBezTo>
                    <a:pt x="24049" y="6695"/>
                    <a:pt x="26063" y="5965"/>
                    <a:pt x="26413" y="4185"/>
                  </a:cubicBezTo>
                  <a:lnTo>
                    <a:pt x="26413" y="4097"/>
                  </a:lnTo>
                  <a:cubicBezTo>
                    <a:pt x="26501" y="3455"/>
                    <a:pt x="26355" y="2813"/>
                    <a:pt x="26005" y="2259"/>
                  </a:cubicBezTo>
                  <a:cubicBezTo>
                    <a:pt x="25079" y="558"/>
                    <a:pt x="23186" y="1"/>
                    <a:pt x="2133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0"/>
            <p:cNvSpPr/>
            <p:nvPr/>
          </p:nvSpPr>
          <p:spPr>
            <a:xfrm>
              <a:off x="5983925" y="3273925"/>
              <a:ext cx="481575" cy="620400"/>
            </a:xfrm>
            <a:custGeom>
              <a:avLst/>
              <a:gdLst/>
              <a:ahLst/>
              <a:cxnLst/>
              <a:rect l="l" t="t" r="r" b="b"/>
              <a:pathLst>
                <a:path w="19263" h="24816" extrusionOk="0">
                  <a:moveTo>
                    <a:pt x="18985" y="0"/>
                  </a:moveTo>
                  <a:cubicBezTo>
                    <a:pt x="18961" y="0"/>
                    <a:pt x="18936" y="3"/>
                    <a:pt x="18912" y="8"/>
                  </a:cubicBezTo>
                  <a:cubicBezTo>
                    <a:pt x="15118" y="942"/>
                    <a:pt x="0" y="8209"/>
                    <a:pt x="847" y="24582"/>
                  </a:cubicBezTo>
                  <a:cubicBezTo>
                    <a:pt x="876" y="24728"/>
                    <a:pt x="992" y="24815"/>
                    <a:pt x="1109" y="24815"/>
                  </a:cubicBezTo>
                  <a:cubicBezTo>
                    <a:pt x="1255" y="24815"/>
                    <a:pt x="1372" y="24698"/>
                    <a:pt x="1372" y="24553"/>
                  </a:cubicBezTo>
                  <a:cubicBezTo>
                    <a:pt x="555" y="8559"/>
                    <a:pt x="15352" y="1409"/>
                    <a:pt x="19058" y="504"/>
                  </a:cubicBezTo>
                  <a:cubicBezTo>
                    <a:pt x="19175" y="475"/>
                    <a:pt x="19262" y="329"/>
                    <a:pt x="19233" y="183"/>
                  </a:cubicBezTo>
                  <a:cubicBezTo>
                    <a:pt x="19209" y="61"/>
                    <a:pt x="19103" y="0"/>
                    <a:pt x="1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0"/>
            <p:cNvSpPr/>
            <p:nvPr/>
          </p:nvSpPr>
          <p:spPr>
            <a:xfrm>
              <a:off x="6082425" y="3520200"/>
              <a:ext cx="314475" cy="52925"/>
            </a:xfrm>
            <a:custGeom>
              <a:avLst/>
              <a:gdLst/>
              <a:ahLst/>
              <a:cxnLst/>
              <a:rect l="l" t="t" r="r" b="b"/>
              <a:pathLst>
                <a:path w="12579" h="2117" extrusionOk="0">
                  <a:moveTo>
                    <a:pt x="6761" y="1"/>
                  </a:moveTo>
                  <a:cubicBezTo>
                    <a:pt x="4493" y="1"/>
                    <a:pt x="2232" y="538"/>
                    <a:pt x="175" y="1597"/>
                  </a:cubicBezTo>
                  <a:cubicBezTo>
                    <a:pt x="59" y="1656"/>
                    <a:pt x="0" y="1831"/>
                    <a:pt x="59" y="1977"/>
                  </a:cubicBezTo>
                  <a:cubicBezTo>
                    <a:pt x="101" y="2062"/>
                    <a:pt x="207" y="2116"/>
                    <a:pt x="306" y="2116"/>
                  </a:cubicBezTo>
                  <a:cubicBezTo>
                    <a:pt x="342" y="2116"/>
                    <a:pt x="377" y="2109"/>
                    <a:pt x="409" y="2094"/>
                  </a:cubicBezTo>
                  <a:cubicBezTo>
                    <a:pt x="2385" y="1066"/>
                    <a:pt x="4558" y="552"/>
                    <a:pt x="6738" y="552"/>
                  </a:cubicBezTo>
                  <a:cubicBezTo>
                    <a:pt x="8582" y="552"/>
                    <a:pt x="10431" y="920"/>
                    <a:pt x="12170" y="1656"/>
                  </a:cubicBezTo>
                  <a:cubicBezTo>
                    <a:pt x="12200" y="1685"/>
                    <a:pt x="12258" y="1685"/>
                    <a:pt x="12316" y="1685"/>
                  </a:cubicBezTo>
                  <a:cubicBezTo>
                    <a:pt x="12404" y="1656"/>
                    <a:pt x="12491" y="1597"/>
                    <a:pt x="12521" y="1510"/>
                  </a:cubicBezTo>
                  <a:cubicBezTo>
                    <a:pt x="12579" y="1393"/>
                    <a:pt x="12521" y="1218"/>
                    <a:pt x="12404" y="1160"/>
                  </a:cubicBezTo>
                  <a:cubicBezTo>
                    <a:pt x="10599" y="384"/>
                    <a:pt x="8678" y="1"/>
                    <a:pt x="6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0"/>
            <p:cNvSpPr/>
            <p:nvPr/>
          </p:nvSpPr>
          <p:spPr>
            <a:xfrm>
              <a:off x="1207775" y="2710050"/>
              <a:ext cx="495425" cy="977775"/>
            </a:xfrm>
            <a:custGeom>
              <a:avLst/>
              <a:gdLst/>
              <a:ahLst/>
              <a:cxnLst/>
              <a:rect l="l" t="t" r="r" b="b"/>
              <a:pathLst>
                <a:path w="19817" h="39111" extrusionOk="0">
                  <a:moveTo>
                    <a:pt x="5278" y="0"/>
                  </a:moveTo>
                  <a:cubicBezTo>
                    <a:pt x="4949" y="0"/>
                    <a:pt x="4620" y="30"/>
                    <a:pt x="4290" y="90"/>
                  </a:cubicBezTo>
                  <a:cubicBezTo>
                    <a:pt x="0" y="820"/>
                    <a:pt x="175" y="6540"/>
                    <a:pt x="5575" y="13428"/>
                  </a:cubicBezTo>
                  <a:cubicBezTo>
                    <a:pt x="9398" y="18243"/>
                    <a:pt x="13717" y="23730"/>
                    <a:pt x="14943" y="30180"/>
                  </a:cubicBezTo>
                  <a:lnTo>
                    <a:pt x="16752" y="39111"/>
                  </a:lnTo>
                  <a:lnTo>
                    <a:pt x="19233" y="28808"/>
                  </a:lnTo>
                  <a:cubicBezTo>
                    <a:pt x="19817" y="25044"/>
                    <a:pt x="19583" y="18564"/>
                    <a:pt x="16665" y="11764"/>
                  </a:cubicBezTo>
                  <a:cubicBezTo>
                    <a:pt x="13792" y="4989"/>
                    <a:pt x="9560" y="0"/>
                    <a:pt x="527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0"/>
            <p:cNvSpPr/>
            <p:nvPr/>
          </p:nvSpPr>
          <p:spPr>
            <a:xfrm>
              <a:off x="1239875" y="2710100"/>
              <a:ext cx="455300" cy="977725"/>
            </a:xfrm>
            <a:custGeom>
              <a:avLst/>
              <a:gdLst/>
              <a:ahLst/>
              <a:cxnLst/>
              <a:rect l="l" t="t" r="r" b="b"/>
              <a:pathLst>
                <a:path w="18212" h="39109" extrusionOk="0">
                  <a:moveTo>
                    <a:pt x="3969" y="1"/>
                  </a:moveTo>
                  <a:cubicBezTo>
                    <a:pt x="3648" y="1"/>
                    <a:pt x="3327" y="30"/>
                    <a:pt x="3006" y="88"/>
                  </a:cubicBezTo>
                  <a:cubicBezTo>
                    <a:pt x="1022" y="409"/>
                    <a:pt x="0" y="1810"/>
                    <a:pt x="0" y="3911"/>
                  </a:cubicBezTo>
                  <a:cubicBezTo>
                    <a:pt x="0" y="6334"/>
                    <a:pt x="1401" y="9719"/>
                    <a:pt x="4291" y="13426"/>
                  </a:cubicBezTo>
                  <a:cubicBezTo>
                    <a:pt x="8114" y="18241"/>
                    <a:pt x="12433" y="23728"/>
                    <a:pt x="13659" y="30178"/>
                  </a:cubicBezTo>
                  <a:lnTo>
                    <a:pt x="15468" y="39109"/>
                  </a:lnTo>
                  <a:lnTo>
                    <a:pt x="17949" y="28806"/>
                  </a:lnTo>
                  <a:cubicBezTo>
                    <a:pt x="18095" y="27756"/>
                    <a:pt x="18212" y="26530"/>
                    <a:pt x="18212" y="25158"/>
                  </a:cubicBezTo>
                  <a:cubicBezTo>
                    <a:pt x="18212" y="21452"/>
                    <a:pt x="17511" y="16695"/>
                    <a:pt x="15381" y="11762"/>
                  </a:cubicBezTo>
                  <a:cubicBezTo>
                    <a:pt x="12492" y="4962"/>
                    <a:pt x="8260" y="1"/>
                    <a:pt x="3969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0"/>
            <p:cNvSpPr/>
            <p:nvPr/>
          </p:nvSpPr>
          <p:spPr>
            <a:xfrm>
              <a:off x="1348575" y="2769825"/>
              <a:ext cx="323250" cy="729025"/>
            </a:xfrm>
            <a:custGeom>
              <a:avLst/>
              <a:gdLst/>
              <a:ahLst/>
              <a:cxnLst/>
              <a:rect l="l" t="t" r="r" b="b"/>
              <a:pathLst>
                <a:path w="12930" h="29161" extrusionOk="0">
                  <a:moveTo>
                    <a:pt x="307" y="1"/>
                  </a:moveTo>
                  <a:cubicBezTo>
                    <a:pt x="237" y="1"/>
                    <a:pt x="165" y="30"/>
                    <a:pt x="118" y="92"/>
                  </a:cubicBezTo>
                  <a:cubicBezTo>
                    <a:pt x="1" y="180"/>
                    <a:pt x="1" y="355"/>
                    <a:pt x="118" y="472"/>
                  </a:cubicBezTo>
                  <a:cubicBezTo>
                    <a:pt x="5809" y="5550"/>
                    <a:pt x="11091" y="17779"/>
                    <a:pt x="12346" y="28898"/>
                  </a:cubicBezTo>
                  <a:cubicBezTo>
                    <a:pt x="12346" y="29015"/>
                    <a:pt x="12434" y="29102"/>
                    <a:pt x="12550" y="29132"/>
                  </a:cubicBezTo>
                  <a:lnTo>
                    <a:pt x="12667" y="29161"/>
                  </a:lnTo>
                  <a:cubicBezTo>
                    <a:pt x="12813" y="29132"/>
                    <a:pt x="12930" y="29015"/>
                    <a:pt x="12901" y="28869"/>
                  </a:cubicBezTo>
                  <a:cubicBezTo>
                    <a:pt x="11617" y="17603"/>
                    <a:pt x="6276" y="5229"/>
                    <a:pt x="468" y="92"/>
                  </a:cubicBezTo>
                  <a:lnTo>
                    <a:pt x="468" y="63"/>
                  </a:lnTo>
                  <a:cubicBezTo>
                    <a:pt x="427" y="23"/>
                    <a:pt x="368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0"/>
            <p:cNvSpPr/>
            <p:nvPr/>
          </p:nvSpPr>
          <p:spPr>
            <a:xfrm>
              <a:off x="1050175" y="3220425"/>
              <a:ext cx="640625" cy="741675"/>
            </a:xfrm>
            <a:custGeom>
              <a:avLst/>
              <a:gdLst/>
              <a:ahLst/>
              <a:cxnLst/>
              <a:rect l="l" t="t" r="r" b="b"/>
              <a:pathLst>
                <a:path w="25625" h="29667" extrusionOk="0">
                  <a:moveTo>
                    <a:pt x="1720" y="1"/>
                  </a:moveTo>
                  <a:cubicBezTo>
                    <a:pt x="1333" y="1"/>
                    <a:pt x="1250" y="196"/>
                    <a:pt x="1168" y="922"/>
                  </a:cubicBezTo>
                  <a:cubicBezTo>
                    <a:pt x="847" y="4132"/>
                    <a:pt x="0" y="7430"/>
                    <a:pt x="292" y="10670"/>
                  </a:cubicBezTo>
                  <a:cubicBezTo>
                    <a:pt x="350" y="11166"/>
                    <a:pt x="467" y="11721"/>
                    <a:pt x="905" y="11954"/>
                  </a:cubicBezTo>
                  <a:cubicBezTo>
                    <a:pt x="1080" y="12012"/>
                    <a:pt x="1284" y="12071"/>
                    <a:pt x="1489" y="12071"/>
                  </a:cubicBezTo>
                  <a:cubicBezTo>
                    <a:pt x="4290" y="12275"/>
                    <a:pt x="7151" y="12421"/>
                    <a:pt x="9806" y="13442"/>
                  </a:cubicBezTo>
                  <a:cubicBezTo>
                    <a:pt x="7034" y="13676"/>
                    <a:pt x="4290" y="14201"/>
                    <a:pt x="1635" y="15018"/>
                  </a:cubicBezTo>
                  <a:cubicBezTo>
                    <a:pt x="1372" y="15077"/>
                    <a:pt x="1109" y="15223"/>
                    <a:pt x="876" y="15398"/>
                  </a:cubicBezTo>
                  <a:cubicBezTo>
                    <a:pt x="467" y="15836"/>
                    <a:pt x="525" y="16536"/>
                    <a:pt x="701" y="17091"/>
                  </a:cubicBezTo>
                  <a:cubicBezTo>
                    <a:pt x="963" y="18141"/>
                    <a:pt x="1372" y="19134"/>
                    <a:pt x="1926" y="20068"/>
                  </a:cubicBezTo>
                  <a:cubicBezTo>
                    <a:pt x="2247" y="20710"/>
                    <a:pt x="2744" y="21235"/>
                    <a:pt x="3386" y="21527"/>
                  </a:cubicBezTo>
                  <a:cubicBezTo>
                    <a:pt x="3725" y="21626"/>
                    <a:pt x="4077" y="21672"/>
                    <a:pt x="4425" y="21672"/>
                  </a:cubicBezTo>
                  <a:cubicBezTo>
                    <a:pt x="4586" y="21672"/>
                    <a:pt x="4746" y="21662"/>
                    <a:pt x="4903" y="21644"/>
                  </a:cubicBezTo>
                  <a:lnTo>
                    <a:pt x="12579" y="21031"/>
                  </a:lnTo>
                  <a:lnTo>
                    <a:pt x="6304" y="24533"/>
                  </a:lnTo>
                  <a:cubicBezTo>
                    <a:pt x="5866" y="24766"/>
                    <a:pt x="5399" y="25058"/>
                    <a:pt x="5253" y="25525"/>
                  </a:cubicBezTo>
                  <a:cubicBezTo>
                    <a:pt x="5078" y="26167"/>
                    <a:pt x="5633" y="26780"/>
                    <a:pt x="6129" y="27189"/>
                  </a:cubicBezTo>
                  <a:cubicBezTo>
                    <a:pt x="8386" y="28947"/>
                    <a:pt x="11303" y="29667"/>
                    <a:pt x="14160" y="29667"/>
                  </a:cubicBezTo>
                  <a:cubicBezTo>
                    <a:pt x="14481" y="29667"/>
                    <a:pt x="14800" y="29658"/>
                    <a:pt x="15118" y="29640"/>
                  </a:cubicBezTo>
                  <a:cubicBezTo>
                    <a:pt x="16694" y="29524"/>
                    <a:pt x="18299" y="29202"/>
                    <a:pt x="19817" y="28706"/>
                  </a:cubicBezTo>
                  <a:cubicBezTo>
                    <a:pt x="20167" y="28590"/>
                    <a:pt x="20488" y="28531"/>
                    <a:pt x="20780" y="28414"/>
                  </a:cubicBezTo>
                  <a:cubicBezTo>
                    <a:pt x="21072" y="28327"/>
                    <a:pt x="21334" y="28181"/>
                    <a:pt x="21568" y="27977"/>
                  </a:cubicBezTo>
                  <a:cubicBezTo>
                    <a:pt x="22181" y="27364"/>
                    <a:pt x="22706" y="26693"/>
                    <a:pt x="23115" y="25963"/>
                  </a:cubicBezTo>
                  <a:cubicBezTo>
                    <a:pt x="23728" y="24941"/>
                    <a:pt x="24136" y="23803"/>
                    <a:pt x="24311" y="22607"/>
                  </a:cubicBezTo>
                  <a:cubicBezTo>
                    <a:pt x="24370" y="22344"/>
                    <a:pt x="24428" y="22052"/>
                    <a:pt x="24486" y="21760"/>
                  </a:cubicBezTo>
                  <a:cubicBezTo>
                    <a:pt x="25625" y="15952"/>
                    <a:pt x="25537" y="8977"/>
                    <a:pt x="19934" y="5446"/>
                  </a:cubicBezTo>
                  <a:cubicBezTo>
                    <a:pt x="19674" y="5229"/>
                    <a:pt x="19350" y="5109"/>
                    <a:pt x="19021" y="5109"/>
                  </a:cubicBezTo>
                  <a:cubicBezTo>
                    <a:pt x="18907" y="5109"/>
                    <a:pt x="18792" y="5124"/>
                    <a:pt x="18679" y="5154"/>
                  </a:cubicBezTo>
                  <a:cubicBezTo>
                    <a:pt x="18328" y="5358"/>
                    <a:pt x="18095" y="5650"/>
                    <a:pt x="17949" y="6029"/>
                  </a:cubicBezTo>
                  <a:cubicBezTo>
                    <a:pt x="17219" y="7430"/>
                    <a:pt x="16256" y="8714"/>
                    <a:pt x="15030" y="9736"/>
                  </a:cubicBezTo>
                  <a:cubicBezTo>
                    <a:pt x="15760" y="8306"/>
                    <a:pt x="16227" y="6759"/>
                    <a:pt x="16431" y="5183"/>
                  </a:cubicBezTo>
                  <a:cubicBezTo>
                    <a:pt x="16577" y="4629"/>
                    <a:pt x="16490" y="4045"/>
                    <a:pt x="16169" y="3549"/>
                  </a:cubicBezTo>
                  <a:cubicBezTo>
                    <a:pt x="15848" y="3198"/>
                    <a:pt x="15381" y="2965"/>
                    <a:pt x="14914" y="2907"/>
                  </a:cubicBezTo>
                  <a:cubicBezTo>
                    <a:pt x="10682" y="1827"/>
                    <a:pt x="6684" y="659"/>
                    <a:pt x="2364" y="76"/>
                  </a:cubicBezTo>
                  <a:cubicBezTo>
                    <a:pt x="2085" y="33"/>
                    <a:pt x="1877" y="1"/>
                    <a:pt x="172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0"/>
            <p:cNvSpPr/>
            <p:nvPr/>
          </p:nvSpPr>
          <p:spPr>
            <a:xfrm>
              <a:off x="1166900" y="3294200"/>
              <a:ext cx="403525" cy="657025"/>
            </a:xfrm>
            <a:custGeom>
              <a:avLst/>
              <a:gdLst/>
              <a:ahLst/>
              <a:cxnLst/>
              <a:rect l="l" t="t" r="r" b="b"/>
              <a:pathLst>
                <a:path w="16141" h="26281" extrusionOk="0">
                  <a:moveTo>
                    <a:pt x="324" y="1"/>
                  </a:moveTo>
                  <a:cubicBezTo>
                    <a:pt x="231" y="1"/>
                    <a:pt x="147" y="53"/>
                    <a:pt x="88" y="131"/>
                  </a:cubicBezTo>
                  <a:cubicBezTo>
                    <a:pt x="1" y="247"/>
                    <a:pt x="59" y="423"/>
                    <a:pt x="176" y="510"/>
                  </a:cubicBezTo>
                  <a:cubicBezTo>
                    <a:pt x="4641" y="3254"/>
                    <a:pt x="14827" y="17117"/>
                    <a:pt x="15586" y="26018"/>
                  </a:cubicBezTo>
                  <a:cubicBezTo>
                    <a:pt x="15615" y="26135"/>
                    <a:pt x="15673" y="26222"/>
                    <a:pt x="15761" y="26251"/>
                  </a:cubicBezTo>
                  <a:lnTo>
                    <a:pt x="15877" y="26281"/>
                  </a:lnTo>
                  <a:lnTo>
                    <a:pt x="15907" y="26251"/>
                  </a:lnTo>
                  <a:cubicBezTo>
                    <a:pt x="16053" y="26251"/>
                    <a:pt x="16140" y="26135"/>
                    <a:pt x="16140" y="25989"/>
                  </a:cubicBezTo>
                  <a:cubicBezTo>
                    <a:pt x="15352" y="16941"/>
                    <a:pt x="5021" y="2845"/>
                    <a:pt x="468" y="43"/>
                  </a:cubicBezTo>
                  <a:cubicBezTo>
                    <a:pt x="419" y="14"/>
                    <a:pt x="370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0"/>
            <p:cNvSpPr/>
            <p:nvPr/>
          </p:nvSpPr>
          <p:spPr>
            <a:xfrm>
              <a:off x="4183925" y="867900"/>
              <a:ext cx="1095200" cy="817975"/>
            </a:xfrm>
            <a:custGeom>
              <a:avLst/>
              <a:gdLst/>
              <a:ahLst/>
              <a:cxnLst/>
              <a:rect l="l" t="t" r="r" b="b"/>
              <a:pathLst>
                <a:path w="43808" h="32719" extrusionOk="0">
                  <a:moveTo>
                    <a:pt x="10467" y="0"/>
                  </a:moveTo>
                  <a:cubicBezTo>
                    <a:pt x="9867" y="0"/>
                    <a:pt x="8971" y="505"/>
                    <a:pt x="8493" y="1513"/>
                  </a:cubicBezTo>
                  <a:cubicBezTo>
                    <a:pt x="8085" y="2360"/>
                    <a:pt x="7764" y="3294"/>
                    <a:pt x="7618" y="4228"/>
                  </a:cubicBezTo>
                  <a:cubicBezTo>
                    <a:pt x="7034" y="3877"/>
                    <a:pt x="5750" y="3177"/>
                    <a:pt x="5487" y="3031"/>
                  </a:cubicBezTo>
                  <a:cubicBezTo>
                    <a:pt x="4907" y="2694"/>
                    <a:pt x="3497" y="2021"/>
                    <a:pt x="2446" y="2021"/>
                  </a:cubicBezTo>
                  <a:cubicBezTo>
                    <a:pt x="1859" y="2021"/>
                    <a:pt x="1383" y="2231"/>
                    <a:pt x="1226" y="2827"/>
                  </a:cubicBezTo>
                  <a:cubicBezTo>
                    <a:pt x="1139" y="3206"/>
                    <a:pt x="1226" y="3644"/>
                    <a:pt x="1022" y="3965"/>
                  </a:cubicBezTo>
                  <a:cubicBezTo>
                    <a:pt x="905" y="4111"/>
                    <a:pt x="788" y="4257"/>
                    <a:pt x="642" y="4374"/>
                  </a:cubicBezTo>
                  <a:cubicBezTo>
                    <a:pt x="176" y="4899"/>
                    <a:pt x="0" y="5658"/>
                    <a:pt x="234" y="6329"/>
                  </a:cubicBezTo>
                  <a:cubicBezTo>
                    <a:pt x="351" y="6621"/>
                    <a:pt x="380" y="6942"/>
                    <a:pt x="292" y="7234"/>
                  </a:cubicBezTo>
                  <a:cubicBezTo>
                    <a:pt x="205" y="7555"/>
                    <a:pt x="146" y="7876"/>
                    <a:pt x="176" y="8197"/>
                  </a:cubicBezTo>
                  <a:cubicBezTo>
                    <a:pt x="263" y="8460"/>
                    <a:pt x="351" y="8722"/>
                    <a:pt x="497" y="8956"/>
                  </a:cubicBezTo>
                  <a:cubicBezTo>
                    <a:pt x="613" y="9277"/>
                    <a:pt x="672" y="9627"/>
                    <a:pt x="642" y="9977"/>
                  </a:cubicBezTo>
                  <a:cubicBezTo>
                    <a:pt x="642" y="10327"/>
                    <a:pt x="701" y="10678"/>
                    <a:pt x="788" y="10999"/>
                  </a:cubicBezTo>
                  <a:cubicBezTo>
                    <a:pt x="1051" y="11787"/>
                    <a:pt x="1956" y="12049"/>
                    <a:pt x="2627" y="12370"/>
                  </a:cubicBezTo>
                  <a:cubicBezTo>
                    <a:pt x="3532" y="12779"/>
                    <a:pt x="4758" y="13129"/>
                    <a:pt x="5692" y="13684"/>
                  </a:cubicBezTo>
                  <a:cubicBezTo>
                    <a:pt x="7268" y="14939"/>
                    <a:pt x="11091" y="23490"/>
                    <a:pt x="14330" y="29677"/>
                  </a:cubicBezTo>
                  <a:cubicBezTo>
                    <a:pt x="15481" y="31913"/>
                    <a:pt x="16712" y="32719"/>
                    <a:pt x="18079" y="32719"/>
                  </a:cubicBezTo>
                  <a:cubicBezTo>
                    <a:pt x="19174" y="32719"/>
                    <a:pt x="20357" y="32201"/>
                    <a:pt x="21656" y="31487"/>
                  </a:cubicBezTo>
                  <a:cubicBezTo>
                    <a:pt x="25216" y="29561"/>
                    <a:pt x="36453" y="23548"/>
                    <a:pt x="36453" y="23548"/>
                  </a:cubicBezTo>
                  <a:lnTo>
                    <a:pt x="43807" y="12254"/>
                  </a:lnTo>
                  <a:cubicBezTo>
                    <a:pt x="43807" y="12254"/>
                    <a:pt x="43070" y="12128"/>
                    <a:pt x="41934" y="12128"/>
                  </a:cubicBezTo>
                  <a:cubicBezTo>
                    <a:pt x="40230" y="12128"/>
                    <a:pt x="37632" y="12411"/>
                    <a:pt x="35285" y="13830"/>
                  </a:cubicBezTo>
                  <a:cubicBezTo>
                    <a:pt x="31695" y="16019"/>
                    <a:pt x="22706" y="21330"/>
                    <a:pt x="19788" y="22994"/>
                  </a:cubicBezTo>
                  <a:cubicBezTo>
                    <a:pt x="19788" y="22994"/>
                    <a:pt x="13893" y="14764"/>
                    <a:pt x="12696" y="11962"/>
                  </a:cubicBezTo>
                  <a:cubicBezTo>
                    <a:pt x="12025" y="10415"/>
                    <a:pt x="11529" y="8810"/>
                    <a:pt x="11208" y="7146"/>
                  </a:cubicBezTo>
                  <a:cubicBezTo>
                    <a:pt x="10974" y="6212"/>
                    <a:pt x="10857" y="5220"/>
                    <a:pt x="10799" y="4228"/>
                  </a:cubicBezTo>
                  <a:cubicBezTo>
                    <a:pt x="10741" y="3031"/>
                    <a:pt x="10828" y="1805"/>
                    <a:pt x="11062" y="638"/>
                  </a:cubicBezTo>
                  <a:cubicBezTo>
                    <a:pt x="11119" y="213"/>
                    <a:pt x="10855" y="0"/>
                    <a:pt x="104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0"/>
            <p:cNvSpPr/>
            <p:nvPr/>
          </p:nvSpPr>
          <p:spPr>
            <a:xfrm>
              <a:off x="4236450" y="982325"/>
              <a:ext cx="157625" cy="159550"/>
            </a:xfrm>
            <a:custGeom>
              <a:avLst/>
              <a:gdLst/>
              <a:ahLst/>
              <a:cxnLst/>
              <a:rect l="l" t="t" r="r" b="b"/>
              <a:pathLst>
                <a:path w="6305" h="6382" extrusionOk="0">
                  <a:moveTo>
                    <a:pt x="4700" y="1"/>
                  </a:moveTo>
                  <a:cubicBezTo>
                    <a:pt x="4904" y="322"/>
                    <a:pt x="5429" y="877"/>
                    <a:pt x="4962" y="1665"/>
                  </a:cubicBezTo>
                  <a:cubicBezTo>
                    <a:pt x="4816" y="1869"/>
                    <a:pt x="4502" y="1937"/>
                    <a:pt x="4147" y="1937"/>
                  </a:cubicBezTo>
                  <a:cubicBezTo>
                    <a:pt x="3438" y="1937"/>
                    <a:pt x="2569" y="1665"/>
                    <a:pt x="2569" y="1665"/>
                  </a:cubicBezTo>
                  <a:lnTo>
                    <a:pt x="2569" y="1665"/>
                  </a:lnTo>
                  <a:cubicBezTo>
                    <a:pt x="3941" y="2219"/>
                    <a:pt x="4875" y="2949"/>
                    <a:pt x="4408" y="3678"/>
                  </a:cubicBezTo>
                  <a:cubicBezTo>
                    <a:pt x="4270" y="3902"/>
                    <a:pt x="3969" y="3981"/>
                    <a:pt x="3613" y="3981"/>
                  </a:cubicBezTo>
                  <a:cubicBezTo>
                    <a:pt x="2765" y="3981"/>
                    <a:pt x="1606" y="3533"/>
                    <a:pt x="1606" y="3532"/>
                  </a:cubicBezTo>
                  <a:lnTo>
                    <a:pt x="1606" y="3532"/>
                  </a:lnTo>
                  <a:cubicBezTo>
                    <a:pt x="2540" y="3941"/>
                    <a:pt x="3736" y="5108"/>
                    <a:pt x="3065" y="5809"/>
                  </a:cubicBezTo>
                  <a:cubicBezTo>
                    <a:pt x="2896" y="5993"/>
                    <a:pt x="2616" y="6062"/>
                    <a:pt x="2293" y="6062"/>
                  </a:cubicBezTo>
                  <a:cubicBezTo>
                    <a:pt x="1338" y="6062"/>
                    <a:pt x="1" y="5459"/>
                    <a:pt x="1" y="5459"/>
                  </a:cubicBezTo>
                  <a:lnTo>
                    <a:pt x="1" y="5459"/>
                  </a:lnTo>
                  <a:cubicBezTo>
                    <a:pt x="881" y="6069"/>
                    <a:pt x="1938" y="6382"/>
                    <a:pt x="2730" y="6382"/>
                  </a:cubicBezTo>
                  <a:cubicBezTo>
                    <a:pt x="3224" y="6382"/>
                    <a:pt x="3615" y="6260"/>
                    <a:pt x="3795" y="6013"/>
                  </a:cubicBezTo>
                  <a:cubicBezTo>
                    <a:pt x="4116" y="5663"/>
                    <a:pt x="4116" y="5138"/>
                    <a:pt x="3853" y="4758"/>
                  </a:cubicBezTo>
                  <a:cubicBezTo>
                    <a:pt x="4087" y="4729"/>
                    <a:pt x="4320" y="4641"/>
                    <a:pt x="4524" y="4495"/>
                  </a:cubicBezTo>
                  <a:cubicBezTo>
                    <a:pt x="4611" y="4420"/>
                    <a:pt x="4681" y="4376"/>
                    <a:pt x="4753" y="4376"/>
                  </a:cubicBezTo>
                  <a:cubicBezTo>
                    <a:pt x="4876" y="4376"/>
                    <a:pt x="5004" y="4504"/>
                    <a:pt x="5225" y="4817"/>
                  </a:cubicBezTo>
                  <a:cubicBezTo>
                    <a:pt x="5517" y="5138"/>
                    <a:pt x="5896" y="5342"/>
                    <a:pt x="6305" y="5459"/>
                  </a:cubicBezTo>
                  <a:cubicBezTo>
                    <a:pt x="5517" y="4758"/>
                    <a:pt x="5458" y="3241"/>
                    <a:pt x="5575" y="2453"/>
                  </a:cubicBezTo>
                  <a:cubicBezTo>
                    <a:pt x="5779" y="1081"/>
                    <a:pt x="5604" y="439"/>
                    <a:pt x="470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0"/>
            <p:cNvSpPr/>
            <p:nvPr/>
          </p:nvSpPr>
          <p:spPr>
            <a:xfrm>
              <a:off x="5124425" y="455525"/>
              <a:ext cx="555250" cy="616575"/>
            </a:xfrm>
            <a:custGeom>
              <a:avLst/>
              <a:gdLst/>
              <a:ahLst/>
              <a:cxnLst/>
              <a:rect l="l" t="t" r="r" b="b"/>
              <a:pathLst>
                <a:path w="22210" h="24663" extrusionOk="0">
                  <a:moveTo>
                    <a:pt x="8941" y="1"/>
                  </a:moveTo>
                  <a:cubicBezTo>
                    <a:pt x="5653" y="1"/>
                    <a:pt x="2515" y="1340"/>
                    <a:pt x="234" y="3737"/>
                  </a:cubicBezTo>
                  <a:lnTo>
                    <a:pt x="0" y="21715"/>
                  </a:lnTo>
                  <a:cubicBezTo>
                    <a:pt x="0" y="21715"/>
                    <a:pt x="4407" y="24663"/>
                    <a:pt x="7355" y="24663"/>
                  </a:cubicBezTo>
                  <a:lnTo>
                    <a:pt x="10740" y="24663"/>
                  </a:lnTo>
                  <a:cubicBezTo>
                    <a:pt x="17073" y="24634"/>
                    <a:pt x="22210" y="19526"/>
                    <a:pt x="22181" y="13193"/>
                  </a:cubicBezTo>
                  <a:cubicBezTo>
                    <a:pt x="22210" y="5926"/>
                    <a:pt x="16315" y="30"/>
                    <a:pt x="9047" y="1"/>
                  </a:cubicBezTo>
                  <a:cubicBezTo>
                    <a:pt x="9012" y="1"/>
                    <a:pt x="8977" y="1"/>
                    <a:pt x="8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0"/>
            <p:cNvSpPr/>
            <p:nvPr/>
          </p:nvSpPr>
          <p:spPr>
            <a:xfrm>
              <a:off x="5449100" y="411025"/>
              <a:ext cx="54750" cy="89375"/>
            </a:xfrm>
            <a:custGeom>
              <a:avLst/>
              <a:gdLst/>
              <a:ahLst/>
              <a:cxnLst/>
              <a:rect l="l" t="t" r="r" b="b"/>
              <a:pathLst>
                <a:path w="2190" h="3575" extrusionOk="0">
                  <a:moveTo>
                    <a:pt x="1664" y="1"/>
                  </a:moveTo>
                  <a:cubicBezTo>
                    <a:pt x="701" y="88"/>
                    <a:pt x="0" y="964"/>
                    <a:pt x="88" y="1898"/>
                  </a:cubicBezTo>
                  <a:lnTo>
                    <a:pt x="117" y="2015"/>
                  </a:lnTo>
                  <a:cubicBezTo>
                    <a:pt x="279" y="2932"/>
                    <a:pt x="1064" y="3575"/>
                    <a:pt x="1966" y="3575"/>
                  </a:cubicBezTo>
                  <a:cubicBezTo>
                    <a:pt x="2039" y="3575"/>
                    <a:pt x="2114" y="3570"/>
                    <a:pt x="2189" y="3562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0"/>
            <p:cNvSpPr/>
            <p:nvPr/>
          </p:nvSpPr>
          <p:spPr>
            <a:xfrm>
              <a:off x="5473900" y="393775"/>
              <a:ext cx="253950" cy="223175"/>
            </a:xfrm>
            <a:custGeom>
              <a:avLst/>
              <a:gdLst/>
              <a:ahLst/>
              <a:cxnLst/>
              <a:rect l="l" t="t" r="r" b="b"/>
              <a:pathLst>
                <a:path w="10158" h="8927" extrusionOk="0">
                  <a:moveTo>
                    <a:pt x="4987" y="1"/>
                  </a:moveTo>
                  <a:cubicBezTo>
                    <a:pt x="3890" y="1"/>
                    <a:pt x="2788" y="391"/>
                    <a:pt x="1898" y="1187"/>
                  </a:cubicBezTo>
                  <a:cubicBezTo>
                    <a:pt x="1" y="2880"/>
                    <a:pt x="1139" y="4660"/>
                    <a:pt x="2832" y="6586"/>
                  </a:cubicBezTo>
                  <a:cubicBezTo>
                    <a:pt x="3997" y="7890"/>
                    <a:pt x="5109" y="8926"/>
                    <a:pt x="6303" y="8926"/>
                  </a:cubicBezTo>
                  <a:cubicBezTo>
                    <a:pt x="6873" y="8926"/>
                    <a:pt x="7462" y="8690"/>
                    <a:pt x="8085" y="8133"/>
                  </a:cubicBezTo>
                  <a:lnTo>
                    <a:pt x="8056" y="8133"/>
                  </a:lnTo>
                  <a:cubicBezTo>
                    <a:pt x="9982" y="6411"/>
                    <a:pt x="10157" y="3493"/>
                    <a:pt x="8464" y="1566"/>
                  </a:cubicBezTo>
                  <a:cubicBezTo>
                    <a:pt x="7538" y="530"/>
                    <a:pt x="6266" y="1"/>
                    <a:pt x="49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0"/>
            <p:cNvSpPr/>
            <p:nvPr/>
          </p:nvSpPr>
          <p:spPr>
            <a:xfrm>
              <a:off x="5829975" y="3966525"/>
              <a:ext cx="324900" cy="477375"/>
            </a:xfrm>
            <a:custGeom>
              <a:avLst/>
              <a:gdLst/>
              <a:ahLst/>
              <a:cxnLst/>
              <a:rect l="l" t="t" r="r" b="b"/>
              <a:pathLst>
                <a:path w="12996" h="19095" extrusionOk="0">
                  <a:moveTo>
                    <a:pt x="9205" y="0"/>
                  </a:moveTo>
                  <a:cubicBezTo>
                    <a:pt x="9144" y="0"/>
                    <a:pt x="9091" y="10"/>
                    <a:pt x="9048" y="30"/>
                  </a:cubicBezTo>
                  <a:cubicBezTo>
                    <a:pt x="8610" y="964"/>
                    <a:pt x="8843" y="2131"/>
                    <a:pt x="8814" y="4641"/>
                  </a:cubicBezTo>
                  <a:cubicBezTo>
                    <a:pt x="8843" y="6305"/>
                    <a:pt x="8756" y="7968"/>
                    <a:pt x="8610" y="9603"/>
                  </a:cubicBezTo>
                  <a:cubicBezTo>
                    <a:pt x="8522" y="10215"/>
                    <a:pt x="8318" y="10741"/>
                    <a:pt x="8201" y="11324"/>
                  </a:cubicBezTo>
                  <a:cubicBezTo>
                    <a:pt x="8114" y="11762"/>
                    <a:pt x="7880" y="12171"/>
                    <a:pt x="7530" y="12492"/>
                  </a:cubicBezTo>
                  <a:cubicBezTo>
                    <a:pt x="7302" y="12720"/>
                    <a:pt x="7002" y="12841"/>
                    <a:pt x="6686" y="12841"/>
                  </a:cubicBezTo>
                  <a:cubicBezTo>
                    <a:pt x="6599" y="12841"/>
                    <a:pt x="6510" y="12832"/>
                    <a:pt x="6421" y="12813"/>
                  </a:cubicBezTo>
                  <a:cubicBezTo>
                    <a:pt x="6100" y="12696"/>
                    <a:pt x="5837" y="12492"/>
                    <a:pt x="5691" y="12200"/>
                  </a:cubicBezTo>
                  <a:cubicBezTo>
                    <a:pt x="5429" y="11645"/>
                    <a:pt x="5224" y="11062"/>
                    <a:pt x="5049" y="10478"/>
                  </a:cubicBezTo>
                  <a:cubicBezTo>
                    <a:pt x="4553" y="14681"/>
                    <a:pt x="0" y="17599"/>
                    <a:pt x="2802" y="18621"/>
                  </a:cubicBezTo>
                  <a:cubicBezTo>
                    <a:pt x="3664" y="18938"/>
                    <a:pt x="4559" y="19095"/>
                    <a:pt x="5451" y="19095"/>
                  </a:cubicBezTo>
                  <a:cubicBezTo>
                    <a:pt x="6613" y="19095"/>
                    <a:pt x="7770" y="18828"/>
                    <a:pt x="8843" y="18300"/>
                  </a:cubicBezTo>
                  <a:cubicBezTo>
                    <a:pt x="9631" y="17920"/>
                    <a:pt x="10273" y="17366"/>
                    <a:pt x="10799" y="16665"/>
                  </a:cubicBezTo>
                  <a:cubicBezTo>
                    <a:pt x="11849" y="14797"/>
                    <a:pt x="11762" y="13017"/>
                    <a:pt x="11762" y="11383"/>
                  </a:cubicBezTo>
                  <a:cubicBezTo>
                    <a:pt x="11791" y="7851"/>
                    <a:pt x="12375" y="6013"/>
                    <a:pt x="12666" y="4232"/>
                  </a:cubicBezTo>
                  <a:cubicBezTo>
                    <a:pt x="12995" y="2206"/>
                    <a:pt x="10138" y="0"/>
                    <a:pt x="9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0"/>
            <p:cNvSpPr/>
            <p:nvPr/>
          </p:nvSpPr>
          <p:spPr>
            <a:xfrm>
              <a:off x="4823800" y="3957050"/>
              <a:ext cx="496175" cy="327725"/>
            </a:xfrm>
            <a:custGeom>
              <a:avLst/>
              <a:gdLst/>
              <a:ahLst/>
              <a:cxnLst/>
              <a:rect l="l" t="t" r="r" b="b"/>
              <a:pathLst>
                <a:path w="19847" h="13109" extrusionOk="0">
                  <a:moveTo>
                    <a:pt x="18767" y="0"/>
                  </a:moveTo>
                  <a:lnTo>
                    <a:pt x="12988" y="146"/>
                  </a:lnTo>
                  <a:cubicBezTo>
                    <a:pt x="11792" y="2802"/>
                    <a:pt x="10391" y="4290"/>
                    <a:pt x="6246" y="6888"/>
                  </a:cubicBezTo>
                  <a:cubicBezTo>
                    <a:pt x="5429" y="7413"/>
                    <a:pt x="3970" y="8172"/>
                    <a:pt x="3970" y="8172"/>
                  </a:cubicBezTo>
                  <a:cubicBezTo>
                    <a:pt x="1110" y="9544"/>
                    <a:pt x="1" y="10273"/>
                    <a:pt x="234" y="10945"/>
                  </a:cubicBezTo>
                  <a:cubicBezTo>
                    <a:pt x="764" y="12506"/>
                    <a:pt x="2891" y="13108"/>
                    <a:pt x="5039" y="13108"/>
                  </a:cubicBezTo>
                  <a:cubicBezTo>
                    <a:pt x="5140" y="13108"/>
                    <a:pt x="5241" y="13107"/>
                    <a:pt x="5342" y="13104"/>
                  </a:cubicBezTo>
                  <a:cubicBezTo>
                    <a:pt x="7239" y="13046"/>
                    <a:pt x="10070" y="12054"/>
                    <a:pt x="11383" y="10828"/>
                  </a:cubicBezTo>
                  <a:cubicBezTo>
                    <a:pt x="12813" y="9719"/>
                    <a:pt x="14418" y="8872"/>
                    <a:pt x="16140" y="8347"/>
                  </a:cubicBezTo>
                  <a:cubicBezTo>
                    <a:pt x="18329" y="7734"/>
                    <a:pt x="19496" y="6888"/>
                    <a:pt x="19672" y="6012"/>
                  </a:cubicBezTo>
                  <a:cubicBezTo>
                    <a:pt x="19847" y="5166"/>
                    <a:pt x="19613" y="3619"/>
                    <a:pt x="19380" y="2539"/>
                  </a:cubicBezTo>
                  <a:cubicBezTo>
                    <a:pt x="19234" y="1722"/>
                    <a:pt x="19146" y="847"/>
                    <a:pt x="19059" y="350"/>
                  </a:cubicBezTo>
                  <a:cubicBezTo>
                    <a:pt x="19059" y="204"/>
                    <a:pt x="18942" y="59"/>
                    <a:pt x="18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0"/>
            <p:cNvSpPr/>
            <p:nvPr/>
          </p:nvSpPr>
          <p:spPr>
            <a:xfrm>
              <a:off x="4923775" y="1995075"/>
              <a:ext cx="1155750" cy="2324800"/>
            </a:xfrm>
            <a:custGeom>
              <a:avLst/>
              <a:gdLst/>
              <a:ahLst/>
              <a:cxnLst/>
              <a:rect l="l" t="t" r="r" b="b"/>
              <a:pathLst>
                <a:path w="46230" h="92992" extrusionOk="0">
                  <a:moveTo>
                    <a:pt x="6917" y="0"/>
                  </a:moveTo>
                  <a:cubicBezTo>
                    <a:pt x="6100" y="6713"/>
                    <a:pt x="5137" y="34234"/>
                    <a:pt x="6041" y="43924"/>
                  </a:cubicBezTo>
                  <a:cubicBezTo>
                    <a:pt x="6567" y="49703"/>
                    <a:pt x="8639" y="72730"/>
                    <a:pt x="8814" y="75386"/>
                  </a:cubicBezTo>
                  <a:cubicBezTo>
                    <a:pt x="8989" y="78012"/>
                    <a:pt x="8756" y="79384"/>
                    <a:pt x="7442" y="80814"/>
                  </a:cubicBezTo>
                  <a:cubicBezTo>
                    <a:pt x="5195" y="83003"/>
                    <a:pt x="2685" y="84958"/>
                    <a:pt x="0" y="86622"/>
                  </a:cubicBezTo>
                  <a:cubicBezTo>
                    <a:pt x="236" y="87093"/>
                    <a:pt x="795" y="87698"/>
                    <a:pt x="2078" y="87698"/>
                  </a:cubicBezTo>
                  <a:cubicBezTo>
                    <a:pt x="2383" y="87698"/>
                    <a:pt x="2730" y="87664"/>
                    <a:pt x="3123" y="87585"/>
                  </a:cubicBezTo>
                  <a:cubicBezTo>
                    <a:pt x="5633" y="87089"/>
                    <a:pt x="9748" y="84550"/>
                    <a:pt x="10740" y="83849"/>
                  </a:cubicBezTo>
                  <a:cubicBezTo>
                    <a:pt x="12637" y="82478"/>
                    <a:pt x="14476" y="81719"/>
                    <a:pt x="14768" y="79238"/>
                  </a:cubicBezTo>
                  <a:cubicBezTo>
                    <a:pt x="14651" y="78187"/>
                    <a:pt x="14651" y="77137"/>
                    <a:pt x="14826" y="76086"/>
                  </a:cubicBezTo>
                  <a:cubicBezTo>
                    <a:pt x="15673" y="70395"/>
                    <a:pt x="18562" y="54460"/>
                    <a:pt x="18095" y="50374"/>
                  </a:cubicBezTo>
                  <a:cubicBezTo>
                    <a:pt x="17745" y="47339"/>
                    <a:pt x="16840" y="43399"/>
                    <a:pt x="16840" y="43399"/>
                  </a:cubicBezTo>
                  <a:lnTo>
                    <a:pt x="19437" y="21451"/>
                  </a:lnTo>
                  <a:cubicBezTo>
                    <a:pt x="21218" y="30645"/>
                    <a:pt x="22910" y="47426"/>
                    <a:pt x="25420" y="51745"/>
                  </a:cubicBezTo>
                  <a:cubicBezTo>
                    <a:pt x="28602" y="57261"/>
                    <a:pt x="39780" y="79880"/>
                    <a:pt x="39780" y="79880"/>
                  </a:cubicBezTo>
                  <a:lnTo>
                    <a:pt x="40276" y="81077"/>
                  </a:lnTo>
                  <a:cubicBezTo>
                    <a:pt x="40801" y="83090"/>
                    <a:pt x="41151" y="85163"/>
                    <a:pt x="41268" y="87264"/>
                  </a:cubicBezTo>
                  <a:cubicBezTo>
                    <a:pt x="41326" y="88198"/>
                    <a:pt x="41356" y="89336"/>
                    <a:pt x="41326" y="90270"/>
                  </a:cubicBezTo>
                  <a:cubicBezTo>
                    <a:pt x="41326" y="90737"/>
                    <a:pt x="41268" y="91204"/>
                    <a:pt x="41180" y="91671"/>
                  </a:cubicBezTo>
                  <a:cubicBezTo>
                    <a:pt x="41180" y="91963"/>
                    <a:pt x="40918" y="92546"/>
                    <a:pt x="41180" y="92809"/>
                  </a:cubicBezTo>
                  <a:cubicBezTo>
                    <a:pt x="41297" y="92926"/>
                    <a:pt x="41472" y="92984"/>
                    <a:pt x="41647" y="92984"/>
                  </a:cubicBezTo>
                  <a:cubicBezTo>
                    <a:pt x="41706" y="92989"/>
                    <a:pt x="41764" y="92992"/>
                    <a:pt x="41822" y="92992"/>
                  </a:cubicBezTo>
                  <a:cubicBezTo>
                    <a:pt x="42114" y="92992"/>
                    <a:pt x="42401" y="92931"/>
                    <a:pt x="42669" y="92809"/>
                  </a:cubicBezTo>
                  <a:cubicBezTo>
                    <a:pt x="44011" y="92371"/>
                    <a:pt x="45033" y="91233"/>
                    <a:pt x="45325" y="89861"/>
                  </a:cubicBezTo>
                  <a:cubicBezTo>
                    <a:pt x="45938" y="87030"/>
                    <a:pt x="46229" y="84170"/>
                    <a:pt x="46229" y="81310"/>
                  </a:cubicBezTo>
                  <a:cubicBezTo>
                    <a:pt x="46200" y="80435"/>
                    <a:pt x="45879" y="79559"/>
                    <a:pt x="45325" y="78888"/>
                  </a:cubicBezTo>
                  <a:cubicBezTo>
                    <a:pt x="45004" y="78187"/>
                    <a:pt x="44770" y="77487"/>
                    <a:pt x="44566" y="76786"/>
                  </a:cubicBezTo>
                  <a:cubicBezTo>
                    <a:pt x="44566" y="76786"/>
                    <a:pt x="42289" y="60180"/>
                    <a:pt x="40305" y="55364"/>
                  </a:cubicBezTo>
                  <a:cubicBezTo>
                    <a:pt x="38058" y="49936"/>
                    <a:pt x="34906" y="47163"/>
                    <a:pt x="34906" y="47163"/>
                  </a:cubicBezTo>
                  <a:cubicBezTo>
                    <a:pt x="34906" y="47163"/>
                    <a:pt x="34760" y="28426"/>
                    <a:pt x="34993" y="21510"/>
                  </a:cubicBezTo>
                  <a:cubicBezTo>
                    <a:pt x="35285" y="12462"/>
                    <a:pt x="33913" y="6683"/>
                    <a:pt x="32045" y="1985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0"/>
            <p:cNvSpPr/>
            <p:nvPr/>
          </p:nvSpPr>
          <p:spPr>
            <a:xfrm>
              <a:off x="5033200" y="1816300"/>
              <a:ext cx="779275" cy="891525"/>
            </a:xfrm>
            <a:custGeom>
              <a:avLst/>
              <a:gdLst/>
              <a:ahLst/>
              <a:cxnLst/>
              <a:rect l="l" t="t" r="r" b="b"/>
              <a:pathLst>
                <a:path w="31171" h="35661" extrusionOk="0">
                  <a:moveTo>
                    <a:pt x="22853" y="1"/>
                  </a:moveTo>
                  <a:cubicBezTo>
                    <a:pt x="20645" y="1742"/>
                    <a:pt x="16865" y="2487"/>
                    <a:pt x="13121" y="2487"/>
                  </a:cubicBezTo>
                  <a:cubicBezTo>
                    <a:pt x="9145" y="2487"/>
                    <a:pt x="5210" y="1646"/>
                    <a:pt x="3240" y="263"/>
                  </a:cubicBezTo>
                  <a:cubicBezTo>
                    <a:pt x="818" y="11616"/>
                    <a:pt x="1" y="31579"/>
                    <a:pt x="1" y="31579"/>
                  </a:cubicBezTo>
                  <a:cubicBezTo>
                    <a:pt x="1" y="31579"/>
                    <a:pt x="2131" y="34118"/>
                    <a:pt x="13309" y="35344"/>
                  </a:cubicBezTo>
                  <a:lnTo>
                    <a:pt x="14272" y="35432"/>
                  </a:lnTo>
                  <a:lnTo>
                    <a:pt x="15119" y="29740"/>
                  </a:lnTo>
                  <a:lnTo>
                    <a:pt x="16082" y="35577"/>
                  </a:lnTo>
                  <a:cubicBezTo>
                    <a:pt x="17054" y="35634"/>
                    <a:pt x="17966" y="35660"/>
                    <a:pt x="18820" y="35660"/>
                  </a:cubicBezTo>
                  <a:cubicBezTo>
                    <a:pt x="29397" y="35660"/>
                    <a:pt x="31171" y="31637"/>
                    <a:pt x="31171" y="31637"/>
                  </a:cubicBezTo>
                  <a:cubicBezTo>
                    <a:pt x="31171" y="31637"/>
                    <a:pt x="31025" y="14447"/>
                    <a:pt x="28632" y="9749"/>
                  </a:cubicBezTo>
                  <a:cubicBezTo>
                    <a:pt x="25129" y="2773"/>
                    <a:pt x="22853" y="1"/>
                    <a:pt x="228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0"/>
            <p:cNvSpPr/>
            <p:nvPr/>
          </p:nvSpPr>
          <p:spPr>
            <a:xfrm>
              <a:off x="5136100" y="2236575"/>
              <a:ext cx="275825" cy="466250"/>
            </a:xfrm>
            <a:custGeom>
              <a:avLst/>
              <a:gdLst/>
              <a:ahLst/>
              <a:cxnLst/>
              <a:rect l="l" t="t" r="r" b="b"/>
              <a:pathLst>
                <a:path w="11033" h="18650" extrusionOk="0">
                  <a:moveTo>
                    <a:pt x="0" y="0"/>
                  </a:moveTo>
                  <a:cubicBezTo>
                    <a:pt x="0" y="1"/>
                    <a:pt x="759" y="3532"/>
                    <a:pt x="7384" y="4582"/>
                  </a:cubicBezTo>
                  <a:lnTo>
                    <a:pt x="10215" y="14068"/>
                  </a:lnTo>
                  <a:lnTo>
                    <a:pt x="10186" y="18650"/>
                  </a:lnTo>
                  <a:lnTo>
                    <a:pt x="11032" y="12929"/>
                  </a:lnTo>
                  <a:lnTo>
                    <a:pt x="8551" y="3269"/>
                  </a:lnTo>
                  <a:cubicBezTo>
                    <a:pt x="8551" y="3269"/>
                    <a:pt x="3736" y="27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0"/>
            <p:cNvSpPr/>
            <p:nvPr/>
          </p:nvSpPr>
          <p:spPr>
            <a:xfrm>
              <a:off x="5425025" y="2549575"/>
              <a:ext cx="387450" cy="157525"/>
            </a:xfrm>
            <a:custGeom>
              <a:avLst/>
              <a:gdLst/>
              <a:ahLst/>
              <a:cxnLst/>
              <a:rect l="l" t="t" r="r" b="b"/>
              <a:pathLst>
                <a:path w="15498" h="6301" extrusionOk="0">
                  <a:moveTo>
                    <a:pt x="15352" y="1"/>
                  </a:moveTo>
                  <a:cubicBezTo>
                    <a:pt x="15352" y="1"/>
                    <a:pt x="13513" y="1927"/>
                    <a:pt x="8873" y="3007"/>
                  </a:cubicBezTo>
                  <a:cubicBezTo>
                    <a:pt x="6775" y="3489"/>
                    <a:pt x="4647" y="3731"/>
                    <a:pt x="2511" y="3731"/>
                  </a:cubicBezTo>
                  <a:cubicBezTo>
                    <a:pt x="1675" y="3731"/>
                    <a:pt x="838" y="3694"/>
                    <a:pt x="0" y="3620"/>
                  </a:cubicBezTo>
                  <a:lnTo>
                    <a:pt x="0" y="3620"/>
                  </a:lnTo>
                  <a:lnTo>
                    <a:pt x="409" y="6217"/>
                  </a:lnTo>
                  <a:cubicBezTo>
                    <a:pt x="1381" y="6274"/>
                    <a:pt x="2293" y="6300"/>
                    <a:pt x="3147" y="6300"/>
                  </a:cubicBezTo>
                  <a:cubicBezTo>
                    <a:pt x="13724" y="6300"/>
                    <a:pt x="15498" y="2277"/>
                    <a:pt x="15498" y="2277"/>
                  </a:cubicBezTo>
                  <a:lnTo>
                    <a:pt x="1535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0"/>
            <p:cNvSpPr/>
            <p:nvPr/>
          </p:nvSpPr>
          <p:spPr>
            <a:xfrm>
              <a:off x="5033950" y="2543750"/>
              <a:ext cx="366300" cy="159075"/>
            </a:xfrm>
            <a:custGeom>
              <a:avLst/>
              <a:gdLst/>
              <a:ahLst/>
              <a:cxnLst/>
              <a:rect l="l" t="t" r="r" b="b"/>
              <a:pathLst>
                <a:path w="14652" h="6363" extrusionOk="0">
                  <a:moveTo>
                    <a:pt x="117" y="0"/>
                  </a:moveTo>
                  <a:cubicBezTo>
                    <a:pt x="29" y="1576"/>
                    <a:pt x="0" y="2510"/>
                    <a:pt x="0" y="2510"/>
                  </a:cubicBezTo>
                  <a:cubicBezTo>
                    <a:pt x="0" y="2510"/>
                    <a:pt x="2101" y="5049"/>
                    <a:pt x="13309" y="6246"/>
                  </a:cubicBezTo>
                  <a:lnTo>
                    <a:pt x="14272" y="6363"/>
                  </a:lnTo>
                  <a:lnTo>
                    <a:pt x="14651" y="3649"/>
                  </a:lnTo>
                  <a:cubicBezTo>
                    <a:pt x="12141" y="3503"/>
                    <a:pt x="9631" y="3152"/>
                    <a:pt x="7180" y="2598"/>
                  </a:cubicBezTo>
                  <a:cubicBezTo>
                    <a:pt x="4728" y="2043"/>
                    <a:pt x="2364" y="1168"/>
                    <a:pt x="1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0"/>
            <p:cNvSpPr/>
            <p:nvPr/>
          </p:nvSpPr>
          <p:spPr>
            <a:xfrm>
              <a:off x="5004025" y="1175700"/>
              <a:ext cx="763950" cy="951075"/>
            </a:xfrm>
            <a:custGeom>
              <a:avLst/>
              <a:gdLst/>
              <a:ahLst/>
              <a:cxnLst/>
              <a:rect l="l" t="t" r="r" b="b"/>
              <a:pathLst>
                <a:path w="30558" h="38043" extrusionOk="0">
                  <a:moveTo>
                    <a:pt x="11003" y="0"/>
                  </a:moveTo>
                  <a:cubicBezTo>
                    <a:pt x="9369" y="1284"/>
                    <a:pt x="4378" y="4991"/>
                    <a:pt x="1868" y="8872"/>
                  </a:cubicBezTo>
                  <a:cubicBezTo>
                    <a:pt x="30" y="11674"/>
                    <a:pt x="1" y="15468"/>
                    <a:pt x="2890" y="18066"/>
                  </a:cubicBezTo>
                  <a:cubicBezTo>
                    <a:pt x="2890" y="18825"/>
                    <a:pt x="3941" y="22327"/>
                    <a:pt x="4320" y="24341"/>
                  </a:cubicBezTo>
                  <a:cubicBezTo>
                    <a:pt x="4086" y="26675"/>
                    <a:pt x="2686" y="33621"/>
                    <a:pt x="2686" y="33621"/>
                  </a:cubicBezTo>
                  <a:cubicBezTo>
                    <a:pt x="4477" y="36812"/>
                    <a:pt x="7826" y="38043"/>
                    <a:pt x="11385" y="38043"/>
                  </a:cubicBezTo>
                  <a:cubicBezTo>
                    <a:pt x="16809" y="38043"/>
                    <a:pt x="22719" y="35183"/>
                    <a:pt x="24341" y="32045"/>
                  </a:cubicBezTo>
                  <a:cubicBezTo>
                    <a:pt x="25450" y="33651"/>
                    <a:pt x="26296" y="34264"/>
                    <a:pt x="27697" y="35577"/>
                  </a:cubicBezTo>
                  <a:cubicBezTo>
                    <a:pt x="28514" y="36423"/>
                    <a:pt x="29507" y="37094"/>
                    <a:pt x="30557" y="37561"/>
                  </a:cubicBezTo>
                  <a:cubicBezTo>
                    <a:pt x="29857" y="34088"/>
                    <a:pt x="27668" y="30878"/>
                    <a:pt x="25508" y="26734"/>
                  </a:cubicBezTo>
                  <a:cubicBezTo>
                    <a:pt x="24545" y="24866"/>
                    <a:pt x="24283" y="22706"/>
                    <a:pt x="24779" y="20663"/>
                  </a:cubicBezTo>
                  <a:cubicBezTo>
                    <a:pt x="24808" y="20517"/>
                    <a:pt x="24837" y="20371"/>
                    <a:pt x="24866" y="20225"/>
                  </a:cubicBezTo>
                  <a:lnTo>
                    <a:pt x="25071" y="19408"/>
                  </a:lnTo>
                  <a:lnTo>
                    <a:pt x="26326" y="14067"/>
                  </a:lnTo>
                  <a:cubicBezTo>
                    <a:pt x="27026" y="9865"/>
                    <a:pt x="27026" y="8756"/>
                    <a:pt x="26938" y="6216"/>
                  </a:cubicBezTo>
                  <a:cubicBezTo>
                    <a:pt x="26880" y="3911"/>
                    <a:pt x="26676" y="1955"/>
                    <a:pt x="24720" y="905"/>
                  </a:cubicBezTo>
                  <a:cubicBezTo>
                    <a:pt x="24195" y="642"/>
                    <a:pt x="23670" y="467"/>
                    <a:pt x="23086" y="379"/>
                  </a:cubicBezTo>
                  <a:cubicBezTo>
                    <a:pt x="22473" y="263"/>
                    <a:pt x="20722" y="117"/>
                    <a:pt x="19555" y="58"/>
                  </a:cubicBezTo>
                  <a:lnTo>
                    <a:pt x="1100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0"/>
            <p:cNvSpPr/>
            <p:nvPr/>
          </p:nvSpPr>
          <p:spPr>
            <a:xfrm>
              <a:off x="5189350" y="1550000"/>
              <a:ext cx="289675" cy="141550"/>
            </a:xfrm>
            <a:custGeom>
              <a:avLst/>
              <a:gdLst/>
              <a:ahLst/>
              <a:cxnLst/>
              <a:rect l="l" t="t" r="r" b="b"/>
              <a:pathLst>
                <a:path w="11587" h="5662" extrusionOk="0">
                  <a:moveTo>
                    <a:pt x="11470" y="0"/>
                  </a:moveTo>
                  <a:lnTo>
                    <a:pt x="11470" y="0"/>
                  </a:lnTo>
                  <a:cubicBezTo>
                    <a:pt x="10828" y="2160"/>
                    <a:pt x="9077" y="3794"/>
                    <a:pt x="6917" y="4319"/>
                  </a:cubicBezTo>
                  <a:cubicBezTo>
                    <a:pt x="6305" y="4495"/>
                    <a:pt x="5692" y="4582"/>
                    <a:pt x="5108" y="4582"/>
                  </a:cubicBezTo>
                  <a:cubicBezTo>
                    <a:pt x="2160" y="4582"/>
                    <a:pt x="1" y="2656"/>
                    <a:pt x="1" y="2656"/>
                  </a:cubicBezTo>
                  <a:lnTo>
                    <a:pt x="1" y="2656"/>
                  </a:lnTo>
                  <a:cubicBezTo>
                    <a:pt x="1" y="2656"/>
                    <a:pt x="1694" y="5662"/>
                    <a:pt x="5196" y="5662"/>
                  </a:cubicBezTo>
                  <a:cubicBezTo>
                    <a:pt x="5692" y="5662"/>
                    <a:pt x="6246" y="5604"/>
                    <a:pt x="6801" y="5458"/>
                  </a:cubicBezTo>
                  <a:cubicBezTo>
                    <a:pt x="11587" y="4320"/>
                    <a:pt x="11470" y="1"/>
                    <a:pt x="1147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0"/>
            <p:cNvSpPr/>
            <p:nvPr/>
          </p:nvSpPr>
          <p:spPr>
            <a:xfrm>
              <a:off x="5063850" y="609500"/>
              <a:ext cx="556000" cy="717100"/>
            </a:xfrm>
            <a:custGeom>
              <a:avLst/>
              <a:gdLst/>
              <a:ahLst/>
              <a:cxnLst/>
              <a:rect l="l" t="t" r="r" b="b"/>
              <a:pathLst>
                <a:path w="22240" h="28684" extrusionOk="0">
                  <a:moveTo>
                    <a:pt x="3328" y="0"/>
                  </a:moveTo>
                  <a:cubicBezTo>
                    <a:pt x="789" y="963"/>
                    <a:pt x="1" y="3648"/>
                    <a:pt x="497" y="10740"/>
                  </a:cubicBezTo>
                  <a:cubicBezTo>
                    <a:pt x="905" y="17161"/>
                    <a:pt x="2423" y="18912"/>
                    <a:pt x="4057" y="19379"/>
                  </a:cubicBezTo>
                  <a:cubicBezTo>
                    <a:pt x="4492" y="19505"/>
                    <a:pt x="5056" y="19559"/>
                    <a:pt x="5699" y="19559"/>
                  </a:cubicBezTo>
                  <a:cubicBezTo>
                    <a:pt x="6698" y="19559"/>
                    <a:pt x="7888" y="19429"/>
                    <a:pt x="9077" y="19233"/>
                  </a:cubicBezTo>
                  <a:lnTo>
                    <a:pt x="9077" y="23115"/>
                  </a:lnTo>
                  <a:cubicBezTo>
                    <a:pt x="9077" y="23115"/>
                    <a:pt x="6830" y="25479"/>
                    <a:pt x="6976" y="27259"/>
                  </a:cubicBezTo>
                  <a:cubicBezTo>
                    <a:pt x="7069" y="28190"/>
                    <a:pt x="8069" y="28684"/>
                    <a:pt x="9366" y="28684"/>
                  </a:cubicBezTo>
                  <a:cubicBezTo>
                    <a:pt x="10510" y="28684"/>
                    <a:pt x="11886" y="28300"/>
                    <a:pt x="13076" y="27493"/>
                  </a:cubicBezTo>
                  <a:cubicBezTo>
                    <a:pt x="14477" y="26530"/>
                    <a:pt x="15732" y="25362"/>
                    <a:pt x="16811" y="24078"/>
                  </a:cubicBezTo>
                  <a:cubicBezTo>
                    <a:pt x="17045" y="23845"/>
                    <a:pt x="17162" y="23524"/>
                    <a:pt x="17162" y="23203"/>
                  </a:cubicBezTo>
                  <a:lnTo>
                    <a:pt x="17162" y="14097"/>
                  </a:lnTo>
                  <a:cubicBezTo>
                    <a:pt x="17162" y="14097"/>
                    <a:pt x="17591" y="14562"/>
                    <a:pt x="18397" y="14562"/>
                  </a:cubicBezTo>
                  <a:cubicBezTo>
                    <a:pt x="18851" y="14562"/>
                    <a:pt x="19425" y="14414"/>
                    <a:pt x="20109" y="13951"/>
                  </a:cubicBezTo>
                  <a:cubicBezTo>
                    <a:pt x="21744" y="12900"/>
                    <a:pt x="22240" y="10711"/>
                    <a:pt x="21189" y="9077"/>
                  </a:cubicBezTo>
                  <a:cubicBezTo>
                    <a:pt x="21131" y="9019"/>
                    <a:pt x="21072" y="8931"/>
                    <a:pt x="21014" y="8843"/>
                  </a:cubicBezTo>
                  <a:cubicBezTo>
                    <a:pt x="20639" y="8402"/>
                    <a:pt x="19994" y="8144"/>
                    <a:pt x="19307" y="8144"/>
                  </a:cubicBezTo>
                  <a:cubicBezTo>
                    <a:pt x="18496" y="8144"/>
                    <a:pt x="17627" y="8502"/>
                    <a:pt x="17074" y="9340"/>
                  </a:cubicBezTo>
                  <a:cubicBezTo>
                    <a:pt x="16609" y="10270"/>
                    <a:pt x="16472" y="11200"/>
                    <a:pt x="16079" y="11200"/>
                  </a:cubicBezTo>
                  <a:cubicBezTo>
                    <a:pt x="16003" y="11200"/>
                    <a:pt x="15918" y="11166"/>
                    <a:pt x="15819" y="11091"/>
                  </a:cubicBezTo>
                  <a:cubicBezTo>
                    <a:pt x="14126" y="9865"/>
                    <a:pt x="15177" y="6275"/>
                    <a:pt x="13134" y="4903"/>
                  </a:cubicBezTo>
                  <a:cubicBezTo>
                    <a:pt x="12142" y="4232"/>
                    <a:pt x="11120" y="3648"/>
                    <a:pt x="10070" y="3123"/>
                  </a:cubicBezTo>
                  <a:cubicBezTo>
                    <a:pt x="6421" y="1868"/>
                    <a:pt x="4087" y="2481"/>
                    <a:pt x="332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0"/>
            <p:cNvSpPr/>
            <p:nvPr/>
          </p:nvSpPr>
          <p:spPr>
            <a:xfrm>
              <a:off x="5261575" y="829075"/>
              <a:ext cx="43800" cy="43100"/>
            </a:xfrm>
            <a:custGeom>
              <a:avLst/>
              <a:gdLst/>
              <a:ahLst/>
              <a:cxnLst/>
              <a:rect l="l" t="t" r="r" b="b"/>
              <a:pathLst>
                <a:path w="1752" h="1724" extrusionOk="0">
                  <a:moveTo>
                    <a:pt x="855" y="0"/>
                  </a:moveTo>
                  <a:cubicBezTo>
                    <a:pt x="410" y="0"/>
                    <a:pt x="29" y="370"/>
                    <a:pt x="1" y="848"/>
                  </a:cubicBezTo>
                  <a:cubicBezTo>
                    <a:pt x="1" y="1315"/>
                    <a:pt x="380" y="1724"/>
                    <a:pt x="876" y="1724"/>
                  </a:cubicBezTo>
                  <a:cubicBezTo>
                    <a:pt x="1343" y="1724"/>
                    <a:pt x="1723" y="1345"/>
                    <a:pt x="1723" y="848"/>
                  </a:cubicBezTo>
                  <a:cubicBezTo>
                    <a:pt x="1752" y="381"/>
                    <a:pt x="1373" y="2"/>
                    <a:pt x="906" y="2"/>
                  </a:cubicBezTo>
                  <a:cubicBezTo>
                    <a:pt x="889" y="1"/>
                    <a:pt x="872" y="0"/>
                    <a:pt x="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0"/>
            <p:cNvSpPr/>
            <p:nvPr/>
          </p:nvSpPr>
          <p:spPr>
            <a:xfrm>
              <a:off x="5103250" y="824000"/>
              <a:ext cx="41625" cy="42400"/>
            </a:xfrm>
            <a:custGeom>
              <a:avLst/>
              <a:gdLst/>
              <a:ahLst/>
              <a:cxnLst/>
              <a:rect l="l" t="t" r="r" b="b"/>
              <a:pathLst>
                <a:path w="1665" h="1696" extrusionOk="0">
                  <a:moveTo>
                    <a:pt x="876" y="1"/>
                  </a:moveTo>
                  <a:cubicBezTo>
                    <a:pt x="409" y="1"/>
                    <a:pt x="30" y="351"/>
                    <a:pt x="30" y="818"/>
                  </a:cubicBezTo>
                  <a:cubicBezTo>
                    <a:pt x="1" y="1256"/>
                    <a:pt x="322" y="1664"/>
                    <a:pt x="789" y="1693"/>
                  </a:cubicBezTo>
                  <a:cubicBezTo>
                    <a:pt x="807" y="1695"/>
                    <a:pt x="826" y="1695"/>
                    <a:pt x="844" y="1695"/>
                  </a:cubicBezTo>
                  <a:cubicBezTo>
                    <a:pt x="1258" y="1695"/>
                    <a:pt x="1607" y="1383"/>
                    <a:pt x="1635" y="964"/>
                  </a:cubicBezTo>
                  <a:lnTo>
                    <a:pt x="1635" y="876"/>
                  </a:lnTo>
                  <a:cubicBezTo>
                    <a:pt x="1664" y="439"/>
                    <a:pt x="1343" y="30"/>
                    <a:pt x="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0"/>
            <p:cNvSpPr/>
            <p:nvPr/>
          </p:nvSpPr>
          <p:spPr>
            <a:xfrm>
              <a:off x="5129525" y="824000"/>
              <a:ext cx="75175" cy="135750"/>
            </a:xfrm>
            <a:custGeom>
              <a:avLst/>
              <a:gdLst/>
              <a:ahLst/>
              <a:cxnLst/>
              <a:rect l="l" t="t" r="r" b="b"/>
              <a:pathLst>
                <a:path w="3007" h="5430" extrusionOk="0">
                  <a:moveTo>
                    <a:pt x="3006" y="1"/>
                  </a:moveTo>
                  <a:lnTo>
                    <a:pt x="0" y="4524"/>
                  </a:lnTo>
                  <a:lnTo>
                    <a:pt x="2861" y="5429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0"/>
            <p:cNvSpPr/>
            <p:nvPr/>
          </p:nvSpPr>
          <p:spPr>
            <a:xfrm>
              <a:off x="5290775" y="1010800"/>
              <a:ext cx="174400" cy="111650"/>
            </a:xfrm>
            <a:custGeom>
              <a:avLst/>
              <a:gdLst/>
              <a:ahLst/>
              <a:cxnLst/>
              <a:rect l="l" t="t" r="r" b="b"/>
              <a:pathLst>
                <a:path w="6976" h="4466" extrusionOk="0">
                  <a:moveTo>
                    <a:pt x="6976" y="0"/>
                  </a:moveTo>
                  <a:cubicBezTo>
                    <a:pt x="6333" y="1693"/>
                    <a:pt x="2072" y="2919"/>
                    <a:pt x="0" y="3181"/>
                  </a:cubicBezTo>
                  <a:lnTo>
                    <a:pt x="0" y="4466"/>
                  </a:lnTo>
                  <a:cubicBezTo>
                    <a:pt x="0" y="4466"/>
                    <a:pt x="4232" y="3240"/>
                    <a:pt x="5487" y="2160"/>
                  </a:cubicBezTo>
                  <a:cubicBezTo>
                    <a:pt x="6188" y="1605"/>
                    <a:pt x="6713" y="847"/>
                    <a:pt x="697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0"/>
            <p:cNvSpPr/>
            <p:nvPr/>
          </p:nvSpPr>
          <p:spPr>
            <a:xfrm>
              <a:off x="5278375" y="759125"/>
              <a:ext cx="56925" cy="40100"/>
            </a:xfrm>
            <a:custGeom>
              <a:avLst/>
              <a:gdLst/>
              <a:ahLst/>
              <a:cxnLst/>
              <a:rect l="l" t="t" r="r" b="b"/>
              <a:pathLst>
                <a:path w="2277" h="1604" extrusionOk="0">
                  <a:moveTo>
                    <a:pt x="1026" y="1"/>
                  </a:moveTo>
                  <a:cubicBezTo>
                    <a:pt x="612" y="1"/>
                    <a:pt x="205" y="252"/>
                    <a:pt x="29" y="670"/>
                  </a:cubicBezTo>
                  <a:lnTo>
                    <a:pt x="0" y="728"/>
                  </a:lnTo>
                  <a:lnTo>
                    <a:pt x="2043" y="1603"/>
                  </a:lnTo>
                  <a:cubicBezTo>
                    <a:pt x="2277" y="1020"/>
                    <a:pt x="2014" y="348"/>
                    <a:pt x="1430" y="86"/>
                  </a:cubicBezTo>
                  <a:cubicBezTo>
                    <a:pt x="1300" y="28"/>
                    <a:pt x="1163" y="1"/>
                    <a:pt x="1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0"/>
            <p:cNvSpPr/>
            <p:nvPr/>
          </p:nvSpPr>
          <p:spPr>
            <a:xfrm>
              <a:off x="5219275" y="956075"/>
              <a:ext cx="108725" cy="71475"/>
            </a:xfrm>
            <a:custGeom>
              <a:avLst/>
              <a:gdLst/>
              <a:ahLst/>
              <a:cxnLst/>
              <a:rect l="l" t="t" r="r" b="b"/>
              <a:pathLst>
                <a:path w="4349" h="2859" extrusionOk="0">
                  <a:moveTo>
                    <a:pt x="3969" y="0"/>
                  </a:moveTo>
                  <a:lnTo>
                    <a:pt x="0" y="1372"/>
                  </a:lnTo>
                  <a:cubicBezTo>
                    <a:pt x="264" y="2282"/>
                    <a:pt x="1077" y="2858"/>
                    <a:pt x="1974" y="2858"/>
                  </a:cubicBezTo>
                  <a:cubicBezTo>
                    <a:pt x="2170" y="2858"/>
                    <a:pt x="2369" y="2830"/>
                    <a:pt x="2568" y="2773"/>
                  </a:cubicBezTo>
                  <a:lnTo>
                    <a:pt x="2627" y="2744"/>
                  </a:lnTo>
                  <a:cubicBezTo>
                    <a:pt x="3736" y="2393"/>
                    <a:pt x="4349" y="1197"/>
                    <a:pt x="3999" y="59"/>
                  </a:cubicBezTo>
                  <a:lnTo>
                    <a:pt x="3969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0"/>
            <p:cNvSpPr/>
            <p:nvPr/>
          </p:nvSpPr>
          <p:spPr>
            <a:xfrm>
              <a:off x="5261575" y="982325"/>
              <a:ext cx="59125" cy="44825"/>
            </a:xfrm>
            <a:custGeom>
              <a:avLst/>
              <a:gdLst/>
              <a:ahLst/>
              <a:cxnLst/>
              <a:rect l="l" t="t" r="r" b="b"/>
              <a:pathLst>
                <a:path w="2365" h="1793" extrusionOk="0">
                  <a:moveTo>
                    <a:pt x="1781" y="1"/>
                  </a:moveTo>
                  <a:cubicBezTo>
                    <a:pt x="818" y="1"/>
                    <a:pt x="1" y="789"/>
                    <a:pt x="1" y="1781"/>
                  </a:cubicBezTo>
                  <a:cubicBezTo>
                    <a:pt x="81" y="1789"/>
                    <a:pt x="161" y="1792"/>
                    <a:pt x="241" y="1792"/>
                  </a:cubicBezTo>
                  <a:cubicBezTo>
                    <a:pt x="481" y="1792"/>
                    <a:pt x="716" y="1759"/>
                    <a:pt x="935" y="1694"/>
                  </a:cubicBezTo>
                  <a:cubicBezTo>
                    <a:pt x="1664" y="1460"/>
                    <a:pt x="2219" y="818"/>
                    <a:pt x="2365" y="59"/>
                  </a:cubicBezTo>
                  <a:cubicBezTo>
                    <a:pt x="2190" y="1"/>
                    <a:pt x="1985" y="1"/>
                    <a:pt x="178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0"/>
            <p:cNvSpPr/>
            <p:nvPr/>
          </p:nvSpPr>
          <p:spPr>
            <a:xfrm>
              <a:off x="4998200" y="505150"/>
              <a:ext cx="412975" cy="256850"/>
            </a:xfrm>
            <a:custGeom>
              <a:avLst/>
              <a:gdLst/>
              <a:ahLst/>
              <a:cxnLst/>
              <a:rect l="l" t="t" r="r" b="b"/>
              <a:pathLst>
                <a:path w="16519" h="10274" extrusionOk="0">
                  <a:moveTo>
                    <a:pt x="7471" y="1"/>
                  </a:moveTo>
                  <a:cubicBezTo>
                    <a:pt x="2714" y="585"/>
                    <a:pt x="0" y="4174"/>
                    <a:pt x="0" y="10274"/>
                  </a:cubicBezTo>
                  <a:lnTo>
                    <a:pt x="4378" y="10274"/>
                  </a:lnTo>
                  <a:cubicBezTo>
                    <a:pt x="6421" y="10274"/>
                    <a:pt x="8143" y="8756"/>
                    <a:pt x="8405" y="6743"/>
                  </a:cubicBezTo>
                  <a:lnTo>
                    <a:pt x="8580" y="10274"/>
                  </a:lnTo>
                  <a:cubicBezTo>
                    <a:pt x="10273" y="10274"/>
                    <a:pt x="11674" y="8990"/>
                    <a:pt x="11820" y="7297"/>
                  </a:cubicBezTo>
                  <a:lnTo>
                    <a:pt x="11849" y="6713"/>
                  </a:lnTo>
                  <a:cubicBezTo>
                    <a:pt x="12024" y="8727"/>
                    <a:pt x="13688" y="10274"/>
                    <a:pt x="15702" y="10274"/>
                  </a:cubicBezTo>
                  <a:lnTo>
                    <a:pt x="16081" y="10274"/>
                  </a:lnTo>
                  <a:lnTo>
                    <a:pt x="16519" y="3941"/>
                  </a:lnTo>
                  <a:lnTo>
                    <a:pt x="7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0"/>
            <p:cNvSpPr/>
            <p:nvPr/>
          </p:nvSpPr>
          <p:spPr>
            <a:xfrm>
              <a:off x="4081050" y="1890575"/>
              <a:ext cx="1146275" cy="1698750"/>
            </a:xfrm>
            <a:custGeom>
              <a:avLst/>
              <a:gdLst/>
              <a:ahLst/>
              <a:cxnLst/>
              <a:rect l="l" t="t" r="r" b="b"/>
              <a:pathLst>
                <a:path w="45851" h="67950" extrusionOk="0">
                  <a:moveTo>
                    <a:pt x="14909" y="1"/>
                  </a:moveTo>
                  <a:cubicBezTo>
                    <a:pt x="12836" y="1"/>
                    <a:pt x="10933" y="507"/>
                    <a:pt x="9281" y="1495"/>
                  </a:cubicBezTo>
                  <a:lnTo>
                    <a:pt x="0" y="6953"/>
                  </a:lnTo>
                  <a:lnTo>
                    <a:pt x="2627" y="12439"/>
                  </a:lnTo>
                  <a:cubicBezTo>
                    <a:pt x="2160" y="14716"/>
                    <a:pt x="1927" y="17051"/>
                    <a:pt x="1956" y="19356"/>
                  </a:cubicBezTo>
                  <a:cubicBezTo>
                    <a:pt x="1956" y="35554"/>
                    <a:pt x="11762" y="54379"/>
                    <a:pt x="23874" y="61383"/>
                  </a:cubicBezTo>
                  <a:cubicBezTo>
                    <a:pt x="24691" y="61850"/>
                    <a:pt x="25537" y="62288"/>
                    <a:pt x="26413" y="62638"/>
                  </a:cubicBezTo>
                  <a:lnTo>
                    <a:pt x="28923" y="67950"/>
                  </a:lnTo>
                  <a:lnTo>
                    <a:pt x="38145" y="62609"/>
                  </a:lnTo>
                  <a:cubicBezTo>
                    <a:pt x="42844" y="59953"/>
                    <a:pt x="45850" y="53678"/>
                    <a:pt x="45850" y="44748"/>
                  </a:cubicBezTo>
                  <a:cubicBezTo>
                    <a:pt x="45850" y="28579"/>
                    <a:pt x="36015" y="9725"/>
                    <a:pt x="23903" y="2750"/>
                  </a:cubicBezTo>
                  <a:cubicBezTo>
                    <a:pt x="20735" y="899"/>
                    <a:pt x="17672" y="1"/>
                    <a:pt x="1490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0"/>
            <p:cNvSpPr/>
            <p:nvPr/>
          </p:nvSpPr>
          <p:spPr>
            <a:xfrm>
              <a:off x="3819850" y="2026875"/>
              <a:ext cx="1243300" cy="1601375"/>
            </a:xfrm>
            <a:custGeom>
              <a:avLst/>
              <a:gdLst/>
              <a:ahLst/>
              <a:cxnLst/>
              <a:rect l="l" t="t" r="r" b="b"/>
              <a:pathLst>
                <a:path w="49732" h="64055" extrusionOk="0">
                  <a:moveTo>
                    <a:pt x="16148" y="1"/>
                  </a:moveTo>
                  <a:cubicBezTo>
                    <a:pt x="14593" y="1"/>
                    <a:pt x="13090" y="288"/>
                    <a:pt x="11674" y="888"/>
                  </a:cubicBezTo>
                  <a:cubicBezTo>
                    <a:pt x="1955" y="5003"/>
                    <a:pt x="0" y="22281"/>
                    <a:pt x="7267" y="39471"/>
                  </a:cubicBezTo>
                  <a:cubicBezTo>
                    <a:pt x="13502" y="54160"/>
                    <a:pt x="24468" y="64054"/>
                    <a:pt x="33591" y="64054"/>
                  </a:cubicBezTo>
                  <a:cubicBezTo>
                    <a:pt x="35144" y="64054"/>
                    <a:pt x="36644" y="63768"/>
                    <a:pt x="38057" y="63169"/>
                  </a:cubicBezTo>
                  <a:cubicBezTo>
                    <a:pt x="47776" y="59054"/>
                    <a:pt x="49732" y="41776"/>
                    <a:pt x="42464" y="24586"/>
                  </a:cubicBezTo>
                  <a:cubicBezTo>
                    <a:pt x="36231" y="9876"/>
                    <a:pt x="25270" y="1"/>
                    <a:pt x="161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0"/>
            <p:cNvSpPr/>
            <p:nvPr/>
          </p:nvSpPr>
          <p:spPr>
            <a:xfrm>
              <a:off x="5223650" y="2923875"/>
              <a:ext cx="3675" cy="89050"/>
            </a:xfrm>
            <a:custGeom>
              <a:avLst/>
              <a:gdLst/>
              <a:ahLst/>
              <a:cxnLst/>
              <a:rect l="l" t="t" r="r" b="b"/>
              <a:pathLst>
                <a:path w="147" h="3562" extrusionOk="0">
                  <a:moveTo>
                    <a:pt x="146" y="3561"/>
                  </a:moveTo>
                  <a:cubicBezTo>
                    <a:pt x="146" y="3503"/>
                    <a:pt x="146" y="3474"/>
                    <a:pt x="146" y="3416"/>
                  </a:cubicBezTo>
                  <a:cubicBezTo>
                    <a:pt x="146" y="3474"/>
                    <a:pt x="146" y="3503"/>
                    <a:pt x="146" y="3561"/>
                  </a:cubicBezTo>
                  <a:close/>
                  <a:moveTo>
                    <a:pt x="146" y="3416"/>
                  </a:moveTo>
                  <a:lnTo>
                    <a:pt x="146" y="3416"/>
                  </a:lnTo>
                  <a:lnTo>
                    <a:pt x="146" y="3416"/>
                  </a:lnTo>
                  <a:lnTo>
                    <a:pt x="146" y="3416"/>
                  </a:lnTo>
                  <a:moveTo>
                    <a:pt x="146" y="3386"/>
                  </a:moveTo>
                  <a:cubicBezTo>
                    <a:pt x="146" y="2277"/>
                    <a:pt x="88" y="1168"/>
                    <a:pt x="0" y="30"/>
                  </a:cubicBezTo>
                  <a:cubicBezTo>
                    <a:pt x="88" y="1168"/>
                    <a:pt x="146" y="2277"/>
                    <a:pt x="146" y="3386"/>
                  </a:cubicBezTo>
                  <a:close/>
                  <a:moveTo>
                    <a:pt x="0" y="3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0"/>
            <p:cNvSpPr/>
            <p:nvPr/>
          </p:nvSpPr>
          <p:spPr>
            <a:xfrm>
              <a:off x="4863925" y="2466400"/>
              <a:ext cx="363400" cy="779275"/>
            </a:xfrm>
            <a:custGeom>
              <a:avLst/>
              <a:gdLst/>
              <a:ahLst/>
              <a:cxnLst/>
              <a:rect l="l" t="t" r="r" b="b"/>
              <a:pathLst>
                <a:path w="14536" h="31171" extrusionOk="0">
                  <a:moveTo>
                    <a:pt x="13659" y="29332"/>
                  </a:moveTo>
                  <a:lnTo>
                    <a:pt x="13659" y="29332"/>
                  </a:lnTo>
                  <a:cubicBezTo>
                    <a:pt x="13572" y="29712"/>
                    <a:pt x="13455" y="30091"/>
                    <a:pt x="13368" y="30441"/>
                  </a:cubicBezTo>
                  <a:cubicBezTo>
                    <a:pt x="13484" y="30091"/>
                    <a:pt x="13572" y="29712"/>
                    <a:pt x="13659" y="29332"/>
                  </a:cubicBezTo>
                  <a:close/>
                  <a:moveTo>
                    <a:pt x="9428" y="1"/>
                  </a:moveTo>
                  <a:lnTo>
                    <a:pt x="30" y="5429"/>
                  </a:lnTo>
                  <a:lnTo>
                    <a:pt x="1" y="5429"/>
                  </a:lnTo>
                  <a:cubicBezTo>
                    <a:pt x="3182" y="12375"/>
                    <a:pt x="5079" y="20022"/>
                    <a:pt x="5079" y="27143"/>
                  </a:cubicBezTo>
                  <a:cubicBezTo>
                    <a:pt x="5108" y="28486"/>
                    <a:pt x="5021" y="29828"/>
                    <a:pt x="4875" y="31171"/>
                  </a:cubicBezTo>
                  <a:lnTo>
                    <a:pt x="14302" y="25713"/>
                  </a:lnTo>
                  <a:cubicBezTo>
                    <a:pt x="14448" y="24429"/>
                    <a:pt x="14506" y="23145"/>
                    <a:pt x="14535" y="21860"/>
                  </a:cubicBezTo>
                  <a:cubicBezTo>
                    <a:pt x="14535" y="21802"/>
                    <a:pt x="14535" y="21773"/>
                    <a:pt x="14535" y="21715"/>
                  </a:cubicBezTo>
                  <a:lnTo>
                    <a:pt x="14535" y="21685"/>
                  </a:lnTo>
                  <a:cubicBezTo>
                    <a:pt x="14535" y="20576"/>
                    <a:pt x="14477" y="19467"/>
                    <a:pt x="14389" y="18329"/>
                  </a:cubicBezTo>
                  <a:cubicBezTo>
                    <a:pt x="14389" y="18300"/>
                    <a:pt x="14389" y="18300"/>
                    <a:pt x="14389" y="18300"/>
                  </a:cubicBezTo>
                  <a:cubicBezTo>
                    <a:pt x="13893" y="12171"/>
                    <a:pt x="12113" y="5809"/>
                    <a:pt x="9428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5131700" y="3112850"/>
              <a:ext cx="89050" cy="253225"/>
            </a:xfrm>
            <a:custGeom>
              <a:avLst/>
              <a:gdLst/>
              <a:ahLst/>
              <a:cxnLst/>
              <a:rect l="l" t="t" r="r" b="b"/>
              <a:pathLst>
                <a:path w="3562" h="10129" extrusionOk="0">
                  <a:moveTo>
                    <a:pt x="3562" y="1"/>
                  </a:moveTo>
                  <a:cubicBezTo>
                    <a:pt x="3503" y="614"/>
                    <a:pt x="3416" y="1168"/>
                    <a:pt x="3328" y="1723"/>
                  </a:cubicBezTo>
                  <a:cubicBezTo>
                    <a:pt x="3386" y="1373"/>
                    <a:pt x="3445" y="993"/>
                    <a:pt x="3503" y="614"/>
                  </a:cubicBezTo>
                  <a:cubicBezTo>
                    <a:pt x="3532" y="439"/>
                    <a:pt x="3532" y="234"/>
                    <a:pt x="3562" y="59"/>
                  </a:cubicBezTo>
                  <a:cubicBezTo>
                    <a:pt x="3562" y="59"/>
                    <a:pt x="3562" y="30"/>
                    <a:pt x="3562" y="1"/>
                  </a:cubicBezTo>
                  <a:close/>
                  <a:moveTo>
                    <a:pt x="264" y="9749"/>
                  </a:moveTo>
                  <a:lnTo>
                    <a:pt x="118" y="9982"/>
                  </a:lnTo>
                  <a:lnTo>
                    <a:pt x="1" y="10128"/>
                  </a:lnTo>
                  <a:cubicBezTo>
                    <a:pt x="118" y="10011"/>
                    <a:pt x="176" y="9895"/>
                    <a:pt x="264" y="974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4810675" y="3574725"/>
              <a:ext cx="18275" cy="10225"/>
            </a:xfrm>
            <a:custGeom>
              <a:avLst/>
              <a:gdLst/>
              <a:ahLst/>
              <a:cxnLst/>
              <a:rect l="l" t="t" r="r" b="b"/>
              <a:pathLst>
                <a:path w="731" h="409" extrusionOk="0">
                  <a:moveTo>
                    <a:pt x="730" y="0"/>
                  </a:moveTo>
                  <a:lnTo>
                    <a:pt x="0" y="409"/>
                  </a:lnTo>
                  <a:cubicBezTo>
                    <a:pt x="30" y="409"/>
                    <a:pt x="59" y="380"/>
                    <a:pt x="88" y="380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4812875" y="3109200"/>
              <a:ext cx="408600" cy="475025"/>
            </a:xfrm>
            <a:custGeom>
              <a:avLst/>
              <a:gdLst/>
              <a:ahLst/>
              <a:cxnLst/>
              <a:rect l="l" t="t" r="r" b="b"/>
              <a:pathLst>
                <a:path w="16344" h="19001" extrusionOk="0">
                  <a:moveTo>
                    <a:pt x="16344" y="1"/>
                  </a:moveTo>
                  <a:lnTo>
                    <a:pt x="6917" y="5459"/>
                  </a:lnTo>
                  <a:cubicBezTo>
                    <a:pt x="6654" y="7677"/>
                    <a:pt x="6216" y="9661"/>
                    <a:pt x="5574" y="11442"/>
                  </a:cubicBezTo>
                  <a:cubicBezTo>
                    <a:pt x="4378" y="14769"/>
                    <a:pt x="2510" y="17395"/>
                    <a:pt x="0" y="19001"/>
                  </a:cubicBezTo>
                  <a:lnTo>
                    <a:pt x="642" y="18621"/>
                  </a:lnTo>
                  <a:lnTo>
                    <a:pt x="8814" y="13864"/>
                  </a:lnTo>
                  <a:cubicBezTo>
                    <a:pt x="8960" y="13776"/>
                    <a:pt x="9106" y="13689"/>
                    <a:pt x="9252" y="13601"/>
                  </a:cubicBezTo>
                  <a:lnTo>
                    <a:pt x="9748" y="13280"/>
                  </a:lnTo>
                  <a:cubicBezTo>
                    <a:pt x="9865" y="13193"/>
                    <a:pt x="10011" y="13105"/>
                    <a:pt x="10127" y="12988"/>
                  </a:cubicBezTo>
                  <a:lnTo>
                    <a:pt x="10332" y="12842"/>
                  </a:lnTo>
                  <a:cubicBezTo>
                    <a:pt x="11265" y="12084"/>
                    <a:pt x="12083" y="11237"/>
                    <a:pt x="12754" y="10274"/>
                  </a:cubicBezTo>
                  <a:lnTo>
                    <a:pt x="12871" y="10128"/>
                  </a:lnTo>
                  <a:lnTo>
                    <a:pt x="13017" y="9895"/>
                  </a:lnTo>
                  <a:cubicBezTo>
                    <a:pt x="13308" y="9486"/>
                    <a:pt x="13571" y="9048"/>
                    <a:pt x="13834" y="8552"/>
                  </a:cubicBezTo>
                  <a:lnTo>
                    <a:pt x="13980" y="8260"/>
                  </a:lnTo>
                  <a:cubicBezTo>
                    <a:pt x="14184" y="7939"/>
                    <a:pt x="14330" y="7618"/>
                    <a:pt x="14476" y="7297"/>
                  </a:cubicBezTo>
                  <a:lnTo>
                    <a:pt x="14680" y="6801"/>
                  </a:lnTo>
                  <a:cubicBezTo>
                    <a:pt x="14826" y="6480"/>
                    <a:pt x="14943" y="6130"/>
                    <a:pt x="15060" y="5780"/>
                  </a:cubicBezTo>
                  <a:cubicBezTo>
                    <a:pt x="15118" y="5634"/>
                    <a:pt x="15176" y="5429"/>
                    <a:pt x="15235" y="5254"/>
                  </a:cubicBezTo>
                  <a:cubicBezTo>
                    <a:pt x="15293" y="5079"/>
                    <a:pt x="15351" y="4904"/>
                    <a:pt x="15410" y="4729"/>
                  </a:cubicBezTo>
                  <a:cubicBezTo>
                    <a:pt x="15497" y="4379"/>
                    <a:pt x="15614" y="3999"/>
                    <a:pt x="15702" y="3620"/>
                  </a:cubicBezTo>
                  <a:cubicBezTo>
                    <a:pt x="15848" y="3065"/>
                    <a:pt x="15964" y="2482"/>
                    <a:pt x="16081" y="1869"/>
                  </a:cubicBezTo>
                  <a:cubicBezTo>
                    <a:pt x="16139" y="1519"/>
                    <a:pt x="16198" y="1139"/>
                    <a:pt x="16256" y="760"/>
                  </a:cubicBezTo>
                  <a:cubicBezTo>
                    <a:pt x="16285" y="585"/>
                    <a:pt x="16285" y="380"/>
                    <a:pt x="16315" y="205"/>
                  </a:cubicBezTo>
                  <a:cubicBezTo>
                    <a:pt x="16315" y="205"/>
                    <a:pt x="16315" y="176"/>
                    <a:pt x="16315" y="147"/>
                  </a:cubicBezTo>
                  <a:cubicBezTo>
                    <a:pt x="16344" y="147"/>
                    <a:pt x="16344" y="118"/>
                    <a:pt x="16344" y="88"/>
                  </a:cubicBezTo>
                  <a:cubicBezTo>
                    <a:pt x="16344" y="59"/>
                    <a:pt x="16344" y="30"/>
                    <a:pt x="16344" y="1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4808475" y="3395225"/>
              <a:ext cx="143775" cy="191200"/>
            </a:xfrm>
            <a:custGeom>
              <a:avLst/>
              <a:gdLst/>
              <a:ahLst/>
              <a:cxnLst/>
              <a:rect l="l" t="t" r="r" b="b"/>
              <a:pathLst>
                <a:path w="5751" h="7648" extrusionOk="0">
                  <a:moveTo>
                    <a:pt x="5750" y="1"/>
                  </a:moveTo>
                  <a:cubicBezTo>
                    <a:pt x="4482" y="3459"/>
                    <a:pt x="2560" y="6035"/>
                    <a:pt x="95" y="7588"/>
                  </a:cubicBezTo>
                  <a:lnTo>
                    <a:pt x="95" y="7588"/>
                  </a:lnTo>
                  <a:cubicBezTo>
                    <a:pt x="122" y="7584"/>
                    <a:pt x="149" y="7560"/>
                    <a:pt x="176" y="7560"/>
                  </a:cubicBezTo>
                  <a:cubicBezTo>
                    <a:pt x="2686" y="5954"/>
                    <a:pt x="4554" y="3328"/>
                    <a:pt x="5750" y="1"/>
                  </a:cubicBezTo>
                  <a:close/>
                  <a:moveTo>
                    <a:pt x="95" y="7588"/>
                  </a:moveTo>
                  <a:lnTo>
                    <a:pt x="95" y="7588"/>
                  </a:lnTo>
                  <a:cubicBezTo>
                    <a:pt x="93" y="7589"/>
                    <a:pt x="91" y="7589"/>
                    <a:pt x="88" y="7589"/>
                  </a:cubicBezTo>
                  <a:lnTo>
                    <a:pt x="1" y="7647"/>
                  </a:lnTo>
                  <a:cubicBezTo>
                    <a:pt x="32" y="7628"/>
                    <a:pt x="64" y="7608"/>
                    <a:pt x="95" y="7588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4488900" y="1892175"/>
              <a:ext cx="233525" cy="94900"/>
            </a:xfrm>
            <a:custGeom>
              <a:avLst/>
              <a:gdLst/>
              <a:ahLst/>
              <a:cxnLst/>
              <a:rect l="l" t="t" r="r" b="b"/>
              <a:pathLst>
                <a:path w="9341" h="3796" extrusionOk="0">
                  <a:moveTo>
                    <a:pt x="9340" y="3795"/>
                  </a:moveTo>
                  <a:cubicBezTo>
                    <a:pt x="8756" y="3386"/>
                    <a:pt x="8173" y="3007"/>
                    <a:pt x="7589" y="2686"/>
                  </a:cubicBezTo>
                  <a:cubicBezTo>
                    <a:pt x="4933" y="1139"/>
                    <a:pt x="2365" y="264"/>
                    <a:pt x="1" y="1"/>
                  </a:cubicBezTo>
                  <a:cubicBezTo>
                    <a:pt x="2365" y="264"/>
                    <a:pt x="4933" y="1139"/>
                    <a:pt x="7589" y="2686"/>
                  </a:cubicBezTo>
                  <a:cubicBezTo>
                    <a:pt x="8173" y="3007"/>
                    <a:pt x="8756" y="3386"/>
                    <a:pt x="9340" y="3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4081775" y="1890725"/>
              <a:ext cx="1017850" cy="711425"/>
            </a:xfrm>
            <a:custGeom>
              <a:avLst/>
              <a:gdLst/>
              <a:ahLst/>
              <a:cxnLst/>
              <a:rect l="l" t="t" r="r" b="b"/>
              <a:pathLst>
                <a:path w="40714" h="28457" extrusionOk="0">
                  <a:moveTo>
                    <a:pt x="14885" y="1"/>
                  </a:moveTo>
                  <a:cubicBezTo>
                    <a:pt x="12813" y="1"/>
                    <a:pt x="10916" y="497"/>
                    <a:pt x="9252" y="1489"/>
                  </a:cubicBezTo>
                  <a:lnTo>
                    <a:pt x="0" y="6917"/>
                  </a:lnTo>
                  <a:cubicBezTo>
                    <a:pt x="1693" y="5954"/>
                    <a:pt x="3590" y="5429"/>
                    <a:pt x="5662" y="5429"/>
                  </a:cubicBezTo>
                  <a:cubicBezTo>
                    <a:pt x="8347" y="5429"/>
                    <a:pt x="11295" y="6275"/>
                    <a:pt x="14389" y="8085"/>
                  </a:cubicBezTo>
                  <a:cubicBezTo>
                    <a:pt x="21189" y="11996"/>
                    <a:pt x="27289" y="19642"/>
                    <a:pt x="31316" y="28456"/>
                  </a:cubicBezTo>
                  <a:lnTo>
                    <a:pt x="40714" y="23028"/>
                  </a:lnTo>
                  <a:cubicBezTo>
                    <a:pt x="37036" y="15002"/>
                    <a:pt x="31666" y="7968"/>
                    <a:pt x="25625" y="3853"/>
                  </a:cubicBezTo>
                  <a:cubicBezTo>
                    <a:pt x="25041" y="3444"/>
                    <a:pt x="24458" y="3065"/>
                    <a:pt x="23874" y="2744"/>
                  </a:cubicBezTo>
                  <a:cubicBezTo>
                    <a:pt x="21218" y="1197"/>
                    <a:pt x="18650" y="322"/>
                    <a:pt x="16286" y="59"/>
                  </a:cubicBezTo>
                  <a:cubicBezTo>
                    <a:pt x="15790" y="30"/>
                    <a:pt x="15323" y="1"/>
                    <a:pt x="14885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4864675" y="2466400"/>
              <a:ext cx="234950" cy="135750"/>
            </a:xfrm>
            <a:custGeom>
              <a:avLst/>
              <a:gdLst/>
              <a:ahLst/>
              <a:cxnLst/>
              <a:rect l="l" t="t" r="r" b="b"/>
              <a:pathLst>
                <a:path w="9398" h="5430" extrusionOk="0">
                  <a:moveTo>
                    <a:pt x="0" y="5429"/>
                  </a:moveTo>
                  <a:cubicBezTo>
                    <a:pt x="0" y="5429"/>
                    <a:pt x="0" y="5429"/>
                    <a:pt x="0" y="5429"/>
                  </a:cubicBezTo>
                  <a:lnTo>
                    <a:pt x="9398" y="1"/>
                  </a:lnTo>
                  <a:cubicBezTo>
                    <a:pt x="9398" y="1"/>
                    <a:pt x="9398" y="1"/>
                    <a:pt x="9398" y="1"/>
                  </a:cubicBezTo>
                  <a:lnTo>
                    <a:pt x="0" y="5429"/>
                  </a:lnTo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4069375" y="2602850"/>
              <a:ext cx="750075" cy="774325"/>
            </a:xfrm>
            <a:custGeom>
              <a:avLst/>
              <a:gdLst/>
              <a:ahLst/>
              <a:cxnLst/>
              <a:rect l="l" t="t" r="r" b="b"/>
              <a:pathLst>
                <a:path w="30003" h="30973" extrusionOk="0">
                  <a:moveTo>
                    <a:pt x="0" y="0"/>
                  </a:moveTo>
                  <a:cubicBezTo>
                    <a:pt x="0" y="4524"/>
                    <a:pt x="1168" y="9544"/>
                    <a:pt x="3152" y="14214"/>
                  </a:cubicBezTo>
                  <a:cubicBezTo>
                    <a:pt x="5925" y="20693"/>
                    <a:pt x="10215" y="26501"/>
                    <a:pt x="15031" y="29273"/>
                  </a:cubicBezTo>
                  <a:cubicBezTo>
                    <a:pt x="17013" y="30433"/>
                    <a:pt x="18909" y="30973"/>
                    <a:pt x="20646" y="30973"/>
                  </a:cubicBezTo>
                  <a:cubicBezTo>
                    <a:pt x="23105" y="30973"/>
                    <a:pt x="25243" y="29892"/>
                    <a:pt x="26851" y="27960"/>
                  </a:cubicBezTo>
                  <a:cubicBezTo>
                    <a:pt x="28835" y="25596"/>
                    <a:pt x="30003" y="21948"/>
                    <a:pt x="30003" y="174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4148175" y="2917450"/>
              <a:ext cx="592475" cy="459725"/>
            </a:xfrm>
            <a:custGeom>
              <a:avLst/>
              <a:gdLst/>
              <a:ahLst/>
              <a:cxnLst/>
              <a:rect l="l" t="t" r="r" b="b"/>
              <a:pathLst>
                <a:path w="23699" h="18389" extrusionOk="0">
                  <a:moveTo>
                    <a:pt x="5142" y="0"/>
                  </a:moveTo>
                  <a:cubicBezTo>
                    <a:pt x="3218" y="0"/>
                    <a:pt x="1477" y="561"/>
                    <a:pt x="0" y="1630"/>
                  </a:cubicBezTo>
                  <a:cubicBezTo>
                    <a:pt x="2773" y="8109"/>
                    <a:pt x="7063" y="13917"/>
                    <a:pt x="11879" y="16689"/>
                  </a:cubicBezTo>
                  <a:cubicBezTo>
                    <a:pt x="13861" y="17849"/>
                    <a:pt x="15757" y="18389"/>
                    <a:pt x="17494" y="18389"/>
                  </a:cubicBezTo>
                  <a:cubicBezTo>
                    <a:pt x="19953" y="18389"/>
                    <a:pt x="22091" y="17308"/>
                    <a:pt x="23699" y="15376"/>
                  </a:cubicBezTo>
                  <a:cubicBezTo>
                    <a:pt x="20634" y="9568"/>
                    <a:pt x="16461" y="4665"/>
                    <a:pt x="11879" y="2009"/>
                  </a:cubicBezTo>
                  <a:cubicBezTo>
                    <a:pt x="9490" y="648"/>
                    <a:pt x="7210" y="0"/>
                    <a:pt x="514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4595425" y="2568575"/>
              <a:ext cx="136475" cy="223975"/>
            </a:xfrm>
            <a:custGeom>
              <a:avLst/>
              <a:gdLst/>
              <a:ahLst/>
              <a:cxnLst/>
              <a:rect l="l" t="t" r="r" b="b"/>
              <a:pathLst>
                <a:path w="5459" h="8959" extrusionOk="0">
                  <a:moveTo>
                    <a:pt x="1774" y="1"/>
                  </a:moveTo>
                  <a:cubicBezTo>
                    <a:pt x="737" y="1"/>
                    <a:pt x="1" y="1109"/>
                    <a:pt x="1" y="2918"/>
                  </a:cubicBezTo>
                  <a:cubicBezTo>
                    <a:pt x="1" y="5224"/>
                    <a:pt x="1227" y="7792"/>
                    <a:pt x="2744" y="8668"/>
                  </a:cubicBezTo>
                  <a:cubicBezTo>
                    <a:pt x="3079" y="8865"/>
                    <a:pt x="3401" y="8958"/>
                    <a:pt x="3699" y="8958"/>
                  </a:cubicBezTo>
                  <a:cubicBezTo>
                    <a:pt x="4723" y="8958"/>
                    <a:pt x="5458" y="7850"/>
                    <a:pt x="5458" y="6041"/>
                  </a:cubicBezTo>
                  <a:cubicBezTo>
                    <a:pt x="5458" y="3735"/>
                    <a:pt x="4233" y="1167"/>
                    <a:pt x="2744" y="292"/>
                  </a:cubicBezTo>
                  <a:cubicBezTo>
                    <a:pt x="2403" y="94"/>
                    <a:pt x="2076" y="1"/>
                    <a:pt x="17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4165675" y="2319675"/>
              <a:ext cx="135750" cy="224075"/>
            </a:xfrm>
            <a:custGeom>
              <a:avLst/>
              <a:gdLst/>
              <a:ahLst/>
              <a:cxnLst/>
              <a:rect l="l" t="t" r="r" b="b"/>
              <a:pathLst>
                <a:path w="5430" h="8963" extrusionOk="0">
                  <a:moveTo>
                    <a:pt x="1750" y="1"/>
                  </a:moveTo>
                  <a:cubicBezTo>
                    <a:pt x="731" y="1"/>
                    <a:pt x="1" y="1090"/>
                    <a:pt x="1" y="2893"/>
                  </a:cubicBezTo>
                  <a:cubicBezTo>
                    <a:pt x="1" y="5228"/>
                    <a:pt x="1227" y="7796"/>
                    <a:pt x="2715" y="8671"/>
                  </a:cubicBezTo>
                  <a:cubicBezTo>
                    <a:pt x="3057" y="8869"/>
                    <a:pt x="3382" y="8962"/>
                    <a:pt x="3681" y="8962"/>
                  </a:cubicBezTo>
                  <a:cubicBezTo>
                    <a:pt x="4711" y="8962"/>
                    <a:pt x="5429" y="7854"/>
                    <a:pt x="5429" y="6045"/>
                  </a:cubicBezTo>
                  <a:cubicBezTo>
                    <a:pt x="5429" y="3739"/>
                    <a:pt x="4203" y="1142"/>
                    <a:pt x="2715" y="295"/>
                  </a:cubicBezTo>
                  <a:cubicBezTo>
                    <a:pt x="2376" y="96"/>
                    <a:pt x="2050" y="1"/>
                    <a:pt x="17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4620975" y="1182975"/>
              <a:ext cx="1103225" cy="979900"/>
            </a:xfrm>
            <a:custGeom>
              <a:avLst/>
              <a:gdLst/>
              <a:ahLst/>
              <a:cxnLst/>
              <a:rect l="l" t="t" r="r" b="b"/>
              <a:pathLst>
                <a:path w="44129" h="39196" extrusionOk="0">
                  <a:moveTo>
                    <a:pt x="37883" y="1"/>
                  </a:moveTo>
                  <a:cubicBezTo>
                    <a:pt x="34497" y="3912"/>
                    <a:pt x="33680" y="10011"/>
                    <a:pt x="33680" y="10011"/>
                  </a:cubicBezTo>
                  <a:lnTo>
                    <a:pt x="30236" y="24838"/>
                  </a:lnTo>
                  <a:lnTo>
                    <a:pt x="22765" y="28719"/>
                  </a:lnTo>
                  <a:lnTo>
                    <a:pt x="17307" y="31521"/>
                  </a:lnTo>
                  <a:cubicBezTo>
                    <a:pt x="16636" y="31871"/>
                    <a:pt x="15935" y="32280"/>
                    <a:pt x="15235" y="32601"/>
                  </a:cubicBezTo>
                  <a:cubicBezTo>
                    <a:pt x="14834" y="32790"/>
                    <a:pt x="14382" y="32860"/>
                    <a:pt x="13918" y="32860"/>
                  </a:cubicBezTo>
                  <a:cubicBezTo>
                    <a:pt x="13166" y="32860"/>
                    <a:pt x="12383" y="32676"/>
                    <a:pt x="11733" y="32513"/>
                  </a:cubicBezTo>
                  <a:cubicBezTo>
                    <a:pt x="10886" y="32310"/>
                    <a:pt x="10029" y="32210"/>
                    <a:pt x="9175" y="32210"/>
                  </a:cubicBezTo>
                  <a:cubicBezTo>
                    <a:pt x="7938" y="32210"/>
                    <a:pt x="6707" y="32420"/>
                    <a:pt x="5516" y="32834"/>
                  </a:cubicBezTo>
                  <a:cubicBezTo>
                    <a:pt x="4349" y="33243"/>
                    <a:pt x="3181" y="33768"/>
                    <a:pt x="2102" y="34381"/>
                  </a:cubicBezTo>
                  <a:cubicBezTo>
                    <a:pt x="1284" y="34790"/>
                    <a:pt x="0" y="35198"/>
                    <a:pt x="175" y="36366"/>
                  </a:cubicBezTo>
                  <a:cubicBezTo>
                    <a:pt x="380" y="37562"/>
                    <a:pt x="1576" y="38409"/>
                    <a:pt x="2627" y="38788"/>
                  </a:cubicBezTo>
                  <a:cubicBezTo>
                    <a:pt x="3452" y="39085"/>
                    <a:pt x="4270" y="39195"/>
                    <a:pt x="5091" y="39195"/>
                  </a:cubicBezTo>
                  <a:cubicBezTo>
                    <a:pt x="6042" y="39195"/>
                    <a:pt x="6997" y="39048"/>
                    <a:pt x="7968" y="38876"/>
                  </a:cubicBezTo>
                  <a:cubicBezTo>
                    <a:pt x="8734" y="38697"/>
                    <a:pt x="9500" y="38607"/>
                    <a:pt x="10286" y="38607"/>
                  </a:cubicBezTo>
                  <a:cubicBezTo>
                    <a:pt x="10398" y="38607"/>
                    <a:pt x="10511" y="38609"/>
                    <a:pt x="10624" y="38613"/>
                  </a:cubicBezTo>
                  <a:cubicBezTo>
                    <a:pt x="11833" y="38695"/>
                    <a:pt x="13068" y="39114"/>
                    <a:pt x="14231" y="39114"/>
                  </a:cubicBezTo>
                  <a:cubicBezTo>
                    <a:pt x="14303" y="39114"/>
                    <a:pt x="14375" y="39113"/>
                    <a:pt x="14447" y="39109"/>
                  </a:cubicBezTo>
                  <a:cubicBezTo>
                    <a:pt x="15702" y="39051"/>
                    <a:pt x="16869" y="38525"/>
                    <a:pt x="18008" y="38029"/>
                  </a:cubicBezTo>
                  <a:cubicBezTo>
                    <a:pt x="19817" y="37300"/>
                    <a:pt x="21597" y="36512"/>
                    <a:pt x="23407" y="35753"/>
                  </a:cubicBezTo>
                  <a:cubicBezTo>
                    <a:pt x="26880" y="34294"/>
                    <a:pt x="30353" y="32805"/>
                    <a:pt x="33797" y="31287"/>
                  </a:cubicBezTo>
                  <a:cubicBezTo>
                    <a:pt x="36161" y="30266"/>
                    <a:pt x="36453" y="29536"/>
                    <a:pt x="37124" y="27756"/>
                  </a:cubicBezTo>
                  <a:cubicBezTo>
                    <a:pt x="38583" y="23904"/>
                    <a:pt x="42290" y="13134"/>
                    <a:pt x="42990" y="9807"/>
                  </a:cubicBezTo>
                  <a:cubicBezTo>
                    <a:pt x="43720" y="6480"/>
                    <a:pt x="44128" y="4291"/>
                    <a:pt x="43545" y="2715"/>
                  </a:cubicBezTo>
                  <a:cubicBezTo>
                    <a:pt x="42961" y="1110"/>
                    <a:pt x="40451" y="234"/>
                    <a:pt x="3788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2453975" y="990350"/>
              <a:ext cx="709950" cy="517325"/>
            </a:xfrm>
            <a:custGeom>
              <a:avLst/>
              <a:gdLst/>
              <a:ahLst/>
              <a:cxnLst/>
              <a:rect l="l" t="t" r="r" b="b"/>
              <a:pathLst>
                <a:path w="28398" h="20693" extrusionOk="0">
                  <a:moveTo>
                    <a:pt x="23144" y="1"/>
                  </a:moveTo>
                  <a:lnTo>
                    <a:pt x="13922" y="11354"/>
                  </a:lnTo>
                  <a:lnTo>
                    <a:pt x="0" y="1431"/>
                  </a:lnTo>
                  <a:lnTo>
                    <a:pt x="2131" y="13193"/>
                  </a:lnTo>
                  <a:cubicBezTo>
                    <a:pt x="2131" y="13193"/>
                    <a:pt x="11762" y="19146"/>
                    <a:pt x="12608" y="19613"/>
                  </a:cubicBezTo>
                  <a:cubicBezTo>
                    <a:pt x="13152" y="19922"/>
                    <a:pt x="14034" y="20692"/>
                    <a:pt x="15059" y="20692"/>
                  </a:cubicBezTo>
                  <a:cubicBezTo>
                    <a:pt x="15683" y="20692"/>
                    <a:pt x="16359" y="20406"/>
                    <a:pt x="17045" y="19555"/>
                  </a:cubicBezTo>
                  <a:cubicBezTo>
                    <a:pt x="18504" y="17775"/>
                    <a:pt x="28398" y="2540"/>
                    <a:pt x="28398" y="2540"/>
                  </a:cubicBezTo>
                  <a:lnTo>
                    <a:pt x="2314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2318250" y="982675"/>
              <a:ext cx="405700" cy="427250"/>
            </a:xfrm>
            <a:custGeom>
              <a:avLst/>
              <a:gdLst/>
              <a:ahLst/>
              <a:cxnLst/>
              <a:rect l="l" t="t" r="r" b="b"/>
              <a:pathLst>
                <a:path w="16228" h="17090" extrusionOk="0">
                  <a:moveTo>
                    <a:pt x="954" y="0"/>
                  </a:moveTo>
                  <a:cubicBezTo>
                    <a:pt x="347" y="0"/>
                    <a:pt x="1" y="74"/>
                    <a:pt x="1" y="74"/>
                  </a:cubicBezTo>
                  <a:lnTo>
                    <a:pt x="6743" y="13733"/>
                  </a:lnTo>
                  <a:lnTo>
                    <a:pt x="12171" y="17089"/>
                  </a:lnTo>
                  <a:cubicBezTo>
                    <a:pt x="14360" y="14930"/>
                    <a:pt x="15790" y="12099"/>
                    <a:pt x="16228" y="9064"/>
                  </a:cubicBezTo>
                  <a:cubicBezTo>
                    <a:pt x="16228" y="9064"/>
                    <a:pt x="10887" y="5094"/>
                    <a:pt x="7764" y="2643"/>
                  </a:cubicBezTo>
                  <a:cubicBezTo>
                    <a:pt x="4858" y="358"/>
                    <a:pt x="2282" y="0"/>
                    <a:pt x="9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2620325" y="792925"/>
              <a:ext cx="1159400" cy="1713625"/>
            </a:xfrm>
            <a:custGeom>
              <a:avLst/>
              <a:gdLst/>
              <a:ahLst/>
              <a:cxnLst/>
              <a:rect l="l" t="t" r="r" b="b"/>
              <a:pathLst>
                <a:path w="46376" h="68545" extrusionOk="0">
                  <a:moveTo>
                    <a:pt x="31299" y="0"/>
                  </a:moveTo>
                  <a:cubicBezTo>
                    <a:pt x="28508" y="0"/>
                    <a:pt x="25417" y="908"/>
                    <a:pt x="22211" y="2761"/>
                  </a:cubicBezTo>
                  <a:cubicBezTo>
                    <a:pt x="9953" y="9824"/>
                    <a:pt x="1" y="28824"/>
                    <a:pt x="1" y="45168"/>
                  </a:cubicBezTo>
                  <a:cubicBezTo>
                    <a:pt x="1" y="54157"/>
                    <a:pt x="3036" y="60490"/>
                    <a:pt x="7793" y="63204"/>
                  </a:cubicBezTo>
                  <a:lnTo>
                    <a:pt x="17103" y="68545"/>
                  </a:lnTo>
                  <a:lnTo>
                    <a:pt x="19642" y="63204"/>
                  </a:lnTo>
                  <a:cubicBezTo>
                    <a:pt x="20518" y="62825"/>
                    <a:pt x="21364" y="62416"/>
                    <a:pt x="22211" y="61920"/>
                  </a:cubicBezTo>
                  <a:cubicBezTo>
                    <a:pt x="34439" y="54857"/>
                    <a:pt x="44391" y="35887"/>
                    <a:pt x="44391" y="19543"/>
                  </a:cubicBezTo>
                  <a:cubicBezTo>
                    <a:pt x="44391" y="17179"/>
                    <a:pt x="44158" y="14844"/>
                    <a:pt x="43691" y="12568"/>
                  </a:cubicBezTo>
                  <a:lnTo>
                    <a:pt x="46376" y="6993"/>
                  </a:lnTo>
                  <a:lnTo>
                    <a:pt x="36978" y="1506"/>
                  </a:lnTo>
                  <a:cubicBezTo>
                    <a:pt x="35305" y="508"/>
                    <a:pt x="33386" y="0"/>
                    <a:pt x="3129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2786675" y="929825"/>
              <a:ext cx="1257175" cy="1616100"/>
            </a:xfrm>
            <a:custGeom>
              <a:avLst/>
              <a:gdLst/>
              <a:ahLst/>
              <a:cxnLst/>
              <a:rect l="l" t="t" r="r" b="b"/>
              <a:pathLst>
                <a:path w="50287" h="64644" extrusionOk="0">
                  <a:moveTo>
                    <a:pt x="33957" y="1"/>
                  </a:moveTo>
                  <a:cubicBezTo>
                    <a:pt x="24746" y="1"/>
                    <a:pt x="13658" y="9950"/>
                    <a:pt x="7355" y="24749"/>
                  </a:cubicBezTo>
                  <a:cubicBezTo>
                    <a:pt x="1" y="42114"/>
                    <a:pt x="1956" y="59537"/>
                    <a:pt x="11762" y="63740"/>
                  </a:cubicBezTo>
                  <a:cubicBezTo>
                    <a:pt x="13202" y="64351"/>
                    <a:pt x="14729" y="64644"/>
                    <a:pt x="16310" y="64644"/>
                  </a:cubicBezTo>
                  <a:cubicBezTo>
                    <a:pt x="25533" y="64644"/>
                    <a:pt x="36600" y="54690"/>
                    <a:pt x="42903" y="39867"/>
                  </a:cubicBezTo>
                  <a:cubicBezTo>
                    <a:pt x="50287" y="22531"/>
                    <a:pt x="48302" y="5078"/>
                    <a:pt x="38496" y="904"/>
                  </a:cubicBezTo>
                  <a:cubicBezTo>
                    <a:pt x="37061" y="293"/>
                    <a:pt x="35536" y="1"/>
                    <a:pt x="3395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2620325" y="1449300"/>
              <a:ext cx="97075" cy="472100"/>
            </a:xfrm>
            <a:custGeom>
              <a:avLst/>
              <a:gdLst/>
              <a:ahLst/>
              <a:cxnLst/>
              <a:rect l="l" t="t" r="r" b="b"/>
              <a:pathLst>
                <a:path w="3883" h="18884" extrusionOk="0">
                  <a:moveTo>
                    <a:pt x="3853" y="0"/>
                  </a:moveTo>
                  <a:cubicBezTo>
                    <a:pt x="1431" y="6159"/>
                    <a:pt x="1" y="12696"/>
                    <a:pt x="1" y="18883"/>
                  </a:cubicBezTo>
                  <a:cubicBezTo>
                    <a:pt x="30" y="12725"/>
                    <a:pt x="1431" y="6159"/>
                    <a:pt x="388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2716650" y="1373450"/>
              <a:ext cx="32825" cy="75875"/>
            </a:xfrm>
            <a:custGeom>
              <a:avLst/>
              <a:gdLst/>
              <a:ahLst/>
              <a:cxnLst/>
              <a:rect l="l" t="t" r="r" b="b"/>
              <a:pathLst>
                <a:path w="1313" h="3035" extrusionOk="0">
                  <a:moveTo>
                    <a:pt x="1313" y="0"/>
                  </a:moveTo>
                  <a:cubicBezTo>
                    <a:pt x="846" y="992"/>
                    <a:pt x="408" y="2013"/>
                    <a:pt x="0" y="3034"/>
                  </a:cubicBezTo>
                  <a:lnTo>
                    <a:pt x="29" y="3034"/>
                  </a:lnTo>
                  <a:cubicBezTo>
                    <a:pt x="438" y="2013"/>
                    <a:pt x="846" y="992"/>
                    <a:pt x="1313" y="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2620325" y="1373425"/>
              <a:ext cx="367025" cy="787300"/>
            </a:xfrm>
            <a:custGeom>
              <a:avLst/>
              <a:gdLst/>
              <a:ahLst/>
              <a:cxnLst/>
              <a:rect l="l" t="t" r="r" b="b"/>
              <a:pathLst>
                <a:path w="14681" h="31492" extrusionOk="0">
                  <a:moveTo>
                    <a:pt x="5166" y="0"/>
                  </a:moveTo>
                  <a:cubicBezTo>
                    <a:pt x="4699" y="993"/>
                    <a:pt x="4291" y="2014"/>
                    <a:pt x="3882" y="3035"/>
                  </a:cubicBezTo>
                  <a:cubicBezTo>
                    <a:pt x="1431" y="9194"/>
                    <a:pt x="30" y="15760"/>
                    <a:pt x="1" y="21918"/>
                  </a:cubicBezTo>
                  <a:lnTo>
                    <a:pt x="1" y="21948"/>
                  </a:lnTo>
                  <a:cubicBezTo>
                    <a:pt x="30" y="23290"/>
                    <a:pt x="88" y="24633"/>
                    <a:pt x="234" y="25946"/>
                  </a:cubicBezTo>
                  <a:cubicBezTo>
                    <a:pt x="234" y="25975"/>
                    <a:pt x="234" y="25975"/>
                    <a:pt x="263" y="25975"/>
                  </a:cubicBezTo>
                  <a:lnTo>
                    <a:pt x="9778" y="31491"/>
                  </a:lnTo>
                  <a:cubicBezTo>
                    <a:pt x="9632" y="30149"/>
                    <a:pt x="9544" y="28777"/>
                    <a:pt x="9544" y="27434"/>
                  </a:cubicBezTo>
                  <a:cubicBezTo>
                    <a:pt x="9544" y="26384"/>
                    <a:pt x="9603" y="25333"/>
                    <a:pt x="9661" y="24282"/>
                  </a:cubicBezTo>
                  <a:cubicBezTo>
                    <a:pt x="10069" y="18883"/>
                    <a:pt x="11500" y="12929"/>
                    <a:pt x="14009" y="7005"/>
                  </a:cubicBezTo>
                  <a:cubicBezTo>
                    <a:pt x="14243" y="6509"/>
                    <a:pt x="14447" y="6012"/>
                    <a:pt x="14681" y="5516"/>
                  </a:cubicBezTo>
                  <a:lnTo>
                    <a:pt x="5166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0"/>
            <p:cNvSpPr/>
            <p:nvPr/>
          </p:nvSpPr>
          <p:spPr>
            <a:xfrm>
              <a:off x="2861825" y="1511325"/>
              <a:ext cx="125525" cy="469175"/>
            </a:xfrm>
            <a:custGeom>
              <a:avLst/>
              <a:gdLst/>
              <a:ahLst/>
              <a:cxnLst/>
              <a:rect l="l" t="t" r="r" b="b"/>
              <a:pathLst>
                <a:path w="5021" h="18767" extrusionOk="0">
                  <a:moveTo>
                    <a:pt x="5021" y="0"/>
                  </a:moveTo>
                  <a:cubicBezTo>
                    <a:pt x="4787" y="496"/>
                    <a:pt x="4583" y="993"/>
                    <a:pt x="4349" y="1489"/>
                  </a:cubicBezTo>
                  <a:cubicBezTo>
                    <a:pt x="2539" y="5762"/>
                    <a:pt x="1291" y="10050"/>
                    <a:pt x="582" y="14134"/>
                  </a:cubicBezTo>
                  <a:lnTo>
                    <a:pt x="582" y="14134"/>
                  </a:lnTo>
                  <a:cubicBezTo>
                    <a:pt x="1419" y="9343"/>
                    <a:pt x="2970" y="4528"/>
                    <a:pt x="5021" y="29"/>
                  </a:cubicBezTo>
                  <a:lnTo>
                    <a:pt x="5021" y="0"/>
                  </a:lnTo>
                  <a:close/>
                  <a:moveTo>
                    <a:pt x="582" y="14134"/>
                  </a:moveTo>
                  <a:cubicBezTo>
                    <a:pt x="311" y="15684"/>
                    <a:pt x="115" y="17232"/>
                    <a:pt x="1" y="18766"/>
                  </a:cubicBezTo>
                  <a:cubicBezTo>
                    <a:pt x="115" y="17261"/>
                    <a:pt x="308" y="15713"/>
                    <a:pt x="582" y="14134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2643675" y="2119825"/>
              <a:ext cx="4400" cy="16075"/>
            </a:xfrm>
            <a:custGeom>
              <a:avLst/>
              <a:gdLst/>
              <a:ahLst/>
              <a:cxnLst/>
              <a:rect l="l" t="t" r="r" b="b"/>
              <a:pathLst>
                <a:path w="176" h="643" extrusionOk="0">
                  <a:moveTo>
                    <a:pt x="176" y="643"/>
                  </a:moveTo>
                  <a:cubicBezTo>
                    <a:pt x="117" y="439"/>
                    <a:pt x="59" y="205"/>
                    <a:pt x="1" y="1"/>
                  </a:cubicBezTo>
                  <a:cubicBezTo>
                    <a:pt x="59" y="205"/>
                    <a:pt x="117" y="439"/>
                    <a:pt x="176" y="643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2626175" y="2022800"/>
              <a:ext cx="189725" cy="348775"/>
            </a:xfrm>
            <a:custGeom>
              <a:avLst/>
              <a:gdLst/>
              <a:ahLst/>
              <a:cxnLst/>
              <a:rect l="l" t="t" r="r" b="b"/>
              <a:pathLst>
                <a:path w="7589" h="13951" extrusionOk="0">
                  <a:moveTo>
                    <a:pt x="0" y="0"/>
                  </a:moveTo>
                  <a:cubicBezTo>
                    <a:pt x="49" y="359"/>
                    <a:pt x="98" y="708"/>
                    <a:pt x="147" y="1053"/>
                  </a:cubicBezTo>
                  <a:lnTo>
                    <a:pt x="147" y="1053"/>
                  </a:lnTo>
                  <a:cubicBezTo>
                    <a:pt x="135" y="948"/>
                    <a:pt x="125" y="840"/>
                    <a:pt x="117" y="730"/>
                  </a:cubicBezTo>
                  <a:lnTo>
                    <a:pt x="29" y="204"/>
                  </a:lnTo>
                  <a:cubicBezTo>
                    <a:pt x="29" y="117"/>
                    <a:pt x="29" y="58"/>
                    <a:pt x="29" y="0"/>
                  </a:cubicBezTo>
                  <a:close/>
                  <a:moveTo>
                    <a:pt x="147" y="1053"/>
                  </a:moveTo>
                  <a:lnTo>
                    <a:pt x="147" y="1053"/>
                  </a:lnTo>
                  <a:cubicBezTo>
                    <a:pt x="161" y="1182"/>
                    <a:pt x="179" y="1307"/>
                    <a:pt x="200" y="1430"/>
                  </a:cubicBezTo>
                  <a:lnTo>
                    <a:pt x="200" y="1430"/>
                  </a:lnTo>
                  <a:cubicBezTo>
                    <a:pt x="182" y="1305"/>
                    <a:pt x="165" y="1179"/>
                    <a:pt x="147" y="1053"/>
                  </a:cubicBezTo>
                  <a:close/>
                  <a:moveTo>
                    <a:pt x="200" y="1430"/>
                  </a:moveTo>
                  <a:cubicBezTo>
                    <a:pt x="221" y="1576"/>
                    <a:pt x="242" y="1722"/>
                    <a:pt x="263" y="1868"/>
                  </a:cubicBezTo>
                  <a:cubicBezTo>
                    <a:pt x="379" y="2481"/>
                    <a:pt x="496" y="3065"/>
                    <a:pt x="642" y="3648"/>
                  </a:cubicBezTo>
                  <a:cubicBezTo>
                    <a:pt x="496" y="3065"/>
                    <a:pt x="379" y="2481"/>
                    <a:pt x="292" y="1868"/>
                  </a:cubicBezTo>
                  <a:cubicBezTo>
                    <a:pt x="257" y="1727"/>
                    <a:pt x="226" y="1581"/>
                    <a:pt x="200" y="1430"/>
                  </a:cubicBezTo>
                  <a:close/>
                  <a:moveTo>
                    <a:pt x="963" y="4757"/>
                  </a:moveTo>
                  <a:lnTo>
                    <a:pt x="963" y="4757"/>
                  </a:lnTo>
                  <a:cubicBezTo>
                    <a:pt x="992" y="4932"/>
                    <a:pt x="1051" y="5108"/>
                    <a:pt x="1109" y="5283"/>
                  </a:cubicBezTo>
                  <a:cubicBezTo>
                    <a:pt x="1080" y="5108"/>
                    <a:pt x="1022" y="4932"/>
                    <a:pt x="963" y="4757"/>
                  </a:cubicBezTo>
                  <a:close/>
                  <a:moveTo>
                    <a:pt x="1109" y="5283"/>
                  </a:moveTo>
                  <a:lnTo>
                    <a:pt x="1109" y="5283"/>
                  </a:lnTo>
                  <a:cubicBezTo>
                    <a:pt x="1168" y="5458"/>
                    <a:pt x="1226" y="5662"/>
                    <a:pt x="1284" y="5837"/>
                  </a:cubicBezTo>
                  <a:cubicBezTo>
                    <a:pt x="1430" y="6158"/>
                    <a:pt x="1547" y="6508"/>
                    <a:pt x="1693" y="6829"/>
                  </a:cubicBezTo>
                  <a:cubicBezTo>
                    <a:pt x="1547" y="6508"/>
                    <a:pt x="1430" y="6158"/>
                    <a:pt x="1313" y="5837"/>
                  </a:cubicBezTo>
                  <a:cubicBezTo>
                    <a:pt x="1255" y="5662"/>
                    <a:pt x="1168" y="5458"/>
                    <a:pt x="1109" y="5283"/>
                  </a:cubicBezTo>
                  <a:close/>
                  <a:moveTo>
                    <a:pt x="1900" y="7333"/>
                  </a:moveTo>
                  <a:lnTo>
                    <a:pt x="1900" y="7333"/>
                  </a:lnTo>
                  <a:cubicBezTo>
                    <a:pt x="2045" y="7680"/>
                    <a:pt x="2190" y="7999"/>
                    <a:pt x="2364" y="8289"/>
                  </a:cubicBezTo>
                  <a:lnTo>
                    <a:pt x="2539" y="8610"/>
                  </a:lnTo>
                  <a:lnTo>
                    <a:pt x="2539" y="8610"/>
                  </a:lnTo>
                  <a:lnTo>
                    <a:pt x="2393" y="8289"/>
                  </a:lnTo>
                  <a:cubicBezTo>
                    <a:pt x="2190" y="7999"/>
                    <a:pt x="2045" y="7680"/>
                    <a:pt x="1900" y="7333"/>
                  </a:cubicBezTo>
                  <a:close/>
                  <a:moveTo>
                    <a:pt x="3356" y="9952"/>
                  </a:moveTo>
                  <a:lnTo>
                    <a:pt x="3356" y="9952"/>
                  </a:lnTo>
                  <a:cubicBezTo>
                    <a:pt x="3378" y="9988"/>
                    <a:pt x="3399" y="10022"/>
                    <a:pt x="3421" y="10055"/>
                  </a:cubicBezTo>
                  <a:lnTo>
                    <a:pt x="3421" y="10055"/>
                  </a:lnTo>
                  <a:cubicBezTo>
                    <a:pt x="3402" y="10023"/>
                    <a:pt x="3382" y="9990"/>
                    <a:pt x="3356" y="9952"/>
                  </a:cubicBezTo>
                  <a:close/>
                  <a:moveTo>
                    <a:pt x="3421" y="10055"/>
                  </a:moveTo>
                  <a:cubicBezTo>
                    <a:pt x="3446" y="10096"/>
                    <a:pt x="3469" y="10136"/>
                    <a:pt x="3502" y="10186"/>
                  </a:cubicBezTo>
                  <a:lnTo>
                    <a:pt x="3619" y="10332"/>
                  </a:lnTo>
                  <a:cubicBezTo>
                    <a:pt x="3553" y="10244"/>
                    <a:pt x="3487" y="10156"/>
                    <a:pt x="3421" y="10055"/>
                  </a:cubicBezTo>
                  <a:close/>
                  <a:moveTo>
                    <a:pt x="3620" y="10333"/>
                  </a:moveTo>
                  <a:cubicBezTo>
                    <a:pt x="4291" y="11295"/>
                    <a:pt x="5108" y="12171"/>
                    <a:pt x="6041" y="12929"/>
                  </a:cubicBezTo>
                  <a:cubicBezTo>
                    <a:pt x="5137" y="12171"/>
                    <a:pt x="4291" y="11295"/>
                    <a:pt x="3620" y="10333"/>
                  </a:cubicBezTo>
                  <a:close/>
                  <a:moveTo>
                    <a:pt x="6657" y="13369"/>
                  </a:moveTo>
                  <a:cubicBezTo>
                    <a:pt x="6774" y="13456"/>
                    <a:pt x="6976" y="13572"/>
                    <a:pt x="7121" y="13688"/>
                  </a:cubicBezTo>
                  <a:cubicBezTo>
                    <a:pt x="7296" y="13776"/>
                    <a:pt x="7442" y="13863"/>
                    <a:pt x="7588" y="13951"/>
                  </a:cubicBezTo>
                  <a:cubicBezTo>
                    <a:pt x="7442" y="13863"/>
                    <a:pt x="7296" y="13776"/>
                    <a:pt x="7150" y="13688"/>
                  </a:cubicBezTo>
                  <a:cubicBezTo>
                    <a:pt x="6977" y="13572"/>
                    <a:pt x="6774" y="13456"/>
                    <a:pt x="6657" y="1336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2626900" y="2022800"/>
              <a:ext cx="416625" cy="481575"/>
            </a:xfrm>
            <a:custGeom>
              <a:avLst/>
              <a:gdLst/>
              <a:ahLst/>
              <a:cxnLst/>
              <a:rect l="l" t="t" r="r" b="b"/>
              <a:pathLst>
                <a:path w="16665" h="19263" extrusionOk="0">
                  <a:moveTo>
                    <a:pt x="0" y="0"/>
                  </a:moveTo>
                  <a:cubicBezTo>
                    <a:pt x="0" y="58"/>
                    <a:pt x="0" y="117"/>
                    <a:pt x="0" y="204"/>
                  </a:cubicBezTo>
                  <a:lnTo>
                    <a:pt x="88" y="730"/>
                  </a:lnTo>
                  <a:cubicBezTo>
                    <a:pt x="117" y="1138"/>
                    <a:pt x="175" y="1518"/>
                    <a:pt x="263" y="1868"/>
                  </a:cubicBezTo>
                  <a:cubicBezTo>
                    <a:pt x="350" y="2481"/>
                    <a:pt x="467" y="3065"/>
                    <a:pt x="613" y="3648"/>
                  </a:cubicBezTo>
                  <a:cubicBezTo>
                    <a:pt x="642" y="3707"/>
                    <a:pt x="672" y="3794"/>
                    <a:pt x="672" y="3882"/>
                  </a:cubicBezTo>
                  <a:cubicBezTo>
                    <a:pt x="730" y="4086"/>
                    <a:pt x="788" y="4320"/>
                    <a:pt x="847" y="4524"/>
                  </a:cubicBezTo>
                  <a:cubicBezTo>
                    <a:pt x="876" y="4611"/>
                    <a:pt x="905" y="4670"/>
                    <a:pt x="934" y="4757"/>
                  </a:cubicBezTo>
                  <a:cubicBezTo>
                    <a:pt x="993" y="4932"/>
                    <a:pt x="1051" y="5108"/>
                    <a:pt x="1080" y="5283"/>
                  </a:cubicBezTo>
                  <a:cubicBezTo>
                    <a:pt x="1138" y="5458"/>
                    <a:pt x="1226" y="5662"/>
                    <a:pt x="1284" y="5837"/>
                  </a:cubicBezTo>
                  <a:cubicBezTo>
                    <a:pt x="1401" y="6158"/>
                    <a:pt x="1518" y="6508"/>
                    <a:pt x="1664" y="6829"/>
                  </a:cubicBezTo>
                  <a:cubicBezTo>
                    <a:pt x="1722" y="7005"/>
                    <a:pt x="1781" y="7150"/>
                    <a:pt x="1868" y="7326"/>
                  </a:cubicBezTo>
                  <a:cubicBezTo>
                    <a:pt x="2014" y="7676"/>
                    <a:pt x="2160" y="7997"/>
                    <a:pt x="2364" y="8289"/>
                  </a:cubicBezTo>
                  <a:lnTo>
                    <a:pt x="2510" y="8610"/>
                  </a:lnTo>
                  <a:cubicBezTo>
                    <a:pt x="2773" y="9077"/>
                    <a:pt x="3036" y="9514"/>
                    <a:pt x="3327" y="9952"/>
                  </a:cubicBezTo>
                  <a:cubicBezTo>
                    <a:pt x="3386" y="10040"/>
                    <a:pt x="3415" y="10098"/>
                    <a:pt x="3473" y="10186"/>
                  </a:cubicBezTo>
                  <a:lnTo>
                    <a:pt x="3590" y="10332"/>
                  </a:lnTo>
                  <a:cubicBezTo>
                    <a:pt x="4261" y="11295"/>
                    <a:pt x="5108" y="12170"/>
                    <a:pt x="6012" y="12929"/>
                  </a:cubicBezTo>
                  <a:lnTo>
                    <a:pt x="6217" y="13075"/>
                  </a:lnTo>
                  <a:cubicBezTo>
                    <a:pt x="6363" y="13192"/>
                    <a:pt x="6479" y="13279"/>
                    <a:pt x="6625" y="13367"/>
                  </a:cubicBezTo>
                  <a:cubicBezTo>
                    <a:pt x="6742" y="13454"/>
                    <a:pt x="6946" y="13571"/>
                    <a:pt x="7121" y="13688"/>
                  </a:cubicBezTo>
                  <a:cubicBezTo>
                    <a:pt x="7267" y="13776"/>
                    <a:pt x="7413" y="13863"/>
                    <a:pt x="7559" y="13951"/>
                  </a:cubicBezTo>
                  <a:lnTo>
                    <a:pt x="16665" y="19262"/>
                  </a:lnTo>
                  <a:cubicBezTo>
                    <a:pt x="12871" y="16898"/>
                    <a:pt x="10273" y="12141"/>
                    <a:pt x="9515" y="55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0"/>
            <p:cNvSpPr/>
            <p:nvPr/>
          </p:nvSpPr>
          <p:spPr>
            <a:xfrm>
              <a:off x="3544775" y="830575"/>
              <a:ext cx="234225" cy="136475"/>
            </a:xfrm>
            <a:custGeom>
              <a:avLst/>
              <a:gdLst/>
              <a:ahLst/>
              <a:cxnLst/>
              <a:rect l="l" t="t" r="r" b="b"/>
              <a:pathLst>
                <a:path w="9369" h="5459" extrusionOk="0">
                  <a:moveTo>
                    <a:pt x="0" y="0"/>
                  </a:moveTo>
                  <a:lnTo>
                    <a:pt x="9077" y="5312"/>
                  </a:lnTo>
                  <a:cubicBezTo>
                    <a:pt x="9164" y="5341"/>
                    <a:pt x="9252" y="5400"/>
                    <a:pt x="9369" y="54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0"/>
            <p:cNvSpPr/>
            <p:nvPr/>
          </p:nvSpPr>
          <p:spPr>
            <a:xfrm>
              <a:off x="2749475" y="1272725"/>
              <a:ext cx="51100" cy="100725"/>
            </a:xfrm>
            <a:custGeom>
              <a:avLst/>
              <a:gdLst/>
              <a:ahLst/>
              <a:cxnLst/>
              <a:rect l="l" t="t" r="r" b="b"/>
              <a:pathLst>
                <a:path w="2044" h="4029" extrusionOk="0">
                  <a:moveTo>
                    <a:pt x="0" y="4028"/>
                  </a:moveTo>
                  <a:lnTo>
                    <a:pt x="0" y="4028"/>
                  </a:lnTo>
                  <a:cubicBezTo>
                    <a:pt x="642" y="2657"/>
                    <a:pt x="1314" y="1314"/>
                    <a:pt x="2043" y="1"/>
                  </a:cubicBezTo>
                  <a:lnTo>
                    <a:pt x="2043" y="1"/>
                  </a:lnTo>
                  <a:cubicBezTo>
                    <a:pt x="1314" y="1314"/>
                    <a:pt x="642" y="2657"/>
                    <a:pt x="0" y="4028"/>
                  </a:cubicBezTo>
                </a:path>
              </a:pathLst>
            </a:custGeom>
            <a:solidFill>
              <a:srgbClr val="FFC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0"/>
            <p:cNvSpPr/>
            <p:nvPr/>
          </p:nvSpPr>
          <p:spPr>
            <a:xfrm>
              <a:off x="2749475" y="792625"/>
              <a:ext cx="1022225" cy="718000"/>
            </a:xfrm>
            <a:custGeom>
              <a:avLst/>
              <a:gdLst/>
              <a:ahLst/>
              <a:cxnLst/>
              <a:rect l="l" t="t" r="r" b="b"/>
              <a:pathLst>
                <a:path w="40889" h="28720" extrusionOk="0">
                  <a:moveTo>
                    <a:pt x="26150" y="1"/>
                  </a:moveTo>
                  <a:cubicBezTo>
                    <a:pt x="23349" y="1"/>
                    <a:pt x="20255" y="906"/>
                    <a:pt x="17045" y="2773"/>
                  </a:cubicBezTo>
                  <a:cubicBezTo>
                    <a:pt x="15352" y="3736"/>
                    <a:pt x="13747" y="4933"/>
                    <a:pt x="12171" y="6276"/>
                  </a:cubicBezTo>
                  <a:cubicBezTo>
                    <a:pt x="8318" y="9661"/>
                    <a:pt x="4845" y="14156"/>
                    <a:pt x="2043" y="19205"/>
                  </a:cubicBezTo>
                  <a:cubicBezTo>
                    <a:pt x="1314" y="20518"/>
                    <a:pt x="642" y="21861"/>
                    <a:pt x="0" y="23232"/>
                  </a:cubicBezTo>
                  <a:lnTo>
                    <a:pt x="9515" y="28719"/>
                  </a:lnTo>
                  <a:cubicBezTo>
                    <a:pt x="13601" y="19847"/>
                    <a:pt x="19730" y="12113"/>
                    <a:pt x="26617" y="8143"/>
                  </a:cubicBezTo>
                  <a:cubicBezTo>
                    <a:pt x="29740" y="6334"/>
                    <a:pt x="32746" y="5488"/>
                    <a:pt x="35431" y="5488"/>
                  </a:cubicBezTo>
                  <a:cubicBezTo>
                    <a:pt x="37416" y="5488"/>
                    <a:pt x="39254" y="5955"/>
                    <a:pt x="40889" y="6830"/>
                  </a:cubicBezTo>
                  <a:lnTo>
                    <a:pt x="31812" y="1518"/>
                  </a:lnTo>
                  <a:cubicBezTo>
                    <a:pt x="30295" y="584"/>
                    <a:pt x="28543" y="88"/>
                    <a:pt x="26617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0"/>
            <p:cNvSpPr/>
            <p:nvPr/>
          </p:nvSpPr>
          <p:spPr>
            <a:xfrm>
              <a:off x="3121575" y="1476750"/>
              <a:ext cx="137925" cy="226750"/>
            </a:xfrm>
            <a:custGeom>
              <a:avLst/>
              <a:gdLst/>
              <a:ahLst/>
              <a:cxnLst/>
              <a:rect l="l" t="t" r="r" b="b"/>
              <a:pathLst>
                <a:path w="5517" h="9070" extrusionOk="0">
                  <a:moveTo>
                    <a:pt x="3751" y="1"/>
                  </a:moveTo>
                  <a:cubicBezTo>
                    <a:pt x="3448" y="1"/>
                    <a:pt x="3118" y="98"/>
                    <a:pt x="2773" y="303"/>
                  </a:cubicBezTo>
                  <a:cubicBezTo>
                    <a:pt x="1256" y="1179"/>
                    <a:pt x="1" y="3776"/>
                    <a:pt x="1" y="6140"/>
                  </a:cubicBezTo>
                  <a:cubicBezTo>
                    <a:pt x="1" y="7945"/>
                    <a:pt x="750" y="9070"/>
                    <a:pt x="1792" y="9070"/>
                  </a:cubicBezTo>
                  <a:cubicBezTo>
                    <a:pt x="2098" y="9070"/>
                    <a:pt x="2429" y="8973"/>
                    <a:pt x="2773" y="8767"/>
                  </a:cubicBezTo>
                  <a:cubicBezTo>
                    <a:pt x="4291" y="7892"/>
                    <a:pt x="5517" y="5265"/>
                    <a:pt x="5517" y="2930"/>
                  </a:cubicBezTo>
                  <a:cubicBezTo>
                    <a:pt x="5517" y="1125"/>
                    <a:pt x="4785" y="1"/>
                    <a:pt x="375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0"/>
            <p:cNvSpPr/>
            <p:nvPr/>
          </p:nvSpPr>
          <p:spPr>
            <a:xfrm>
              <a:off x="3556450" y="1225425"/>
              <a:ext cx="137925" cy="227000"/>
            </a:xfrm>
            <a:custGeom>
              <a:avLst/>
              <a:gdLst/>
              <a:ahLst/>
              <a:cxnLst/>
              <a:rect l="l" t="t" r="r" b="b"/>
              <a:pathLst>
                <a:path w="5517" h="9080" extrusionOk="0">
                  <a:moveTo>
                    <a:pt x="3706" y="1"/>
                  </a:moveTo>
                  <a:cubicBezTo>
                    <a:pt x="3406" y="1"/>
                    <a:pt x="3081" y="93"/>
                    <a:pt x="2744" y="287"/>
                  </a:cubicBezTo>
                  <a:cubicBezTo>
                    <a:pt x="1226" y="1192"/>
                    <a:pt x="0" y="3790"/>
                    <a:pt x="0" y="6125"/>
                  </a:cubicBezTo>
                  <a:cubicBezTo>
                    <a:pt x="0" y="7935"/>
                    <a:pt x="738" y="9079"/>
                    <a:pt x="1777" y="9079"/>
                  </a:cubicBezTo>
                  <a:cubicBezTo>
                    <a:pt x="2077" y="9079"/>
                    <a:pt x="2403" y="8983"/>
                    <a:pt x="2744" y="8780"/>
                  </a:cubicBezTo>
                  <a:cubicBezTo>
                    <a:pt x="4261" y="7876"/>
                    <a:pt x="5516" y="5278"/>
                    <a:pt x="5516" y="2943"/>
                  </a:cubicBezTo>
                  <a:cubicBezTo>
                    <a:pt x="5516" y="1128"/>
                    <a:pt x="4757" y="1"/>
                    <a:pt x="370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0"/>
            <p:cNvSpPr/>
            <p:nvPr/>
          </p:nvSpPr>
          <p:spPr>
            <a:xfrm>
              <a:off x="3027450" y="1550800"/>
              <a:ext cx="774175" cy="682875"/>
            </a:xfrm>
            <a:custGeom>
              <a:avLst/>
              <a:gdLst/>
              <a:ahLst/>
              <a:cxnLst/>
              <a:rect l="l" t="t" r="r" b="b"/>
              <a:pathLst>
                <a:path w="30967" h="27315" extrusionOk="0">
                  <a:moveTo>
                    <a:pt x="29415" y="1"/>
                  </a:moveTo>
                  <a:cubicBezTo>
                    <a:pt x="28753" y="1"/>
                    <a:pt x="28144" y="466"/>
                    <a:pt x="27989" y="1135"/>
                  </a:cubicBezTo>
                  <a:cubicBezTo>
                    <a:pt x="25947" y="10913"/>
                    <a:pt x="20635" y="19726"/>
                    <a:pt x="14798" y="23112"/>
                  </a:cubicBezTo>
                  <a:cubicBezTo>
                    <a:pt x="13232" y="24025"/>
                    <a:pt x="11714" y="24474"/>
                    <a:pt x="10312" y="24474"/>
                  </a:cubicBezTo>
                  <a:cubicBezTo>
                    <a:pt x="9519" y="24474"/>
                    <a:pt x="8763" y="24331"/>
                    <a:pt x="8056" y="24046"/>
                  </a:cubicBezTo>
                  <a:cubicBezTo>
                    <a:pt x="5780" y="23112"/>
                    <a:pt x="3941" y="20631"/>
                    <a:pt x="2978" y="17100"/>
                  </a:cubicBezTo>
                  <a:lnTo>
                    <a:pt x="2949" y="17012"/>
                  </a:lnTo>
                  <a:cubicBezTo>
                    <a:pt x="2760" y="16398"/>
                    <a:pt x="2207" y="16013"/>
                    <a:pt x="1600" y="16013"/>
                  </a:cubicBezTo>
                  <a:cubicBezTo>
                    <a:pt x="1458" y="16013"/>
                    <a:pt x="1313" y="16034"/>
                    <a:pt x="1168" y="16078"/>
                  </a:cubicBezTo>
                  <a:cubicBezTo>
                    <a:pt x="410" y="16312"/>
                    <a:pt x="1" y="17100"/>
                    <a:pt x="234" y="17859"/>
                  </a:cubicBezTo>
                  <a:cubicBezTo>
                    <a:pt x="1460" y="22295"/>
                    <a:pt x="3853" y="25418"/>
                    <a:pt x="6976" y="26673"/>
                  </a:cubicBezTo>
                  <a:cubicBezTo>
                    <a:pt x="8056" y="27110"/>
                    <a:pt x="9165" y="27315"/>
                    <a:pt x="10303" y="27315"/>
                  </a:cubicBezTo>
                  <a:cubicBezTo>
                    <a:pt x="12405" y="27256"/>
                    <a:pt x="14418" y="26643"/>
                    <a:pt x="16199" y="25564"/>
                  </a:cubicBezTo>
                  <a:cubicBezTo>
                    <a:pt x="22824" y="21769"/>
                    <a:pt x="28544" y="12401"/>
                    <a:pt x="30791" y="1719"/>
                  </a:cubicBezTo>
                  <a:cubicBezTo>
                    <a:pt x="30966" y="960"/>
                    <a:pt x="30470" y="202"/>
                    <a:pt x="29682" y="26"/>
                  </a:cubicBezTo>
                  <a:cubicBezTo>
                    <a:pt x="29593" y="9"/>
                    <a:pt x="29504" y="1"/>
                    <a:pt x="2941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0"/>
            <p:cNvSpPr/>
            <p:nvPr/>
          </p:nvSpPr>
          <p:spPr>
            <a:xfrm>
              <a:off x="2927500" y="1861400"/>
              <a:ext cx="233500" cy="165075"/>
            </a:xfrm>
            <a:custGeom>
              <a:avLst/>
              <a:gdLst/>
              <a:ahLst/>
              <a:cxnLst/>
              <a:rect l="l" t="t" r="r" b="b"/>
              <a:pathLst>
                <a:path w="9340" h="6603" extrusionOk="0">
                  <a:moveTo>
                    <a:pt x="8122" y="0"/>
                  </a:moveTo>
                  <a:cubicBezTo>
                    <a:pt x="7635" y="0"/>
                    <a:pt x="7181" y="305"/>
                    <a:pt x="7034" y="794"/>
                  </a:cubicBezTo>
                  <a:cubicBezTo>
                    <a:pt x="6684" y="2253"/>
                    <a:pt x="5662" y="3421"/>
                    <a:pt x="4291" y="4005"/>
                  </a:cubicBezTo>
                  <a:cubicBezTo>
                    <a:pt x="3779" y="4251"/>
                    <a:pt x="3217" y="4374"/>
                    <a:pt x="2646" y="4374"/>
                  </a:cubicBezTo>
                  <a:cubicBezTo>
                    <a:pt x="2339" y="4374"/>
                    <a:pt x="2029" y="4339"/>
                    <a:pt x="1722" y="4267"/>
                  </a:cubicBezTo>
                  <a:cubicBezTo>
                    <a:pt x="1575" y="4189"/>
                    <a:pt x="1414" y="4152"/>
                    <a:pt x="1253" y="4152"/>
                  </a:cubicBezTo>
                  <a:cubicBezTo>
                    <a:pt x="875" y="4152"/>
                    <a:pt x="497" y="4357"/>
                    <a:pt x="292" y="4705"/>
                  </a:cubicBezTo>
                  <a:cubicBezTo>
                    <a:pt x="1" y="5230"/>
                    <a:pt x="176" y="5902"/>
                    <a:pt x="701" y="6223"/>
                  </a:cubicBezTo>
                  <a:cubicBezTo>
                    <a:pt x="1256" y="6485"/>
                    <a:pt x="1868" y="6602"/>
                    <a:pt x="2510" y="6602"/>
                  </a:cubicBezTo>
                  <a:cubicBezTo>
                    <a:pt x="5633" y="6573"/>
                    <a:pt x="8377" y="4442"/>
                    <a:pt x="9165" y="1407"/>
                  </a:cubicBezTo>
                  <a:cubicBezTo>
                    <a:pt x="9340" y="823"/>
                    <a:pt x="8990" y="210"/>
                    <a:pt x="8406" y="35"/>
                  </a:cubicBezTo>
                  <a:cubicBezTo>
                    <a:pt x="8311" y="12"/>
                    <a:pt x="8216" y="0"/>
                    <a:pt x="81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0"/>
            <p:cNvSpPr/>
            <p:nvPr/>
          </p:nvSpPr>
          <p:spPr>
            <a:xfrm>
              <a:off x="3640350" y="1450350"/>
              <a:ext cx="233500" cy="165325"/>
            </a:xfrm>
            <a:custGeom>
              <a:avLst/>
              <a:gdLst/>
              <a:ahLst/>
              <a:cxnLst/>
              <a:rect l="l" t="t" r="r" b="b"/>
              <a:pathLst>
                <a:path w="9340" h="6613" extrusionOk="0">
                  <a:moveTo>
                    <a:pt x="8099" y="1"/>
                  </a:moveTo>
                  <a:cubicBezTo>
                    <a:pt x="7621" y="1"/>
                    <a:pt x="7179" y="323"/>
                    <a:pt x="7034" y="805"/>
                  </a:cubicBezTo>
                  <a:cubicBezTo>
                    <a:pt x="6684" y="2235"/>
                    <a:pt x="5662" y="3432"/>
                    <a:pt x="4291" y="4015"/>
                  </a:cubicBezTo>
                  <a:cubicBezTo>
                    <a:pt x="3778" y="4262"/>
                    <a:pt x="3217" y="4385"/>
                    <a:pt x="2654" y="4385"/>
                  </a:cubicBezTo>
                  <a:cubicBezTo>
                    <a:pt x="2351" y="4385"/>
                    <a:pt x="2048" y="4349"/>
                    <a:pt x="1752" y="4278"/>
                  </a:cubicBezTo>
                  <a:cubicBezTo>
                    <a:pt x="1587" y="4196"/>
                    <a:pt x="1414" y="4156"/>
                    <a:pt x="1245" y="4156"/>
                  </a:cubicBezTo>
                  <a:cubicBezTo>
                    <a:pt x="874" y="4156"/>
                    <a:pt x="522" y="4346"/>
                    <a:pt x="321" y="4687"/>
                  </a:cubicBezTo>
                  <a:cubicBezTo>
                    <a:pt x="0" y="5212"/>
                    <a:pt x="176" y="5912"/>
                    <a:pt x="701" y="6204"/>
                  </a:cubicBezTo>
                  <a:cubicBezTo>
                    <a:pt x="1201" y="6467"/>
                    <a:pt x="1771" y="6588"/>
                    <a:pt x="2328" y="6588"/>
                  </a:cubicBezTo>
                  <a:cubicBezTo>
                    <a:pt x="2389" y="6588"/>
                    <a:pt x="2450" y="6586"/>
                    <a:pt x="2510" y="6584"/>
                  </a:cubicBezTo>
                  <a:lnTo>
                    <a:pt x="2510" y="6613"/>
                  </a:lnTo>
                  <a:cubicBezTo>
                    <a:pt x="5662" y="6584"/>
                    <a:pt x="8377" y="4453"/>
                    <a:pt x="9165" y="1418"/>
                  </a:cubicBezTo>
                  <a:cubicBezTo>
                    <a:pt x="9340" y="834"/>
                    <a:pt x="8989" y="221"/>
                    <a:pt x="8406" y="46"/>
                  </a:cubicBezTo>
                  <a:cubicBezTo>
                    <a:pt x="8304" y="15"/>
                    <a:pt x="8200" y="1"/>
                    <a:pt x="8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0"/>
            <p:cNvSpPr/>
            <p:nvPr/>
          </p:nvSpPr>
          <p:spPr>
            <a:xfrm>
              <a:off x="1528075" y="3968725"/>
              <a:ext cx="315225" cy="367750"/>
            </a:xfrm>
            <a:custGeom>
              <a:avLst/>
              <a:gdLst/>
              <a:ahLst/>
              <a:cxnLst/>
              <a:rect l="l" t="t" r="r" b="b"/>
              <a:pathLst>
                <a:path w="12609" h="14710" extrusionOk="0">
                  <a:moveTo>
                    <a:pt x="1051" y="0"/>
                  </a:moveTo>
                  <a:cubicBezTo>
                    <a:pt x="1051" y="0"/>
                    <a:pt x="0" y="1780"/>
                    <a:pt x="380" y="3065"/>
                  </a:cubicBezTo>
                  <a:cubicBezTo>
                    <a:pt x="642" y="3911"/>
                    <a:pt x="1839" y="4962"/>
                    <a:pt x="1781" y="6567"/>
                  </a:cubicBezTo>
                  <a:cubicBezTo>
                    <a:pt x="1722" y="8172"/>
                    <a:pt x="1314" y="9515"/>
                    <a:pt x="2014" y="11382"/>
                  </a:cubicBezTo>
                  <a:cubicBezTo>
                    <a:pt x="2744" y="13250"/>
                    <a:pt x="4816" y="14709"/>
                    <a:pt x="8435" y="14709"/>
                  </a:cubicBezTo>
                  <a:cubicBezTo>
                    <a:pt x="12054" y="14709"/>
                    <a:pt x="12433" y="12754"/>
                    <a:pt x="12608" y="12054"/>
                  </a:cubicBezTo>
                  <a:lnTo>
                    <a:pt x="10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0"/>
            <p:cNvSpPr/>
            <p:nvPr/>
          </p:nvSpPr>
          <p:spPr>
            <a:xfrm>
              <a:off x="2208825" y="3926400"/>
              <a:ext cx="511475" cy="136325"/>
            </a:xfrm>
            <a:custGeom>
              <a:avLst/>
              <a:gdLst/>
              <a:ahLst/>
              <a:cxnLst/>
              <a:rect l="l" t="t" r="r" b="b"/>
              <a:pathLst>
                <a:path w="20459" h="5453" extrusionOk="0">
                  <a:moveTo>
                    <a:pt x="380" y="0"/>
                  </a:moveTo>
                  <a:cubicBezTo>
                    <a:pt x="0" y="0"/>
                    <a:pt x="29" y="497"/>
                    <a:pt x="292" y="1285"/>
                  </a:cubicBezTo>
                  <a:cubicBezTo>
                    <a:pt x="438" y="1722"/>
                    <a:pt x="1664" y="2073"/>
                    <a:pt x="3444" y="2073"/>
                  </a:cubicBezTo>
                  <a:cubicBezTo>
                    <a:pt x="5224" y="2073"/>
                    <a:pt x="6450" y="2218"/>
                    <a:pt x="8201" y="3240"/>
                  </a:cubicBezTo>
                  <a:cubicBezTo>
                    <a:pt x="10069" y="4437"/>
                    <a:pt x="12200" y="5195"/>
                    <a:pt x="14388" y="5400"/>
                  </a:cubicBezTo>
                  <a:cubicBezTo>
                    <a:pt x="14675" y="5436"/>
                    <a:pt x="14957" y="5452"/>
                    <a:pt x="15232" y="5452"/>
                  </a:cubicBezTo>
                  <a:cubicBezTo>
                    <a:pt x="17837" y="5452"/>
                    <a:pt x="19842" y="3965"/>
                    <a:pt x="20080" y="3649"/>
                  </a:cubicBezTo>
                  <a:cubicBezTo>
                    <a:pt x="20401" y="3123"/>
                    <a:pt x="20459" y="2481"/>
                    <a:pt x="20255" y="1897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0"/>
            <p:cNvSpPr/>
            <p:nvPr/>
          </p:nvSpPr>
          <p:spPr>
            <a:xfrm>
              <a:off x="1585500" y="3737425"/>
              <a:ext cx="187025" cy="219300"/>
            </a:xfrm>
            <a:custGeom>
              <a:avLst/>
              <a:gdLst/>
              <a:ahLst/>
              <a:cxnLst/>
              <a:rect l="l" t="t" r="r" b="b"/>
              <a:pathLst>
                <a:path w="7481" h="8772" extrusionOk="0">
                  <a:moveTo>
                    <a:pt x="1118" y="0"/>
                  </a:moveTo>
                  <a:lnTo>
                    <a:pt x="38" y="6480"/>
                  </a:lnTo>
                  <a:cubicBezTo>
                    <a:pt x="1" y="7680"/>
                    <a:pt x="2337" y="8771"/>
                    <a:pt x="3981" y="8771"/>
                  </a:cubicBezTo>
                  <a:cubicBezTo>
                    <a:pt x="4896" y="8771"/>
                    <a:pt x="5596" y="8434"/>
                    <a:pt x="5554" y="7589"/>
                  </a:cubicBezTo>
                  <a:lnTo>
                    <a:pt x="7480" y="701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0"/>
            <p:cNvSpPr/>
            <p:nvPr/>
          </p:nvSpPr>
          <p:spPr>
            <a:xfrm>
              <a:off x="2221950" y="3517075"/>
              <a:ext cx="193375" cy="299525"/>
            </a:xfrm>
            <a:custGeom>
              <a:avLst/>
              <a:gdLst/>
              <a:ahLst/>
              <a:cxnLst/>
              <a:rect l="l" t="t" r="r" b="b"/>
              <a:pathLst>
                <a:path w="7735" h="11981" extrusionOk="0">
                  <a:moveTo>
                    <a:pt x="1" y="0"/>
                  </a:moveTo>
                  <a:lnTo>
                    <a:pt x="1110" y="10887"/>
                  </a:lnTo>
                  <a:cubicBezTo>
                    <a:pt x="2127" y="11609"/>
                    <a:pt x="3098" y="11980"/>
                    <a:pt x="4127" y="11980"/>
                  </a:cubicBezTo>
                  <a:cubicBezTo>
                    <a:pt x="4928" y="11980"/>
                    <a:pt x="5764" y="11755"/>
                    <a:pt x="6684" y="11295"/>
                  </a:cubicBezTo>
                  <a:lnTo>
                    <a:pt x="773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0"/>
            <p:cNvSpPr/>
            <p:nvPr/>
          </p:nvSpPr>
          <p:spPr>
            <a:xfrm>
              <a:off x="1598125" y="1916275"/>
              <a:ext cx="907675" cy="1934500"/>
            </a:xfrm>
            <a:custGeom>
              <a:avLst/>
              <a:gdLst/>
              <a:ahLst/>
              <a:cxnLst/>
              <a:rect l="l" t="t" r="r" b="b"/>
              <a:pathLst>
                <a:path w="36307" h="77380" extrusionOk="0">
                  <a:moveTo>
                    <a:pt x="36307" y="0"/>
                  </a:moveTo>
                  <a:lnTo>
                    <a:pt x="9456" y="29"/>
                  </a:lnTo>
                  <a:cubicBezTo>
                    <a:pt x="7997" y="13659"/>
                    <a:pt x="5341" y="41151"/>
                    <a:pt x="5341" y="41151"/>
                  </a:cubicBezTo>
                  <a:cubicBezTo>
                    <a:pt x="5341" y="41151"/>
                    <a:pt x="3006" y="44712"/>
                    <a:pt x="2131" y="51279"/>
                  </a:cubicBezTo>
                  <a:cubicBezTo>
                    <a:pt x="1080" y="59392"/>
                    <a:pt x="0" y="76319"/>
                    <a:pt x="0" y="76319"/>
                  </a:cubicBezTo>
                  <a:cubicBezTo>
                    <a:pt x="1170" y="77021"/>
                    <a:pt x="2507" y="77379"/>
                    <a:pt x="3852" y="77379"/>
                  </a:cubicBezTo>
                  <a:cubicBezTo>
                    <a:pt x="4688" y="77379"/>
                    <a:pt x="5528" y="77241"/>
                    <a:pt x="6333" y="76962"/>
                  </a:cubicBezTo>
                  <a:cubicBezTo>
                    <a:pt x="6333" y="76962"/>
                    <a:pt x="15410" y="52096"/>
                    <a:pt x="17103" y="44128"/>
                  </a:cubicBezTo>
                  <a:cubicBezTo>
                    <a:pt x="18562" y="37153"/>
                    <a:pt x="21189" y="22852"/>
                    <a:pt x="21189" y="22852"/>
                  </a:cubicBezTo>
                  <a:lnTo>
                    <a:pt x="24428" y="42289"/>
                  </a:lnTo>
                  <a:cubicBezTo>
                    <a:pt x="23582" y="45383"/>
                    <a:pt x="23232" y="48593"/>
                    <a:pt x="23378" y="51775"/>
                  </a:cubicBezTo>
                  <a:cubicBezTo>
                    <a:pt x="23523" y="55540"/>
                    <a:pt x="25304" y="69724"/>
                    <a:pt x="25304" y="69724"/>
                  </a:cubicBezTo>
                  <a:cubicBezTo>
                    <a:pt x="25584" y="70550"/>
                    <a:pt x="27107" y="70910"/>
                    <a:pt x="28700" y="70910"/>
                  </a:cubicBezTo>
                  <a:cubicBezTo>
                    <a:pt x="30088" y="70910"/>
                    <a:pt x="31530" y="70637"/>
                    <a:pt x="32250" y="70161"/>
                  </a:cubicBezTo>
                  <a:cubicBezTo>
                    <a:pt x="32250" y="70161"/>
                    <a:pt x="34760" y="46346"/>
                    <a:pt x="35081" y="42377"/>
                  </a:cubicBezTo>
                  <a:cubicBezTo>
                    <a:pt x="35519" y="37182"/>
                    <a:pt x="36307" y="0"/>
                    <a:pt x="3630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0"/>
            <p:cNvSpPr/>
            <p:nvPr/>
          </p:nvSpPr>
          <p:spPr>
            <a:xfrm>
              <a:off x="2127100" y="2196450"/>
              <a:ext cx="219650" cy="744250"/>
            </a:xfrm>
            <a:custGeom>
              <a:avLst/>
              <a:gdLst/>
              <a:ahLst/>
              <a:cxnLst/>
              <a:rect l="l" t="t" r="r" b="b"/>
              <a:pathLst>
                <a:path w="8786" h="29770" extrusionOk="0">
                  <a:moveTo>
                    <a:pt x="8785" y="0"/>
                  </a:moveTo>
                  <a:lnTo>
                    <a:pt x="8785" y="0"/>
                  </a:lnTo>
                  <a:cubicBezTo>
                    <a:pt x="5896" y="2335"/>
                    <a:pt x="1810" y="3269"/>
                    <a:pt x="1810" y="3269"/>
                  </a:cubicBezTo>
                  <a:lnTo>
                    <a:pt x="0" y="11645"/>
                  </a:lnTo>
                  <a:lnTo>
                    <a:pt x="3007" y="29769"/>
                  </a:lnTo>
                  <a:lnTo>
                    <a:pt x="1431" y="12579"/>
                  </a:lnTo>
                  <a:lnTo>
                    <a:pt x="3269" y="4728"/>
                  </a:lnTo>
                  <a:cubicBezTo>
                    <a:pt x="7734" y="2685"/>
                    <a:pt x="8785" y="0"/>
                    <a:pt x="87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0"/>
            <p:cNvSpPr/>
            <p:nvPr/>
          </p:nvSpPr>
          <p:spPr>
            <a:xfrm>
              <a:off x="1535375" y="3879400"/>
              <a:ext cx="314500" cy="425025"/>
            </a:xfrm>
            <a:custGeom>
              <a:avLst/>
              <a:gdLst/>
              <a:ahLst/>
              <a:cxnLst/>
              <a:rect l="l" t="t" r="r" b="b"/>
              <a:pathLst>
                <a:path w="12580" h="17001" extrusionOk="0">
                  <a:moveTo>
                    <a:pt x="2106" y="1"/>
                  </a:moveTo>
                  <a:cubicBezTo>
                    <a:pt x="1791" y="1"/>
                    <a:pt x="1379" y="1142"/>
                    <a:pt x="993" y="1997"/>
                  </a:cubicBezTo>
                  <a:cubicBezTo>
                    <a:pt x="526" y="3048"/>
                    <a:pt x="0" y="4215"/>
                    <a:pt x="263" y="5383"/>
                  </a:cubicBezTo>
                  <a:cubicBezTo>
                    <a:pt x="438" y="6025"/>
                    <a:pt x="701" y="6667"/>
                    <a:pt x="1022" y="7250"/>
                  </a:cubicBezTo>
                  <a:cubicBezTo>
                    <a:pt x="1576" y="8272"/>
                    <a:pt x="1868" y="9410"/>
                    <a:pt x="1897" y="10578"/>
                  </a:cubicBezTo>
                  <a:cubicBezTo>
                    <a:pt x="1868" y="11074"/>
                    <a:pt x="1751" y="11599"/>
                    <a:pt x="1751" y="12095"/>
                  </a:cubicBezTo>
                  <a:cubicBezTo>
                    <a:pt x="1751" y="13817"/>
                    <a:pt x="2773" y="15393"/>
                    <a:pt x="4378" y="16123"/>
                  </a:cubicBezTo>
                  <a:cubicBezTo>
                    <a:pt x="5500" y="16660"/>
                    <a:pt x="6973" y="17001"/>
                    <a:pt x="8426" y="17001"/>
                  </a:cubicBezTo>
                  <a:cubicBezTo>
                    <a:pt x="9657" y="17001"/>
                    <a:pt x="10873" y="16757"/>
                    <a:pt x="11849" y="16181"/>
                  </a:cubicBezTo>
                  <a:cubicBezTo>
                    <a:pt x="12579" y="15743"/>
                    <a:pt x="12521" y="14605"/>
                    <a:pt x="12287" y="13992"/>
                  </a:cubicBezTo>
                  <a:cubicBezTo>
                    <a:pt x="12054" y="13350"/>
                    <a:pt x="11237" y="12387"/>
                    <a:pt x="10916" y="11803"/>
                  </a:cubicBezTo>
                  <a:cubicBezTo>
                    <a:pt x="9515" y="9352"/>
                    <a:pt x="9018" y="8535"/>
                    <a:pt x="8522" y="6550"/>
                  </a:cubicBezTo>
                  <a:cubicBezTo>
                    <a:pt x="8289" y="5704"/>
                    <a:pt x="8114" y="4828"/>
                    <a:pt x="8026" y="3953"/>
                  </a:cubicBezTo>
                  <a:cubicBezTo>
                    <a:pt x="7968" y="3281"/>
                    <a:pt x="7968" y="2785"/>
                    <a:pt x="7968" y="2260"/>
                  </a:cubicBezTo>
                  <a:cubicBezTo>
                    <a:pt x="7968" y="1618"/>
                    <a:pt x="7997" y="1413"/>
                    <a:pt x="7764" y="1180"/>
                  </a:cubicBezTo>
                  <a:lnTo>
                    <a:pt x="7559" y="1910"/>
                  </a:lnTo>
                  <a:cubicBezTo>
                    <a:pt x="7516" y="2196"/>
                    <a:pt x="6990" y="2285"/>
                    <a:pt x="6371" y="2285"/>
                  </a:cubicBezTo>
                  <a:cubicBezTo>
                    <a:pt x="5727" y="2285"/>
                    <a:pt x="4984" y="2188"/>
                    <a:pt x="4582" y="2114"/>
                  </a:cubicBezTo>
                  <a:cubicBezTo>
                    <a:pt x="3386" y="1880"/>
                    <a:pt x="2364" y="1297"/>
                    <a:pt x="2043" y="801"/>
                  </a:cubicBezTo>
                  <a:cubicBezTo>
                    <a:pt x="2043" y="801"/>
                    <a:pt x="2160" y="129"/>
                    <a:pt x="2160" y="13"/>
                  </a:cubicBezTo>
                  <a:cubicBezTo>
                    <a:pt x="2142" y="4"/>
                    <a:pt x="2124" y="1"/>
                    <a:pt x="21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0"/>
            <p:cNvSpPr/>
            <p:nvPr/>
          </p:nvSpPr>
          <p:spPr>
            <a:xfrm>
              <a:off x="2202250" y="3735875"/>
              <a:ext cx="522450" cy="298825"/>
            </a:xfrm>
            <a:custGeom>
              <a:avLst/>
              <a:gdLst/>
              <a:ahLst/>
              <a:cxnLst/>
              <a:rect l="l" t="t" r="r" b="b"/>
              <a:pathLst>
                <a:path w="20898" h="11953" extrusionOk="0">
                  <a:moveTo>
                    <a:pt x="1660" y="0"/>
                  </a:moveTo>
                  <a:cubicBezTo>
                    <a:pt x="1175" y="0"/>
                    <a:pt x="698" y="2462"/>
                    <a:pt x="555" y="4002"/>
                  </a:cubicBezTo>
                  <a:cubicBezTo>
                    <a:pt x="380" y="5578"/>
                    <a:pt x="1" y="6717"/>
                    <a:pt x="497" y="7826"/>
                  </a:cubicBezTo>
                  <a:cubicBezTo>
                    <a:pt x="1985" y="9022"/>
                    <a:pt x="4553" y="8614"/>
                    <a:pt x="6013" y="8818"/>
                  </a:cubicBezTo>
                  <a:cubicBezTo>
                    <a:pt x="8085" y="9081"/>
                    <a:pt x="9077" y="10569"/>
                    <a:pt x="11996" y="11445"/>
                  </a:cubicBezTo>
                  <a:cubicBezTo>
                    <a:pt x="13189" y="11808"/>
                    <a:pt x="14263" y="11953"/>
                    <a:pt x="15213" y="11953"/>
                  </a:cubicBezTo>
                  <a:cubicBezTo>
                    <a:pt x="18005" y="11953"/>
                    <a:pt x="19740" y="10704"/>
                    <a:pt x="20372" y="10073"/>
                  </a:cubicBezTo>
                  <a:cubicBezTo>
                    <a:pt x="20897" y="9051"/>
                    <a:pt x="20605" y="7884"/>
                    <a:pt x="19000" y="7271"/>
                  </a:cubicBezTo>
                  <a:cubicBezTo>
                    <a:pt x="16023" y="6162"/>
                    <a:pt x="13134" y="4849"/>
                    <a:pt x="11295" y="3565"/>
                  </a:cubicBezTo>
                  <a:cubicBezTo>
                    <a:pt x="10303" y="2952"/>
                    <a:pt x="9427" y="2105"/>
                    <a:pt x="8756" y="1113"/>
                  </a:cubicBezTo>
                  <a:cubicBezTo>
                    <a:pt x="8260" y="413"/>
                    <a:pt x="7968" y="179"/>
                    <a:pt x="7705" y="179"/>
                  </a:cubicBezTo>
                  <a:lnTo>
                    <a:pt x="7559" y="1638"/>
                  </a:lnTo>
                  <a:cubicBezTo>
                    <a:pt x="7060" y="2138"/>
                    <a:pt x="6041" y="2399"/>
                    <a:pt x="4994" y="2399"/>
                  </a:cubicBezTo>
                  <a:cubicBezTo>
                    <a:pt x="3534" y="2399"/>
                    <a:pt x="2019" y="1892"/>
                    <a:pt x="1781" y="821"/>
                  </a:cubicBezTo>
                  <a:lnTo>
                    <a:pt x="1693" y="4"/>
                  </a:lnTo>
                  <a:cubicBezTo>
                    <a:pt x="1682" y="1"/>
                    <a:pt x="1671" y="0"/>
                    <a:pt x="16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0"/>
            <p:cNvSpPr/>
            <p:nvPr/>
          </p:nvSpPr>
          <p:spPr>
            <a:xfrm>
              <a:off x="1779075" y="972125"/>
              <a:ext cx="734025" cy="1097050"/>
            </a:xfrm>
            <a:custGeom>
              <a:avLst/>
              <a:gdLst/>
              <a:ahLst/>
              <a:cxnLst/>
              <a:rect l="l" t="t" r="r" b="b"/>
              <a:pathLst>
                <a:path w="29361" h="43882" extrusionOk="0">
                  <a:moveTo>
                    <a:pt x="12666" y="0"/>
                  </a:moveTo>
                  <a:cubicBezTo>
                    <a:pt x="8668" y="0"/>
                    <a:pt x="5808" y="205"/>
                    <a:pt x="3210" y="759"/>
                  </a:cubicBezTo>
                  <a:cubicBezTo>
                    <a:pt x="1197" y="1197"/>
                    <a:pt x="584" y="4582"/>
                    <a:pt x="438" y="6830"/>
                  </a:cubicBezTo>
                  <a:cubicBezTo>
                    <a:pt x="0" y="14126"/>
                    <a:pt x="3269" y="27726"/>
                    <a:pt x="3269" y="27726"/>
                  </a:cubicBezTo>
                  <a:lnTo>
                    <a:pt x="1751" y="40364"/>
                  </a:lnTo>
                  <a:cubicBezTo>
                    <a:pt x="3651" y="42394"/>
                    <a:pt x="9221" y="43882"/>
                    <a:pt x="15287" y="43882"/>
                  </a:cubicBezTo>
                  <a:cubicBezTo>
                    <a:pt x="20121" y="43882"/>
                    <a:pt x="25270" y="42937"/>
                    <a:pt x="29127" y="40568"/>
                  </a:cubicBezTo>
                  <a:cubicBezTo>
                    <a:pt x="29127" y="40568"/>
                    <a:pt x="29360" y="15702"/>
                    <a:pt x="29127" y="11499"/>
                  </a:cubicBezTo>
                  <a:cubicBezTo>
                    <a:pt x="28718" y="4115"/>
                    <a:pt x="25566" y="584"/>
                    <a:pt x="22852" y="380"/>
                  </a:cubicBezTo>
                  <a:cubicBezTo>
                    <a:pt x="22852" y="351"/>
                    <a:pt x="16636" y="0"/>
                    <a:pt x="1266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0"/>
            <p:cNvSpPr/>
            <p:nvPr/>
          </p:nvSpPr>
          <p:spPr>
            <a:xfrm>
              <a:off x="1916975" y="411775"/>
              <a:ext cx="178050" cy="453850"/>
            </a:xfrm>
            <a:custGeom>
              <a:avLst/>
              <a:gdLst/>
              <a:ahLst/>
              <a:cxnLst/>
              <a:rect l="l" t="t" r="r" b="b"/>
              <a:pathLst>
                <a:path w="7122" h="18154" extrusionOk="0">
                  <a:moveTo>
                    <a:pt x="3502" y="0"/>
                  </a:moveTo>
                  <a:cubicBezTo>
                    <a:pt x="3502" y="0"/>
                    <a:pt x="1430" y="263"/>
                    <a:pt x="671" y="1839"/>
                  </a:cubicBezTo>
                  <a:cubicBezTo>
                    <a:pt x="0" y="3210"/>
                    <a:pt x="234" y="6508"/>
                    <a:pt x="1138" y="10127"/>
                  </a:cubicBezTo>
                  <a:cubicBezTo>
                    <a:pt x="2072" y="13717"/>
                    <a:pt x="2860" y="15877"/>
                    <a:pt x="3386" y="16869"/>
                  </a:cubicBezTo>
                  <a:cubicBezTo>
                    <a:pt x="3736" y="17482"/>
                    <a:pt x="4320" y="17949"/>
                    <a:pt x="4991" y="18153"/>
                  </a:cubicBezTo>
                  <a:lnTo>
                    <a:pt x="4874" y="13892"/>
                  </a:lnTo>
                  <a:lnTo>
                    <a:pt x="4728" y="10915"/>
                  </a:lnTo>
                  <a:cubicBezTo>
                    <a:pt x="4728" y="10915"/>
                    <a:pt x="6625" y="8289"/>
                    <a:pt x="6829" y="6158"/>
                  </a:cubicBezTo>
                  <a:cubicBezTo>
                    <a:pt x="7121" y="3415"/>
                    <a:pt x="6538" y="2277"/>
                    <a:pt x="6538" y="2277"/>
                  </a:cubicBezTo>
                  <a:lnTo>
                    <a:pt x="35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0"/>
            <p:cNvSpPr/>
            <p:nvPr/>
          </p:nvSpPr>
          <p:spPr>
            <a:xfrm>
              <a:off x="2088425" y="315450"/>
              <a:ext cx="399125" cy="398400"/>
            </a:xfrm>
            <a:custGeom>
              <a:avLst/>
              <a:gdLst/>
              <a:ahLst/>
              <a:cxnLst/>
              <a:rect l="l" t="t" r="r" b="b"/>
              <a:pathLst>
                <a:path w="15965" h="15936" extrusionOk="0">
                  <a:moveTo>
                    <a:pt x="8022" y="0"/>
                  </a:moveTo>
                  <a:cubicBezTo>
                    <a:pt x="8004" y="0"/>
                    <a:pt x="7986" y="1"/>
                    <a:pt x="7968" y="1"/>
                  </a:cubicBezTo>
                  <a:cubicBezTo>
                    <a:pt x="3561" y="1"/>
                    <a:pt x="1" y="3561"/>
                    <a:pt x="30" y="7968"/>
                  </a:cubicBezTo>
                  <a:cubicBezTo>
                    <a:pt x="30" y="12375"/>
                    <a:pt x="3590" y="15936"/>
                    <a:pt x="7997" y="15936"/>
                  </a:cubicBezTo>
                  <a:cubicBezTo>
                    <a:pt x="12404" y="15907"/>
                    <a:pt x="15965" y="12346"/>
                    <a:pt x="15965" y="7939"/>
                  </a:cubicBezTo>
                  <a:cubicBezTo>
                    <a:pt x="15936" y="3579"/>
                    <a:pt x="12404" y="0"/>
                    <a:pt x="80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0"/>
            <p:cNvSpPr/>
            <p:nvPr/>
          </p:nvSpPr>
          <p:spPr>
            <a:xfrm>
              <a:off x="1876825" y="414200"/>
              <a:ext cx="586650" cy="663975"/>
            </a:xfrm>
            <a:custGeom>
              <a:avLst/>
              <a:gdLst/>
              <a:ahLst/>
              <a:cxnLst/>
              <a:rect l="l" t="t" r="r" b="b"/>
              <a:pathLst>
                <a:path w="23466" h="26559" extrusionOk="0">
                  <a:moveTo>
                    <a:pt x="16688" y="1"/>
                  </a:moveTo>
                  <a:cubicBezTo>
                    <a:pt x="13880" y="1"/>
                    <a:pt x="10626" y="657"/>
                    <a:pt x="8144" y="2238"/>
                  </a:cubicBezTo>
                  <a:cubicBezTo>
                    <a:pt x="8465" y="8075"/>
                    <a:pt x="7151" y="9709"/>
                    <a:pt x="6422" y="10322"/>
                  </a:cubicBezTo>
                  <a:cubicBezTo>
                    <a:pt x="6304" y="10426"/>
                    <a:pt x="6190" y="10471"/>
                    <a:pt x="6079" y="10471"/>
                  </a:cubicBezTo>
                  <a:cubicBezTo>
                    <a:pt x="5504" y="10471"/>
                    <a:pt x="5014" y="9255"/>
                    <a:pt x="4525" y="8717"/>
                  </a:cubicBezTo>
                  <a:cubicBezTo>
                    <a:pt x="4205" y="8382"/>
                    <a:pt x="3513" y="8000"/>
                    <a:pt x="2787" y="8000"/>
                  </a:cubicBezTo>
                  <a:cubicBezTo>
                    <a:pt x="2120" y="8000"/>
                    <a:pt x="1425" y="8323"/>
                    <a:pt x="964" y="9301"/>
                  </a:cubicBezTo>
                  <a:cubicBezTo>
                    <a:pt x="1" y="11344"/>
                    <a:pt x="1869" y="14262"/>
                    <a:pt x="3328" y="14963"/>
                  </a:cubicBezTo>
                  <a:cubicBezTo>
                    <a:pt x="3727" y="15146"/>
                    <a:pt x="4085" y="15221"/>
                    <a:pt x="4404" y="15221"/>
                  </a:cubicBezTo>
                  <a:cubicBezTo>
                    <a:pt x="5811" y="15221"/>
                    <a:pt x="6451" y="13766"/>
                    <a:pt x="6451" y="13766"/>
                  </a:cubicBezTo>
                  <a:lnTo>
                    <a:pt x="6684" y="22755"/>
                  </a:lnTo>
                  <a:cubicBezTo>
                    <a:pt x="8449" y="25430"/>
                    <a:pt x="11341" y="26559"/>
                    <a:pt x="13477" y="26559"/>
                  </a:cubicBezTo>
                  <a:cubicBezTo>
                    <a:pt x="15794" y="26559"/>
                    <a:pt x="17220" y="25231"/>
                    <a:pt x="15352" y="23105"/>
                  </a:cubicBezTo>
                  <a:lnTo>
                    <a:pt x="15352" y="20187"/>
                  </a:lnTo>
                  <a:cubicBezTo>
                    <a:pt x="15352" y="20187"/>
                    <a:pt x="16921" y="20411"/>
                    <a:pt x="18132" y="20411"/>
                  </a:cubicBezTo>
                  <a:cubicBezTo>
                    <a:pt x="18434" y="20411"/>
                    <a:pt x="18714" y="20397"/>
                    <a:pt x="18942" y="20362"/>
                  </a:cubicBezTo>
                  <a:cubicBezTo>
                    <a:pt x="20898" y="20041"/>
                    <a:pt x="21919" y="18582"/>
                    <a:pt x="22532" y="16480"/>
                  </a:cubicBezTo>
                  <a:cubicBezTo>
                    <a:pt x="23466" y="13066"/>
                    <a:pt x="23437" y="7871"/>
                    <a:pt x="22123" y="1246"/>
                  </a:cubicBezTo>
                  <a:cubicBezTo>
                    <a:pt x="21120" y="470"/>
                    <a:pt x="19063" y="1"/>
                    <a:pt x="1668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0"/>
            <p:cNvSpPr/>
            <p:nvPr/>
          </p:nvSpPr>
          <p:spPr>
            <a:xfrm>
              <a:off x="1981175" y="237925"/>
              <a:ext cx="495450" cy="256175"/>
            </a:xfrm>
            <a:custGeom>
              <a:avLst/>
              <a:gdLst/>
              <a:ahLst/>
              <a:cxnLst/>
              <a:rect l="l" t="t" r="r" b="b"/>
              <a:pathLst>
                <a:path w="19818" h="10247" extrusionOk="0">
                  <a:moveTo>
                    <a:pt x="16253" y="0"/>
                  </a:moveTo>
                  <a:cubicBezTo>
                    <a:pt x="15938" y="0"/>
                    <a:pt x="15650" y="264"/>
                    <a:pt x="15410" y="504"/>
                  </a:cubicBezTo>
                  <a:cubicBezTo>
                    <a:pt x="14145" y="1692"/>
                    <a:pt x="12676" y="1959"/>
                    <a:pt x="11145" y="1959"/>
                  </a:cubicBezTo>
                  <a:cubicBezTo>
                    <a:pt x="9901" y="1959"/>
                    <a:pt x="8617" y="1783"/>
                    <a:pt x="7369" y="1783"/>
                  </a:cubicBezTo>
                  <a:cubicBezTo>
                    <a:pt x="7247" y="1783"/>
                    <a:pt x="7126" y="1785"/>
                    <a:pt x="7005" y="1788"/>
                  </a:cubicBezTo>
                  <a:cubicBezTo>
                    <a:pt x="4582" y="1876"/>
                    <a:pt x="1693" y="2868"/>
                    <a:pt x="584" y="5203"/>
                  </a:cubicBezTo>
                  <a:cubicBezTo>
                    <a:pt x="117" y="6283"/>
                    <a:pt x="0" y="7421"/>
                    <a:pt x="993" y="8151"/>
                  </a:cubicBezTo>
                  <a:cubicBezTo>
                    <a:pt x="1868" y="8734"/>
                    <a:pt x="2861" y="9114"/>
                    <a:pt x="3911" y="9260"/>
                  </a:cubicBezTo>
                  <a:cubicBezTo>
                    <a:pt x="6238" y="9655"/>
                    <a:pt x="8946" y="10247"/>
                    <a:pt x="11525" y="10247"/>
                  </a:cubicBezTo>
                  <a:cubicBezTo>
                    <a:pt x="14285" y="10247"/>
                    <a:pt x="16897" y="9569"/>
                    <a:pt x="18737" y="7246"/>
                  </a:cubicBezTo>
                  <a:cubicBezTo>
                    <a:pt x="19292" y="6633"/>
                    <a:pt x="19613" y="5845"/>
                    <a:pt x="19730" y="5028"/>
                  </a:cubicBezTo>
                  <a:cubicBezTo>
                    <a:pt x="19817" y="4357"/>
                    <a:pt x="19700" y="3685"/>
                    <a:pt x="19438" y="3102"/>
                  </a:cubicBezTo>
                  <a:lnTo>
                    <a:pt x="19438" y="3043"/>
                  </a:lnTo>
                  <a:cubicBezTo>
                    <a:pt x="19379" y="2927"/>
                    <a:pt x="19292" y="2839"/>
                    <a:pt x="19146" y="2839"/>
                  </a:cubicBezTo>
                  <a:cubicBezTo>
                    <a:pt x="19058" y="2839"/>
                    <a:pt x="18971" y="2868"/>
                    <a:pt x="18883" y="2956"/>
                  </a:cubicBezTo>
                  <a:cubicBezTo>
                    <a:pt x="18329" y="3393"/>
                    <a:pt x="17745" y="3773"/>
                    <a:pt x="17132" y="4123"/>
                  </a:cubicBezTo>
                  <a:cubicBezTo>
                    <a:pt x="17307" y="3335"/>
                    <a:pt x="17307" y="2518"/>
                    <a:pt x="17161" y="1730"/>
                  </a:cubicBezTo>
                  <a:cubicBezTo>
                    <a:pt x="17074" y="1263"/>
                    <a:pt x="16957" y="154"/>
                    <a:pt x="16344" y="8"/>
                  </a:cubicBezTo>
                  <a:cubicBezTo>
                    <a:pt x="16313" y="3"/>
                    <a:pt x="16283" y="0"/>
                    <a:pt x="16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0"/>
            <p:cNvSpPr/>
            <p:nvPr/>
          </p:nvSpPr>
          <p:spPr>
            <a:xfrm>
              <a:off x="2059975" y="824725"/>
              <a:ext cx="200675" cy="123350"/>
            </a:xfrm>
            <a:custGeom>
              <a:avLst/>
              <a:gdLst/>
              <a:ahLst/>
              <a:cxnLst/>
              <a:rect l="l" t="t" r="r" b="b"/>
              <a:pathLst>
                <a:path w="8027" h="4934" extrusionOk="0">
                  <a:moveTo>
                    <a:pt x="0" y="1"/>
                  </a:moveTo>
                  <a:lnTo>
                    <a:pt x="0" y="1"/>
                  </a:lnTo>
                  <a:cubicBezTo>
                    <a:pt x="234" y="906"/>
                    <a:pt x="642" y="1752"/>
                    <a:pt x="1197" y="2482"/>
                  </a:cubicBezTo>
                  <a:cubicBezTo>
                    <a:pt x="2306" y="3912"/>
                    <a:pt x="7997" y="4933"/>
                    <a:pt x="7997" y="4933"/>
                  </a:cubicBezTo>
                  <a:lnTo>
                    <a:pt x="8026" y="3766"/>
                  </a:lnTo>
                  <a:cubicBezTo>
                    <a:pt x="8026" y="3766"/>
                    <a:pt x="3649" y="2890"/>
                    <a:pt x="2102" y="2073"/>
                  </a:cubicBezTo>
                  <a:cubicBezTo>
                    <a:pt x="1197" y="1606"/>
                    <a:pt x="467" y="9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0"/>
            <p:cNvSpPr/>
            <p:nvPr/>
          </p:nvSpPr>
          <p:spPr>
            <a:xfrm>
              <a:off x="2187650" y="623350"/>
              <a:ext cx="44550" cy="43850"/>
            </a:xfrm>
            <a:custGeom>
              <a:avLst/>
              <a:gdLst/>
              <a:ahLst/>
              <a:cxnLst/>
              <a:rect l="l" t="t" r="r" b="b"/>
              <a:pathLst>
                <a:path w="1782" h="1754" extrusionOk="0">
                  <a:moveTo>
                    <a:pt x="906" y="1"/>
                  </a:moveTo>
                  <a:cubicBezTo>
                    <a:pt x="409" y="1"/>
                    <a:pt x="30" y="380"/>
                    <a:pt x="30" y="847"/>
                  </a:cubicBezTo>
                  <a:cubicBezTo>
                    <a:pt x="1" y="1343"/>
                    <a:pt x="380" y="1752"/>
                    <a:pt x="876" y="1752"/>
                  </a:cubicBezTo>
                  <a:cubicBezTo>
                    <a:pt x="893" y="1753"/>
                    <a:pt x="910" y="1753"/>
                    <a:pt x="927" y="1753"/>
                  </a:cubicBezTo>
                  <a:cubicBezTo>
                    <a:pt x="1372" y="1753"/>
                    <a:pt x="1753" y="1384"/>
                    <a:pt x="1781" y="906"/>
                  </a:cubicBezTo>
                  <a:cubicBezTo>
                    <a:pt x="1781" y="409"/>
                    <a:pt x="1402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0"/>
            <p:cNvSpPr/>
            <p:nvPr/>
          </p:nvSpPr>
          <p:spPr>
            <a:xfrm>
              <a:off x="2154825" y="548825"/>
              <a:ext cx="54025" cy="41000"/>
            </a:xfrm>
            <a:custGeom>
              <a:avLst/>
              <a:gdLst/>
              <a:ahLst/>
              <a:cxnLst/>
              <a:rect l="l" t="t" r="r" b="b"/>
              <a:pathLst>
                <a:path w="2161" h="1640" extrusionOk="0">
                  <a:moveTo>
                    <a:pt x="1208" y="1"/>
                  </a:moveTo>
                  <a:cubicBezTo>
                    <a:pt x="1037" y="1"/>
                    <a:pt x="864" y="40"/>
                    <a:pt x="701" y="122"/>
                  </a:cubicBezTo>
                  <a:cubicBezTo>
                    <a:pt x="176" y="443"/>
                    <a:pt x="0" y="1085"/>
                    <a:pt x="263" y="1639"/>
                  </a:cubicBezTo>
                  <a:lnTo>
                    <a:pt x="2160" y="589"/>
                  </a:lnTo>
                  <a:lnTo>
                    <a:pt x="2131" y="559"/>
                  </a:lnTo>
                  <a:cubicBezTo>
                    <a:pt x="1950" y="197"/>
                    <a:pt x="1587" y="1"/>
                    <a:pt x="1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0"/>
            <p:cNvSpPr/>
            <p:nvPr/>
          </p:nvSpPr>
          <p:spPr>
            <a:xfrm>
              <a:off x="2209550" y="764175"/>
              <a:ext cx="122600" cy="82200"/>
            </a:xfrm>
            <a:custGeom>
              <a:avLst/>
              <a:gdLst/>
              <a:ahLst/>
              <a:cxnLst/>
              <a:rect l="l" t="t" r="r" b="b"/>
              <a:pathLst>
                <a:path w="4904" h="3288" extrusionOk="0">
                  <a:moveTo>
                    <a:pt x="438" y="1"/>
                  </a:moveTo>
                  <a:cubicBezTo>
                    <a:pt x="0" y="1256"/>
                    <a:pt x="613" y="2656"/>
                    <a:pt x="1868" y="3153"/>
                  </a:cubicBezTo>
                  <a:lnTo>
                    <a:pt x="1985" y="3182"/>
                  </a:lnTo>
                  <a:cubicBezTo>
                    <a:pt x="2217" y="3253"/>
                    <a:pt x="2451" y="3288"/>
                    <a:pt x="2682" y="3288"/>
                  </a:cubicBezTo>
                  <a:cubicBezTo>
                    <a:pt x="3674" y="3288"/>
                    <a:pt x="4596" y="2658"/>
                    <a:pt x="4903" y="1664"/>
                  </a:cubicBezTo>
                  <a:lnTo>
                    <a:pt x="438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0"/>
            <p:cNvSpPr/>
            <p:nvPr/>
          </p:nvSpPr>
          <p:spPr>
            <a:xfrm>
              <a:off x="2383925" y="537100"/>
              <a:ext cx="51825" cy="43975"/>
            </a:xfrm>
            <a:custGeom>
              <a:avLst/>
              <a:gdLst/>
              <a:ahLst/>
              <a:cxnLst/>
              <a:rect l="l" t="t" r="r" b="b"/>
              <a:pathLst>
                <a:path w="2073" h="1759" extrusionOk="0">
                  <a:moveTo>
                    <a:pt x="848" y="1"/>
                  </a:moveTo>
                  <a:cubicBezTo>
                    <a:pt x="521" y="1"/>
                    <a:pt x="199" y="156"/>
                    <a:pt x="1" y="445"/>
                  </a:cubicBezTo>
                  <a:lnTo>
                    <a:pt x="1723" y="1758"/>
                  </a:lnTo>
                  <a:cubicBezTo>
                    <a:pt x="2073" y="1262"/>
                    <a:pt x="1956" y="591"/>
                    <a:pt x="1489" y="211"/>
                  </a:cubicBezTo>
                  <a:lnTo>
                    <a:pt x="1431" y="182"/>
                  </a:lnTo>
                  <a:cubicBezTo>
                    <a:pt x="1253" y="60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0"/>
            <p:cNvSpPr/>
            <p:nvPr/>
          </p:nvSpPr>
          <p:spPr>
            <a:xfrm>
              <a:off x="2370075" y="616800"/>
              <a:ext cx="44525" cy="43800"/>
            </a:xfrm>
            <a:custGeom>
              <a:avLst/>
              <a:gdLst/>
              <a:ahLst/>
              <a:cxnLst/>
              <a:rect l="l" t="t" r="r" b="b"/>
              <a:pathLst>
                <a:path w="1781" h="1752" extrusionOk="0">
                  <a:moveTo>
                    <a:pt x="876" y="0"/>
                  </a:moveTo>
                  <a:cubicBezTo>
                    <a:pt x="409" y="0"/>
                    <a:pt x="29" y="350"/>
                    <a:pt x="29" y="847"/>
                  </a:cubicBezTo>
                  <a:cubicBezTo>
                    <a:pt x="0" y="1313"/>
                    <a:pt x="380" y="1722"/>
                    <a:pt x="846" y="1751"/>
                  </a:cubicBezTo>
                  <a:cubicBezTo>
                    <a:pt x="1343" y="1751"/>
                    <a:pt x="1751" y="1372"/>
                    <a:pt x="1751" y="905"/>
                  </a:cubicBezTo>
                  <a:cubicBezTo>
                    <a:pt x="1780" y="409"/>
                    <a:pt x="1372" y="0"/>
                    <a:pt x="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0"/>
            <p:cNvSpPr/>
            <p:nvPr/>
          </p:nvSpPr>
          <p:spPr>
            <a:xfrm>
              <a:off x="2302200" y="618975"/>
              <a:ext cx="76650" cy="131375"/>
            </a:xfrm>
            <a:custGeom>
              <a:avLst/>
              <a:gdLst/>
              <a:ahLst/>
              <a:cxnLst/>
              <a:rect l="l" t="t" r="r" b="b"/>
              <a:pathLst>
                <a:path w="3066" h="5255" extrusionOk="0">
                  <a:moveTo>
                    <a:pt x="1" y="1"/>
                  </a:moveTo>
                  <a:lnTo>
                    <a:pt x="322" y="5254"/>
                  </a:lnTo>
                  <a:lnTo>
                    <a:pt x="3065" y="4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0"/>
            <p:cNvSpPr/>
            <p:nvPr/>
          </p:nvSpPr>
          <p:spPr>
            <a:xfrm>
              <a:off x="2219025" y="796250"/>
              <a:ext cx="69350" cy="50175"/>
            </a:xfrm>
            <a:custGeom>
              <a:avLst/>
              <a:gdLst/>
              <a:ahLst/>
              <a:cxnLst/>
              <a:rect l="l" t="t" r="r" b="b"/>
              <a:pathLst>
                <a:path w="2774" h="2007" extrusionOk="0">
                  <a:moveTo>
                    <a:pt x="755" y="1"/>
                  </a:moveTo>
                  <a:cubicBezTo>
                    <a:pt x="737" y="1"/>
                    <a:pt x="719" y="1"/>
                    <a:pt x="701" y="2"/>
                  </a:cubicBezTo>
                  <a:cubicBezTo>
                    <a:pt x="439" y="2"/>
                    <a:pt x="205" y="60"/>
                    <a:pt x="1" y="148"/>
                  </a:cubicBezTo>
                  <a:cubicBezTo>
                    <a:pt x="176" y="936"/>
                    <a:pt x="730" y="1578"/>
                    <a:pt x="1489" y="1870"/>
                  </a:cubicBezTo>
                  <a:cubicBezTo>
                    <a:pt x="1745" y="1961"/>
                    <a:pt x="2023" y="2006"/>
                    <a:pt x="2295" y="2006"/>
                  </a:cubicBezTo>
                  <a:cubicBezTo>
                    <a:pt x="2459" y="2006"/>
                    <a:pt x="2620" y="1990"/>
                    <a:pt x="2773" y="1957"/>
                  </a:cubicBezTo>
                  <a:cubicBezTo>
                    <a:pt x="2745" y="866"/>
                    <a:pt x="1840" y="1"/>
                    <a:pt x="75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0"/>
            <p:cNvSpPr/>
            <p:nvPr/>
          </p:nvSpPr>
          <p:spPr>
            <a:xfrm>
              <a:off x="1695150" y="1003500"/>
              <a:ext cx="1158375" cy="998175"/>
            </a:xfrm>
            <a:custGeom>
              <a:avLst/>
              <a:gdLst/>
              <a:ahLst/>
              <a:cxnLst/>
              <a:rect l="l" t="t" r="r" b="b"/>
              <a:pathLst>
                <a:path w="46335" h="39927" extrusionOk="0">
                  <a:moveTo>
                    <a:pt x="5925" y="0"/>
                  </a:moveTo>
                  <a:cubicBezTo>
                    <a:pt x="3386" y="934"/>
                    <a:pt x="1" y="1693"/>
                    <a:pt x="1022" y="10069"/>
                  </a:cubicBezTo>
                  <a:cubicBezTo>
                    <a:pt x="1548" y="14418"/>
                    <a:pt x="4028" y="21539"/>
                    <a:pt x="6743" y="30207"/>
                  </a:cubicBezTo>
                  <a:cubicBezTo>
                    <a:pt x="7764" y="33447"/>
                    <a:pt x="8610" y="33884"/>
                    <a:pt x="10770" y="34614"/>
                  </a:cubicBezTo>
                  <a:cubicBezTo>
                    <a:pt x="14156" y="35752"/>
                    <a:pt x="21073" y="36628"/>
                    <a:pt x="27201" y="38291"/>
                  </a:cubicBezTo>
                  <a:cubicBezTo>
                    <a:pt x="29565" y="38963"/>
                    <a:pt x="31959" y="39488"/>
                    <a:pt x="34410" y="39780"/>
                  </a:cubicBezTo>
                  <a:cubicBezTo>
                    <a:pt x="35333" y="39878"/>
                    <a:pt x="36200" y="39927"/>
                    <a:pt x="37010" y="39927"/>
                  </a:cubicBezTo>
                  <a:cubicBezTo>
                    <a:pt x="40298" y="39927"/>
                    <a:pt x="42642" y="39119"/>
                    <a:pt x="43954" y="37503"/>
                  </a:cubicBezTo>
                  <a:cubicBezTo>
                    <a:pt x="46335" y="34593"/>
                    <a:pt x="45901" y="33268"/>
                    <a:pt x="43698" y="33268"/>
                  </a:cubicBezTo>
                  <a:cubicBezTo>
                    <a:pt x="43228" y="33268"/>
                    <a:pt x="42678" y="33329"/>
                    <a:pt x="42057" y="33447"/>
                  </a:cubicBezTo>
                  <a:cubicBezTo>
                    <a:pt x="40422" y="33738"/>
                    <a:pt x="38788" y="33884"/>
                    <a:pt x="37124" y="33884"/>
                  </a:cubicBezTo>
                  <a:cubicBezTo>
                    <a:pt x="37154" y="33271"/>
                    <a:pt x="37212" y="32629"/>
                    <a:pt x="37299" y="31929"/>
                  </a:cubicBezTo>
                  <a:cubicBezTo>
                    <a:pt x="37047" y="31882"/>
                    <a:pt x="36787" y="31862"/>
                    <a:pt x="36507" y="31862"/>
                  </a:cubicBezTo>
                  <a:cubicBezTo>
                    <a:pt x="35751" y="31862"/>
                    <a:pt x="34858" y="32005"/>
                    <a:pt x="33622" y="32133"/>
                  </a:cubicBezTo>
                  <a:cubicBezTo>
                    <a:pt x="33513" y="32136"/>
                    <a:pt x="33404" y="32138"/>
                    <a:pt x="33294" y="32138"/>
                  </a:cubicBezTo>
                  <a:cubicBezTo>
                    <a:pt x="32319" y="32138"/>
                    <a:pt x="31324" y="32022"/>
                    <a:pt x="30353" y="31812"/>
                  </a:cubicBezTo>
                  <a:cubicBezTo>
                    <a:pt x="25509" y="30295"/>
                    <a:pt x="18738" y="28923"/>
                    <a:pt x="14593" y="27055"/>
                  </a:cubicBezTo>
                  <a:lnTo>
                    <a:pt x="9428" y="8522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0"/>
            <p:cNvSpPr/>
            <p:nvPr/>
          </p:nvSpPr>
          <p:spPr>
            <a:xfrm>
              <a:off x="1676200" y="990350"/>
              <a:ext cx="345850" cy="580825"/>
            </a:xfrm>
            <a:custGeom>
              <a:avLst/>
              <a:gdLst/>
              <a:ahLst/>
              <a:cxnLst/>
              <a:rect l="l" t="t" r="r" b="b"/>
              <a:pathLst>
                <a:path w="13834" h="23233" extrusionOk="0">
                  <a:moveTo>
                    <a:pt x="7325" y="1"/>
                  </a:moveTo>
                  <a:cubicBezTo>
                    <a:pt x="2160" y="585"/>
                    <a:pt x="0" y="5138"/>
                    <a:pt x="1051" y="10449"/>
                  </a:cubicBezTo>
                  <a:cubicBezTo>
                    <a:pt x="1839" y="14214"/>
                    <a:pt x="3327" y="19438"/>
                    <a:pt x="4524" y="23232"/>
                  </a:cubicBezTo>
                  <a:cubicBezTo>
                    <a:pt x="4524" y="23232"/>
                    <a:pt x="10828" y="23174"/>
                    <a:pt x="13834" y="20285"/>
                  </a:cubicBezTo>
                  <a:cubicBezTo>
                    <a:pt x="12696" y="16549"/>
                    <a:pt x="12520" y="15761"/>
                    <a:pt x="11528" y="12230"/>
                  </a:cubicBezTo>
                  <a:cubicBezTo>
                    <a:pt x="11149" y="5138"/>
                    <a:pt x="9689" y="1694"/>
                    <a:pt x="73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0"/>
            <p:cNvSpPr/>
            <p:nvPr/>
          </p:nvSpPr>
          <p:spPr>
            <a:xfrm>
              <a:off x="3061725" y="806550"/>
              <a:ext cx="331975" cy="164600"/>
            </a:xfrm>
            <a:custGeom>
              <a:avLst/>
              <a:gdLst/>
              <a:ahLst/>
              <a:cxnLst/>
              <a:rect l="l" t="t" r="r" b="b"/>
              <a:pathLst>
                <a:path w="13279" h="6584" extrusionOk="0">
                  <a:moveTo>
                    <a:pt x="6142" y="1"/>
                  </a:moveTo>
                  <a:cubicBezTo>
                    <a:pt x="3586" y="1"/>
                    <a:pt x="1" y="2087"/>
                    <a:pt x="498" y="5018"/>
                  </a:cubicBezTo>
                  <a:cubicBezTo>
                    <a:pt x="1081" y="4551"/>
                    <a:pt x="1724" y="4055"/>
                    <a:pt x="2453" y="3530"/>
                  </a:cubicBezTo>
                  <a:cubicBezTo>
                    <a:pt x="2453" y="3530"/>
                    <a:pt x="4555" y="3734"/>
                    <a:pt x="7094" y="5748"/>
                  </a:cubicBezTo>
                  <a:cubicBezTo>
                    <a:pt x="7779" y="6286"/>
                    <a:pt x="9029" y="6584"/>
                    <a:pt x="10198" y="6584"/>
                  </a:cubicBezTo>
                  <a:cubicBezTo>
                    <a:pt x="11817" y="6584"/>
                    <a:pt x="13279" y="6014"/>
                    <a:pt x="12872" y="4726"/>
                  </a:cubicBezTo>
                  <a:cubicBezTo>
                    <a:pt x="11909" y="1574"/>
                    <a:pt x="8495" y="407"/>
                    <a:pt x="6977" y="86"/>
                  </a:cubicBezTo>
                  <a:cubicBezTo>
                    <a:pt x="6718" y="29"/>
                    <a:pt x="6437" y="1"/>
                    <a:pt x="61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61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Modeling</a:t>
            </a:r>
            <a:endParaRPr/>
          </a:p>
        </p:txBody>
      </p:sp>
      <p:pic>
        <p:nvPicPr>
          <p:cNvPr id="2441" name="Google Shape;244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125" y="1275335"/>
            <a:ext cx="32956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2" name="Google Shape;244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650" y="2357110"/>
            <a:ext cx="32766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3" name="Google Shape;244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7013" y="3362685"/>
            <a:ext cx="43338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4" name="Google Shape;2444;p61"/>
          <p:cNvSpPr txBox="1"/>
          <p:nvPr/>
        </p:nvSpPr>
        <p:spPr>
          <a:xfrm>
            <a:off x="598700" y="10123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2"/>
                </a:solidFill>
              </a:rPr>
              <a:t>Reduced model (one covariate):</a:t>
            </a:r>
            <a:endParaRPr sz="1600"/>
          </a:p>
        </p:txBody>
      </p:sp>
      <p:sp>
        <p:nvSpPr>
          <p:cNvPr id="2445" name="Google Shape;2445;p61"/>
          <p:cNvSpPr txBox="1"/>
          <p:nvPr/>
        </p:nvSpPr>
        <p:spPr>
          <a:xfrm>
            <a:off x="598700" y="195781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2"/>
                </a:solidFill>
              </a:rPr>
              <a:t>Extended model:</a:t>
            </a:r>
            <a:endParaRPr sz="1600"/>
          </a:p>
        </p:txBody>
      </p:sp>
      <p:sp>
        <p:nvSpPr>
          <p:cNvPr id="2446" name="Google Shape;2446;p61"/>
          <p:cNvSpPr txBox="1"/>
          <p:nvPr/>
        </p:nvSpPr>
        <p:spPr>
          <a:xfrm>
            <a:off x="598700" y="29525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2"/>
                </a:solidFill>
              </a:rPr>
              <a:t>Full model: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62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Correlation check</a:t>
            </a:r>
            <a:endParaRPr/>
          </a:p>
        </p:txBody>
      </p:sp>
      <p:pic>
        <p:nvPicPr>
          <p:cNvPr id="2452" name="Google Shape;245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576" y="1166452"/>
            <a:ext cx="5326475" cy="3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3" name="Google Shape;2453;p62"/>
          <p:cNvSpPr txBox="1">
            <a:spLocks noGrp="1"/>
          </p:cNvSpPr>
          <p:nvPr>
            <p:ph type="subTitle" idx="4294967295"/>
          </p:nvPr>
        </p:nvSpPr>
        <p:spPr>
          <a:xfrm>
            <a:off x="759750" y="1117175"/>
            <a:ext cx="18789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tested for independence in our covariates by measuring the correlation between our covariates.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63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Regression results (Overall)</a:t>
            </a:r>
            <a:endParaRPr/>
          </a:p>
        </p:txBody>
      </p:sp>
      <p:sp>
        <p:nvSpPr>
          <p:cNvPr id="2459" name="Google Shape;2459;p63"/>
          <p:cNvSpPr txBox="1">
            <a:spLocks noGrp="1"/>
          </p:cNvSpPr>
          <p:nvPr>
            <p:ph type="subTitle" idx="4294967295"/>
          </p:nvPr>
        </p:nvSpPr>
        <p:spPr>
          <a:xfrm>
            <a:off x="759750" y="1117175"/>
            <a:ext cx="24954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4 - proposed by G&amp;G: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H1: Fail to reject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H2: Fail to reject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Benjamini-Hochberg p-value for reference.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believe there’s evidence that sentiment had an impact in short-term memory retention (model 2 and 3).</a:t>
            </a:r>
            <a:endParaRPr/>
          </a:p>
        </p:txBody>
      </p:sp>
      <p:pic>
        <p:nvPicPr>
          <p:cNvPr id="2460" name="Google Shape;24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50" y="1090260"/>
            <a:ext cx="5584050" cy="279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1" name="Google Shape;2461;p63"/>
          <p:cNvGraphicFramePr/>
          <p:nvPr/>
        </p:nvGraphicFramePr>
        <p:xfrm>
          <a:off x="3511075" y="40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{F886B63D-578F-4EB6-91AD-8E589B6FADA5}</a:tableStyleId>
              </a:tblPr>
              <a:tblGrid>
                <a:gridCol w="180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Factor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Level (0)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FFA8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Level (1) 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Truthfulness (T)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False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True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Sentiment (S)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Positive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Negative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64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 Regression results (Question level)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64"/>
          <p:cNvSpPr txBox="1">
            <a:spLocks noGrp="1"/>
          </p:cNvSpPr>
          <p:nvPr>
            <p:ph type="subTitle" idx="4294967295"/>
          </p:nvPr>
        </p:nvSpPr>
        <p:spPr>
          <a:xfrm>
            <a:off x="624825" y="1117175"/>
            <a:ext cx="24954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/>
              <a:t>Sports tweet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True information had a negative impact in memory.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/>
              <a:t>Pandemic tweet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Negative sentiment had a negative impact in memory, and a strong interaction negatively correlated to sentiment alone.</a:t>
            </a:r>
            <a:endParaRPr/>
          </a:p>
        </p:txBody>
      </p:sp>
      <p:pic>
        <p:nvPicPr>
          <p:cNvPr id="2468" name="Google Shape;24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325" y="937851"/>
            <a:ext cx="5029026" cy="302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9" name="Google Shape;2469;p64"/>
          <p:cNvGraphicFramePr/>
          <p:nvPr/>
        </p:nvGraphicFramePr>
        <p:xfrm>
          <a:off x="3701350" y="40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{F886B63D-578F-4EB6-91AD-8E589B6FADA5}</a:tableStyleId>
              </a:tblPr>
              <a:tblGrid>
                <a:gridCol w="173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Factor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Level (0)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FFA8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Level (1) </a:t>
                      </a:r>
                      <a:endParaRPr sz="700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Truthfulness (T)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False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True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Sentiment (S)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Positive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Negative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70" name="Google Shape;2470;p64"/>
          <p:cNvSpPr/>
          <p:nvPr/>
        </p:nvSpPr>
        <p:spPr>
          <a:xfrm>
            <a:off x="6466275" y="1415725"/>
            <a:ext cx="576900" cy="6858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64"/>
          <p:cNvSpPr/>
          <p:nvPr/>
        </p:nvSpPr>
        <p:spPr>
          <a:xfrm>
            <a:off x="7554850" y="2036225"/>
            <a:ext cx="576900" cy="6858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65"/>
          <p:cNvSpPr txBox="1">
            <a:spLocks noGrp="1"/>
          </p:cNvSpPr>
          <p:nvPr>
            <p:ph type="title"/>
          </p:nvPr>
        </p:nvSpPr>
        <p:spPr>
          <a:xfrm>
            <a:off x="447975" y="1736250"/>
            <a:ext cx="3737700" cy="17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2477" name="Google Shape;2477;p65"/>
          <p:cNvSpPr txBox="1">
            <a:spLocks noGrp="1"/>
          </p:cNvSpPr>
          <p:nvPr>
            <p:ph type="subTitle" idx="1"/>
          </p:nvPr>
        </p:nvSpPr>
        <p:spPr>
          <a:xfrm>
            <a:off x="1356975" y="3239848"/>
            <a:ext cx="28287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Hypothesis Validation</a:t>
            </a:r>
            <a:endParaRPr/>
          </a:p>
        </p:txBody>
      </p:sp>
      <p:sp>
        <p:nvSpPr>
          <p:cNvPr id="2478" name="Google Shape;2478;p65"/>
          <p:cNvSpPr txBox="1">
            <a:spLocks noGrp="1"/>
          </p:cNvSpPr>
          <p:nvPr>
            <p:ph type="title" idx="2"/>
          </p:nvPr>
        </p:nvSpPr>
        <p:spPr>
          <a:xfrm>
            <a:off x="2779275" y="1071208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2479" name="Google Shape;2479;p65"/>
          <p:cNvGrpSpPr/>
          <p:nvPr/>
        </p:nvGrpSpPr>
        <p:grpSpPr>
          <a:xfrm>
            <a:off x="4488424" y="1532983"/>
            <a:ext cx="3502079" cy="2430171"/>
            <a:chOff x="1383600" y="1238750"/>
            <a:chExt cx="4827125" cy="3349650"/>
          </a:xfrm>
        </p:grpSpPr>
        <p:sp>
          <p:nvSpPr>
            <p:cNvPr id="2480" name="Google Shape;2480;p65"/>
            <p:cNvSpPr/>
            <p:nvPr/>
          </p:nvSpPr>
          <p:spPr>
            <a:xfrm>
              <a:off x="1383600" y="2290525"/>
              <a:ext cx="4827125" cy="2297875"/>
            </a:xfrm>
            <a:custGeom>
              <a:avLst/>
              <a:gdLst/>
              <a:ahLst/>
              <a:cxnLst/>
              <a:rect l="l" t="t" r="r" b="b"/>
              <a:pathLst>
                <a:path w="193085" h="91915" extrusionOk="0">
                  <a:moveTo>
                    <a:pt x="96519" y="0"/>
                  </a:moveTo>
                  <a:cubicBezTo>
                    <a:pt x="74014" y="0"/>
                    <a:pt x="51511" y="4487"/>
                    <a:pt x="34336" y="13468"/>
                  </a:cubicBezTo>
                  <a:cubicBezTo>
                    <a:pt x="0" y="31413"/>
                    <a:pt x="0" y="60511"/>
                    <a:pt x="34336" y="78456"/>
                  </a:cubicBezTo>
                  <a:cubicBezTo>
                    <a:pt x="51517" y="87429"/>
                    <a:pt x="74030" y="91915"/>
                    <a:pt x="96542" y="91915"/>
                  </a:cubicBezTo>
                  <a:cubicBezTo>
                    <a:pt x="119055" y="91915"/>
                    <a:pt x="141568" y="87429"/>
                    <a:pt x="158748" y="78456"/>
                  </a:cubicBezTo>
                  <a:cubicBezTo>
                    <a:pt x="193084" y="60486"/>
                    <a:pt x="193084" y="31413"/>
                    <a:pt x="158748" y="13468"/>
                  </a:cubicBezTo>
                  <a:cubicBezTo>
                    <a:pt x="141562" y="4493"/>
                    <a:pt x="119039" y="0"/>
                    <a:pt x="965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2502025" y="1943325"/>
              <a:ext cx="427350" cy="250175"/>
            </a:xfrm>
            <a:custGeom>
              <a:avLst/>
              <a:gdLst/>
              <a:ahLst/>
              <a:cxnLst/>
              <a:rect l="l" t="t" r="r" b="b"/>
              <a:pathLst>
                <a:path w="17094" h="10007" extrusionOk="0">
                  <a:moveTo>
                    <a:pt x="8572" y="489"/>
                  </a:moveTo>
                  <a:lnTo>
                    <a:pt x="16417" y="5000"/>
                  </a:lnTo>
                  <a:lnTo>
                    <a:pt x="8584" y="9522"/>
                  </a:lnTo>
                  <a:lnTo>
                    <a:pt x="8584" y="9522"/>
                  </a:lnTo>
                  <a:lnTo>
                    <a:pt x="677" y="5000"/>
                  </a:lnTo>
                  <a:lnTo>
                    <a:pt x="8572" y="489"/>
                  </a:lnTo>
                  <a:close/>
                  <a:moveTo>
                    <a:pt x="8584" y="0"/>
                  </a:moveTo>
                  <a:cubicBezTo>
                    <a:pt x="8547" y="0"/>
                    <a:pt x="8509" y="13"/>
                    <a:pt x="8472" y="38"/>
                  </a:cubicBezTo>
                  <a:lnTo>
                    <a:pt x="126" y="4800"/>
                  </a:lnTo>
                  <a:cubicBezTo>
                    <a:pt x="51" y="4850"/>
                    <a:pt x="0" y="4925"/>
                    <a:pt x="0" y="5000"/>
                  </a:cubicBezTo>
                  <a:cubicBezTo>
                    <a:pt x="0" y="5076"/>
                    <a:pt x="51" y="5151"/>
                    <a:pt x="126" y="5201"/>
                  </a:cubicBezTo>
                  <a:lnTo>
                    <a:pt x="8472" y="9988"/>
                  </a:lnTo>
                  <a:cubicBezTo>
                    <a:pt x="8509" y="10000"/>
                    <a:pt x="8547" y="10007"/>
                    <a:pt x="8584" y="10007"/>
                  </a:cubicBezTo>
                  <a:cubicBezTo>
                    <a:pt x="8622" y="10007"/>
                    <a:pt x="8660" y="10000"/>
                    <a:pt x="8697" y="9988"/>
                  </a:cubicBezTo>
                  <a:lnTo>
                    <a:pt x="16968" y="5201"/>
                  </a:lnTo>
                  <a:cubicBezTo>
                    <a:pt x="17043" y="5151"/>
                    <a:pt x="17093" y="5076"/>
                    <a:pt x="17093" y="5000"/>
                  </a:cubicBezTo>
                  <a:cubicBezTo>
                    <a:pt x="17093" y="4925"/>
                    <a:pt x="17043" y="4850"/>
                    <a:pt x="16968" y="4800"/>
                  </a:cubicBezTo>
                  <a:lnTo>
                    <a:pt x="8697" y="38"/>
                  </a:lnTo>
                  <a:cubicBezTo>
                    <a:pt x="8660" y="13"/>
                    <a:pt x="8622" y="0"/>
                    <a:pt x="858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2555900" y="1604025"/>
              <a:ext cx="160425" cy="557675"/>
            </a:xfrm>
            <a:custGeom>
              <a:avLst/>
              <a:gdLst/>
              <a:ahLst/>
              <a:cxnLst/>
              <a:rect l="l" t="t" r="r" b="b"/>
              <a:pathLst>
                <a:path w="6417" h="22307" extrusionOk="0">
                  <a:moveTo>
                    <a:pt x="6417" y="1"/>
                  </a:moveTo>
                  <a:lnTo>
                    <a:pt x="1" y="18572"/>
                  </a:lnTo>
                  <a:lnTo>
                    <a:pt x="6417" y="22307"/>
                  </a:lnTo>
                  <a:lnTo>
                    <a:pt x="64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>
              <a:off x="2716300" y="1604025"/>
              <a:ext cx="161075" cy="557675"/>
            </a:xfrm>
            <a:custGeom>
              <a:avLst/>
              <a:gdLst/>
              <a:ahLst/>
              <a:cxnLst/>
              <a:rect l="l" t="t" r="r" b="b"/>
              <a:pathLst>
                <a:path w="6443" h="22307" extrusionOk="0">
                  <a:moveTo>
                    <a:pt x="1" y="1"/>
                  </a:moveTo>
                  <a:lnTo>
                    <a:pt x="1" y="22307"/>
                  </a:lnTo>
                  <a:lnTo>
                    <a:pt x="6442" y="185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2248900" y="2089150"/>
              <a:ext cx="427325" cy="250200"/>
            </a:xfrm>
            <a:custGeom>
              <a:avLst/>
              <a:gdLst/>
              <a:ahLst/>
              <a:cxnLst/>
              <a:rect l="l" t="t" r="r" b="b"/>
              <a:pathLst>
                <a:path w="17093" h="10008" extrusionOk="0">
                  <a:moveTo>
                    <a:pt x="8597" y="496"/>
                  </a:moveTo>
                  <a:lnTo>
                    <a:pt x="16416" y="5007"/>
                  </a:lnTo>
                  <a:lnTo>
                    <a:pt x="8584" y="9529"/>
                  </a:lnTo>
                  <a:lnTo>
                    <a:pt x="8584" y="9529"/>
                  </a:lnTo>
                  <a:lnTo>
                    <a:pt x="702" y="5007"/>
                  </a:lnTo>
                  <a:lnTo>
                    <a:pt x="8597" y="496"/>
                  </a:lnTo>
                  <a:close/>
                  <a:moveTo>
                    <a:pt x="8584" y="1"/>
                  </a:moveTo>
                  <a:cubicBezTo>
                    <a:pt x="8546" y="1"/>
                    <a:pt x="8509" y="7"/>
                    <a:pt x="8471" y="20"/>
                  </a:cubicBezTo>
                  <a:lnTo>
                    <a:pt x="125" y="4807"/>
                  </a:lnTo>
                  <a:cubicBezTo>
                    <a:pt x="50" y="4857"/>
                    <a:pt x="0" y="4932"/>
                    <a:pt x="0" y="5007"/>
                  </a:cubicBezTo>
                  <a:cubicBezTo>
                    <a:pt x="0" y="5082"/>
                    <a:pt x="50" y="5157"/>
                    <a:pt x="125" y="5208"/>
                  </a:cubicBezTo>
                  <a:lnTo>
                    <a:pt x="8471" y="9969"/>
                  </a:lnTo>
                  <a:cubicBezTo>
                    <a:pt x="8509" y="9995"/>
                    <a:pt x="8546" y="10007"/>
                    <a:pt x="8584" y="10007"/>
                  </a:cubicBezTo>
                  <a:cubicBezTo>
                    <a:pt x="8622" y="10007"/>
                    <a:pt x="8659" y="9995"/>
                    <a:pt x="8697" y="9969"/>
                  </a:cubicBezTo>
                  <a:lnTo>
                    <a:pt x="16993" y="5208"/>
                  </a:lnTo>
                  <a:cubicBezTo>
                    <a:pt x="17043" y="5157"/>
                    <a:pt x="17093" y="5082"/>
                    <a:pt x="17093" y="5007"/>
                  </a:cubicBezTo>
                  <a:cubicBezTo>
                    <a:pt x="17093" y="4932"/>
                    <a:pt x="17043" y="4857"/>
                    <a:pt x="16993" y="4807"/>
                  </a:cubicBezTo>
                  <a:lnTo>
                    <a:pt x="8697" y="20"/>
                  </a:lnTo>
                  <a:cubicBezTo>
                    <a:pt x="8659" y="7"/>
                    <a:pt x="8622" y="1"/>
                    <a:pt x="8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2302775" y="1523825"/>
              <a:ext cx="161050" cy="783250"/>
            </a:xfrm>
            <a:custGeom>
              <a:avLst/>
              <a:gdLst/>
              <a:ahLst/>
              <a:cxnLst/>
              <a:rect l="l" t="t" r="r" b="b"/>
              <a:pathLst>
                <a:path w="6442" h="31330" extrusionOk="0">
                  <a:moveTo>
                    <a:pt x="6442" y="1"/>
                  </a:moveTo>
                  <a:lnTo>
                    <a:pt x="0" y="27620"/>
                  </a:lnTo>
                  <a:lnTo>
                    <a:pt x="6442" y="31329"/>
                  </a:lnTo>
                  <a:lnTo>
                    <a:pt x="64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2463800" y="1523825"/>
              <a:ext cx="160425" cy="783250"/>
            </a:xfrm>
            <a:custGeom>
              <a:avLst/>
              <a:gdLst/>
              <a:ahLst/>
              <a:cxnLst/>
              <a:rect l="l" t="t" r="r" b="b"/>
              <a:pathLst>
                <a:path w="6417" h="31330" extrusionOk="0">
                  <a:moveTo>
                    <a:pt x="1" y="1"/>
                  </a:moveTo>
                  <a:lnTo>
                    <a:pt x="1" y="31329"/>
                  </a:lnTo>
                  <a:lnTo>
                    <a:pt x="6417" y="276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>
              <a:off x="1995750" y="2234675"/>
              <a:ext cx="427350" cy="250650"/>
            </a:xfrm>
            <a:custGeom>
              <a:avLst/>
              <a:gdLst/>
              <a:ahLst/>
              <a:cxnLst/>
              <a:rect l="l" t="t" r="r" b="b"/>
              <a:pathLst>
                <a:path w="17094" h="10026" extrusionOk="0">
                  <a:moveTo>
                    <a:pt x="8597" y="489"/>
                  </a:moveTo>
                  <a:lnTo>
                    <a:pt x="16417" y="5026"/>
                  </a:lnTo>
                  <a:lnTo>
                    <a:pt x="8584" y="9523"/>
                  </a:lnTo>
                  <a:lnTo>
                    <a:pt x="8584" y="9523"/>
                  </a:lnTo>
                  <a:lnTo>
                    <a:pt x="702" y="5026"/>
                  </a:lnTo>
                  <a:lnTo>
                    <a:pt x="8597" y="489"/>
                  </a:lnTo>
                  <a:close/>
                  <a:moveTo>
                    <a:pt x="8600" y="1"/>
                  </a:moveTo>
                  <a:cubicBezTo>
                    <a:pt x="8560" y="1"/>
                    <a:pt x="8522" y="13"/>
                    <a:pt x="8497" y="38"/>
                  </a:cubicBezTo>
                  <a:lnTo>
                    <a:pt x="126" y="4825"/>
                  </a:lnTo>
                  <a:cubicBezTo>
                    <a:pt x="51" y="4850"/>
                    <a:pt x="1" y="4925"/>
                    <a:pt x="1" y="5026"/>
                  </a:cubicBezTo>
                  <a:cubicBezTo>
                    <a:pt x="1" y="5101"/>
                    <a:pt x="51" y="5176"/>
                    <a:pt x="126" y="5201"/>
                  </a:cubicBezTo>
                  <a:lnTo>
                    <a:pt x="8497" y="9988"/>
                  </a:lnTo>
                  <a:cubicBezTo>
                    <a:pt x="8522" y="10013"/>
                    <a:pt x="8560" y="10026"/>
                    <a:pt x="8600" y="10026"/>
                  </a:cubicBezTo>
                  <a:cubicBezTo>
                    <a:pt x="8641" y="10026"/>
                    <a:pt x="8685" y="10013"/>
                    <a:pt x="8723" y="9988"/>
                  </a:cubicBezTo>
                  <a:lnTo>
                    <a:pt x="16993" y="5201"/>
                  </a:lnTo>
                  <a:cubicBezTo>
                    <a:pt x="17068" y="5176"/>
                    <a:pt x="17094" y="5101"/>
                    <a:pt x="17094" y="5026"/>
                  </a:cubicBezTo>
                  <a:cubicBezTo>
                    <a:pt x="17094" y="4925"/>
                    <a:pt x="17068" y="4850"/>
                    <a:pt x="16993" y="4825"/>
                  </a:cubicBezTo>
                  <a:lnTo>
                    <a:pt x="8723" y="38"/>
                  </a:lnTo>
                  <a:cubicBezTo>
                    <a:pt x="8685" y="13"/>
                    <a:pt x="8641" y="1"/>
                    <a:pt x="86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>
              <a:off x="2049650" y="1949275"/>
              <a:ext cx="161050" cy="503775"/>
            </a:xfrm>
            <a:custGeom>
              <a:avLst/>
              <a:gdLst/>
              <a:ahLst/>
              <a:cxnLst/>
              <a:rect l="l" t="t" r="r" b="b"/>
              <a:pathLst>
                <a:path w="6442" h="20151" extrusionOk="0">
                  <a:moveTo>
                    <a:pt x="6441" y="0"/>
                  </a:moveTo>
                  <a:lnTo>
                    <a:pt x="0" y="16442"/>
                  </a:lnTo>
                  <a:lnTo>
                    <a:pt x="6441" y="20151"/>
                  </a:lnTo>
                  <a:lnTo>
                    <a:pt x="64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2210675" y="1949275"/>
              <a:ext cx="160425" cy="503775"/>
            </a:xfrm>
            <a:custGeom>
              <a:avLst/>
              <a:gdLst/>
              <a:ahLst/>
              <a:cxnLst/>
              <a:rect l="l" t="t" r="r" b="b"/>
              <a:pathLst>
                <a:path w="6417" h="20151" extrusionOk="0">
                  <a:moveTo>
                    <a:pt x="0" y="0"/>
                  </a:moveTo>
                  <a:lnTo>
                    <a:pt x="0" y="20151"/>
                  </a:lnTo>
                  <a:lnTo>
                    <a:pt x="6416" y="16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1743250" y="2380675"/>
              <a:ext cx="427350" cy="250175"/>
            </a:xfrm>
            <a:custGeom>
              <a:avLst/>
              <a:gdLst/>
              <a:ahLst/>
              <a:cxnLst/>
              <a:rect l="l" t="t" r="r" b="b"/>
              <a:pathLst>
                <a:path w="17094" h="10007" extrusionOk="0">
                  <a:moveTo>
                    <a:pt x="8572" y="489"/>
                  </a:moveTo>
                  <a:lnTo>
                    <a:pt x="16417" y="5000"/>
                  </a:lnTo>
                  <a:lnTo>
                    <a:pt x="8584" y="9522"/>
                  </a:lnTo>
                  <a:lnTo>
                    <a:pt x="8584" y="9522"/>
                  </a:lnTo>
                  <a:lnTo>
                    <a:pt x="677" y="5000"/>
                  </a:lnTo>
                  <a:lnTo>
                    <a:pt x="8572" y="489"/>
                  </a:lnTo>
                  <a:close/>
                  <a:moveTo>
                    <a:pt x="8584" y="0"/>
                  </a:moveTo>
                  <a:cubicBezTo>
                    <a:pt x="8547" y="0"/>
                    <a:pt x="8509" y="13"/>
                    <a:pt x="8472" y="38"/>
                  </a:cubicBezTo>
                  <a:lnTo>
                    <a:pt x="101" y="4800"/>
                  </a:lnTo>
                  <a:cubicBezTo>
                    <a:pt x="51" y="4850"/>
                    <a:pt x="0" y="4925"/>
                    <a:pt x="0" y="5000"/>
                  </a:cubicBezTo>
                  <a:cubicBezTo>
                    <a:pt x="0" y="5075"/>
                    <a:pt x="51" y="5151"/>
                    <a:pt x="101" y="5201"/>
                  </a:cubicBezTo>
                  <a:lnTo>
                    <a:pt x="8472" y="9988"/>
                  </a:lnTo>
                  <a:cubicBezTo>
                    <a:pt x="8509" y="10000"/>
                    <a:pt x="8547" y="10007"/>
                    <a:pt x="8584" y="10007"/>
                  </a:cubicBezTo>
                  <a:cubicBezTo>
                    <a:pt x="8622" y="10007"/>
                    <a:pt x="8660" y="10000"/>
                    <a:pt x="8697" y="9988"/>
                  </a:cubicBezTo>
                  <a:lnTo>
                    <a:pt x="16968" y="5201"/>
                  </a:lnTo>
                  <a:cubicBezTo>
                    <a:pt x="17043" y="5151"/>
                    <a:pt x="17093" y="5075"/>
                    <a:pt x="17093" y="5000"/>
                  </a:cubicBezTo>
                  <a:cubicBezTo>
                    <a:pt x="17093" y="4925"/>
                    <a:pt x="17043" y="4850"/>
                    <a:pt x="16968" y="4800"/>
                  </a:cubicBezTo>
                  <a:lnTo>
                    <a:pt x="8697" y="38"/>
                  </a:lnTo>
                  <a:cubicBezTo>
                    <a:pt x="8660" y="13"/>
                    <a:pt x="8622" y="0"/>
                    <a:pt x="858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>
              <a:off x="1797125" y="1807675"/>
              <a:ext cx="160425" cy="791375"/>
            </a:xfrm>
            <a:custGeom>
              <a:avLst/>
              <a:gdLst/>
              <a:ahLst/>
              <a:cxnLst/>
              <a:rect l="l" t="t" r="r" b="b"/>
              <a:pathLst>
                <a:path w="6417" h="31655" extrusionOk="0">
                  <a:moveTo>
                    <a:pt x="6417" y="0"/>
                  </a:moveTo>
                  <a:lnTo>
                    <a:pt x="1" y="27920"/>
                  </a:lnTo>
                  <a:lnTo>
                    <a:pt x="6417" y="31655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5"/>
            <p:cNvSpPr/>
            <p:nvPr/>
          </p:nvSpPr>
          <p:spPr>
            <a:xfrm>
              <a:off x="1957525" y="1807675"/>
              <a:ext cx="161050" cy="791375"/>
            </a:xfrm>
            <a:custGeom>
              <a:avLst/>
              <a:gdLst/>
              <a:ahLst/>
              <a:cxnLst/>
              <a:rect l="l" t="t" r="r" b="b"/>
              <a:pathLst>
                <a:path w="6442" h="31655" extrusionOk="0">
                  <a:moveTo>
                    <a:pt x="1" y="0"/>
                  </a:moveTo>
                  <a:lnTo>
                    <a:pt x="1" y="31655"/>
                  </a:lnTo>
                  <a:lnTo>
                    <a:pt x="6442" y="279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5"/>
            <p:cNvSpPr/>
            <p:nvPr/>
          </p:nvSpPr>
          <p:spPr>
            <a:xfrm>
              <a:off x="4710050" y="2023550"/>
              <a:ext cx="1116575" cy="648475"/>
            </a:xfrm>
            <a:custGeom>
              <a:avLst/>
              <a:gdLst/>
              <a:ahLst/>
              <a:cxnLst/>
              <a:rect l="l" t="t" r="r" b="b"/>
              <a:pathLst>
                <a:path w="44663" h="25939" extrusionOk="0">
                  <a:moveTo>
                    <a:pt x="246" y="1"/>
                  </a:moveTo>
                  <a:cubicBezTo>
                    <a:pt x="173" y="1"/>
                    <a:pt x="101" y="45"/>
                    <a:pt x="51" y="112"/>
                  </a:cubicBezTo>
                  <a:cubicBezTo>
                    <a:pt x="1" y="212"/>
                    <a:pt x="26" y="363"/>
                    <a:pt x="126" y="413"/>
                  </a:cubicBezTo>
                  <a:lnTo>
                    <a:pt x="44287" y="25902"/>
                  </a:lnTo>
                  <a:cubicBezTo>
                    <a:pt x="44320" y="25927"/>
                    <a:pt x="44359" y="25938"/>
                    <a:pt x="44398" y="25938"/>
                  </a:cubicBezTo>
                  <a:cubicBezTo>
                    <a:pt x="44476" y="25938"/>
                    <a:pt x="44554" y="25893"/>
                    <a:pt x="44587" y="25827"/>
                  </a:cubicBezTo>
                  <a:cubicBezTo>
                    <a:pt x="44663" y="25726"/>
                    <a:pt x="44612" y="25576"/>
                    <a:pt x="44512" y="25526"/>
                  </a:cubicBezTo>
                  <a:lnTo>
                    <a:pt x="352" y="37"/>
                  </a:lnTo>
                  <a:cubicBezTo>
                    <a:pt x="318" y="12"/>
                    <a:pt x="282" y="1"/>
                    <a:pt x="24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>
              <a:off x="4725725" y="1638100"/>
              <a:ext cx="1094000" cy="960950"/>
            </a:xfrm>
            <a:custGeom>
              <a:avLst/>
              <a:gdLst/>
              <a:ahLst/>
              <a:cxnLst/>
              <a:rect l="l" t="t" r="r" b="b"/>
              <a:pathLst>
                <a:path w="43760" h="38438" extrusionOk="0">
                  <a:moveTo>
                    <a:pt x="22728" y="0"/>
                  </a:moveTo>
                  <a:cubicBezTo>
                    <a:pt x="20178" y="0"/>
                    <a:pt x="19252" y="3958"/>
                    <a:pt x="18898" y="5229"/>
                  </a:cubicBezTo>
                  <a:cubicBezTo>
                    <a:pt x="18488" y="6612"/>
                    <a:pt x="17711" y="7167"/>
                    <a:pt x="16913" y="7167"/>
                  </a:cubicBezTo>
                  <a:cubicBezTo>
                    <a:pt x="16003" y="7167"/>
                    <a:pt x="15066" y="6446"/>
                    <a:pt x="14612" y="5405"/>
                  </a:cubicBezTo>
                  <a:cubicBezTo>
                    <a:pt x="14192" y="4399"/>
                    <a:pt x="13397" y="3782"/>
                    <a:pt x="12604" y="3782"/>
                  </a:cubicBezTo>
                  <a:cubicBezTo>
                    <a:pt x="11837" y="3782"/>
                    <a:pt x="11071" y="4362"/>
                    <a:pt x="10652" y="5731"/>
                  </a:cubicBezTo>
                  <a:cubicBezTo>
                    <a:pt x="9940" y="7968"/>
                    <a:pt x="9460" y="10485"/>
                    <a:pt x="7818" y="10485"/>
                  </a:cubicBezTo>
                  <a:cubicBezTo>
                    <a:pt x="7436" y="10485"/>
                    <a:pt x="6991" y="10349"/>
                    <a:pt x="6466" y="10041"/>
                  </a:cubicBezTo>
                  <a:cubicBezTo>
                    <a:pt x="4010" y="8613"/>
                    <a:pt x="5138" y="6006"/>
                    <a:pt x="2757" y="4753"/>
                  </a:cubicBezTo>
                  <a:cubicBezTo>
                    <a:pt x="2587" y="4665"/>
                    <a:pt x="2424" y="4622"/>
                    <a:pt x="2270" y="4622"/>
                  </a:cubicBezTo>
                  <a:cubicBezTo>
                    <a:pt x="725" y="4622"/>
                    <a:pt x="0" y="8865"/>
                    <a:pt x="0" y="13149"/>
                  </a:cubicBezTo>
                  <a:lnTo>
                    <a:pt x="43760" y="38438"/>
                  </a:lnTo>
                  <a:cubicBezTo>
                    <a:pt x="43710" y="35230"/>
                    <a:pt x="43484" y="32022"/>
                    <a:pt x="43108" y="28864"/>
                  </a:cubicBezTo>
                  <a:cubicBezTo>
                    <a:pt x="42682" y="25405"/>
                    <a:pt x="41855" y="19590"/>
                    <a:pt x="38522" y="17661"/>
                  </a:cubicBezTo>
                  <a:cubicBezTo>
                    <a:pt x="37838" y="17262"/>
                    <a:pt x="37243" y="17094"/>
                    <a:pt x="36723" y="17094"/>
                  </a:cubicBezTo>
                  <a:cubicBezTo>
                    <a:pt x="34728" y="17094"/>
                    <a:pt x="33857" y="19567"/>
                    <a:pt x="33459" y="20919"/>
                  </a:cubicBezTo>
                  <a:cubicBezTo>
                    <a:pt x="33254" y="21649"/>
                    <a:pt x="32770" y="21989"/>
                    <a:pt x="32196" y="21989"/>
                  </a:cubicBezTo>
                  <a:cubicBezTo>
                    <a:pt x="31015" y="21989"/>
                    <a:pt x="29452" y="20548"/>
                    <a:pt x="29148" y="18087"/>
                  </a:cubicBezTo>
                  <a:cubicBezTo>
                    <a:pt x="28697" y="14427"/>
                    <a:pt x="28396" y="2773"/>
                    <a:pt x="24487" y="543"/>
                  </a:cubicBezTo>
                  <a:cubicBezTo>
                    <a:pt x="23828" y="163"/>
                    <a:pt x="23245" y="0"/>
                    <a:pt x="227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>
              <a:off x="5605425" y="1900500"/>
              <a:ext cx="134100" cy="103250"/>
            </a:xfrm>
            <a:custGeom>
              <a:avLst/>
              <a:gdLst/>
              <a:ahLst/>
              <a:cxnLst/>
              <a:rect l="l" t="t" r="r" b="b"/>
              <a:pathLst>
                <a:path w="5364" h="4130" extrusionOk="0">
                  <a:moveTo>
                    <a:pt x="469" y="1"/>
                  </a:moveTo>
                  <a:cubicBezTo>
                    <a:pt x="188" y="1"/>
                    <a:pt x="0" y="184"/>
                    <a:pt x="0" y="523"/>
                  </a:cubicBezTo>
                  <a:cubicBezTo>
                    <a:pt x="76" y="1149"/>
                    <a:pt x="452" y="1701"/>
                    <a:pt x="1003" y="2027"/>
                  </a:cubicBezTo>
                  <a:lnTo>
                    <a:pt x="4361" y="3957"/>
                  </a:lnTo>
                  <a:cubicBezTo>
                    <a:pt x="4559" y="4074"/>
                    <a:pt x="4744" y="4129"/>
                    <a:pt x="4900" y="4129"/>
                  </a:cubicBezTo>
                  <a:cubicBezTo>
                    <a:pt x="5179" y="4129"/>
                    <a:pt x="5364" y="3952"/>
                    <a:pt x="5364" y="3631"/>
                  </a:cubicBezTo>
                  <a:cubicBezTo>
                    <a:pt x="5289" y="2979"/>
                    <a:pt x="4913" y="2428"/>
                    <a:pt x="4361" y="2127"/>
                  </a:cubicBezTo>
                  <a:lnTo>
                    <a:pt x="1003" y="172"/>
                  </a:lnTo>
                  <a:cubicBezTo>
                    <a:pt x="807" y="56"/>
                    <a:pt x="624" y="1"/>
                    <a:pt x="46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5"/>
            <p:cNvSpPr/>
            <p:nvPr/>
          </p:nvSpPr>
          <p:spPr>
            <a:xfrm>
              <a:off x="5262075" y="1491325"/>
              <a:ext cx="134725" cy="102650"/>
            </a:xfrm>
            <a:custGeom>
              <a:avLst/>
              <a:gdLst/>
              <a:ahLst/>
              <a:cxnLst/>
              <a:rect l="l" t="t" r="r" b="b"/>
              <a:pathLst>
                <a:path w="5389" h="4106" extrusionOk="0">
                  <a:moveTo>
                    <a:pt x="481" y="0"/>
                  </a:moveTo>
                  <a:cubicBezTo>
                    <a:pt x="196" y="0"/>
                    <a:pt x="0" y="178"/>
                    <a:pt x="0" y="499"/>
                  </a:cubicBezTo>
                  <a:cubicBezTo>
                    <a:pt x="100" y="1125"/>
                    <a:pt x="476" y="1677"/>
                    <a:pt x="1028" y="2003"/>
                  </a:cubicBezTo>
                  <a:lnTo>
                    <a:pt x="4361" y="3932"/>
                  </a:lnTo>
                  <a:cubicBezTo>
                    <a:pt x="4568" y="4049"/>
                    <a:pt x="4759" y="4105"/>
                    <a:pt x="4918" y="4105"/>
                  </a:cubicBezTo>
                  <a:cubicBezTo>
                    <a:pt x="5203" y="4105"/>
                    <a:pt x="5389" y="3928"/>
                    <a:pt x="5389" y="3607"/>
                  </a:cubicBezTo>
                  <a:cubicBezTo>
                    <a:pt x="5313" y="2980"/>
                    <a:pt x="4937" y="2404"/>
                    <a:pt x="4361" y="2103"/>
                  </a:cubicBezTo>
                  <a:lnTo>
                    <a:pt x="1028" y="173"/>
                  </a:lnTo>
                  <a:cubicBezTo>
                    <a:pt x="830" y="56"/>
                    <a:pt x="641" y="0"/>
                    <a:pt x="48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5"/>
            <p:cNvSpPr/>
            <p:nvPr/>
          </p:nvSpPr>
          <p:spPr>
            <a:xfrm>
              <a:off x="4990750" y="1566500"/>
              <a:ext cx="134750" cy="102975"/>
            </a:xfrm>
            <a:custGeom>
              <a:avLst/>
              <a:gdLst/>
              <a:ahLst/>
              <a:cxnLst/>
              <a:rect l="l" t="t" r="r" b="b"/>
              <a:pathLst>
                <a:path w="5390" h="4119" extrusionOk="0">
                  <a:moveTo>
                    <a:pt x="471" y="1"/>
                  </a:moveTo>
                  <a:cubicBezTo>
                    <a:pt x="186" y="1"/>
                    <a:pt x="1" y="178"/>
                    <a:pt x="1" y="499"/>
                  </a:cubicBezTo>
                  <a:cubicBezTo>
                    <a:pt x="76" y="1126"/>
                    <a:pt x="477" y="1702"/>
                    <a:pt x="1028" y="2003"/>
                  </a:cubicBezTo>
                  <a:lnTo>
                    <a:pt x="4362" y="3958"/>
                  </a:lnTo>
                  <a:cubicBezTo>
                    <a:pt x="4558" y="4065"/>
                    <a:pt x="4746" y="4118"/>
                    <a:pt x="4905" y="4118"/>
                  </a:cubicBezTo>
                  <a:cubicBezTo>
                    <a:pt x="5192" y="4118"/>
                    <a:pt x="5389" y="3946"/>
                    <a:pt x="5389" y="3607"/>
                  </a:cubicBezTo>
                  <a:cubicBezTo>
                    <a:pt x="5289" y="2981"/>
                    <a:pt x="4913" y="2429"/>
                    <a:pt x="4362" y="2103"/>
                  </a:cubicBezTo>
                  <a:lnTo>
                    <a:pt x="1028" y="174"/>
                  </a:lnTo>
                  <a:cubicBezTo>
                    <a:pt x="821" y="57"/>
                    <a:pt x="631" y="1"/>
                    <a:pt x="47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>
              <a:off x="4733250" y="1591575"/>
              <a:ext cx="134725" cy="102650"/>
            </a:xfrm>
            <a:custGeom>
              <a:avLst/>
              <a:gdLst/>
              <a:ahLst/>
              <a:cxnLst/>
              <a:rect l="l" t="t" r="r" b="b"/>
              <a:pathLst>
                <a:path w="5389" h="4106" extrusionOk="0">
                  <a:moveTo>
                    <a:pt x="470" y="0"/>
                  </a:moveTo>
                  <a:cubicBezTo>
                    <a:pt x="185" y="0"/>
                    <a:pt x="0" y="178"/>
                    <a:pt x="0" y="499"/>
                  </a:cubicBezTo>
                  <a:cubicBezTo>
                    <a:pt x="75" y="1125"/>
                    <a:pt x="451" y="1677"/>
                    <a:pt x="1028" y="2003"/>
                  </a:cubicBezTo>
                  <a:lnTo>
                    <a:pt x="4361" y="3932"/>
                  </a:lnTo>
                  <a:cubicBezTo>
                    <a:pt x="4559" y="4049"/>
                    <a:pt x="4747" y="4105"/>
                    <a:pt x="4907" y="4105"/>
                  </a:cubicBezTo>
                  <a:cubicBezTo>
                    <a:pt x="5193" y="4105"/>
                    <a:pt x="5389" y="3928"/>
                    <a:pt x="5389" y="3607"/>
                  </a:cubicBezTo>
                  <a:cubicBezTo>
                    <a:pt x="5288" y="2980"/>
                    <a:pt x="4912" y="2404"/>
                    <a:pt x="4361" y="2103"/>
                  </a:cubicBezTo>
                  <a:lnTo>
                    <a:pt x="1028" y="173"/>
                  </a:lnTo>
                  <a:cubicBezTo>
                    <a:pt x="821" y="56"/>
                    <a:pt x="630" y="0"/>
                    <a:pt x="47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>
              <a:off x="4664325" y="1238750"/>
              <a:ext cx="11925" cy="701775"/>
            </a:xfrm>
            <a:custGeom>
              <a:avLst/>
              <a:gdLst/>
              <a:ahLst/>
              <a:cxnLst/>
              <a:rect l="l" t="t" r="r" b="b"/>
              <a:pathLst>
                <a:path w="477" h="28071" extrusionOk="0">
                  <a:moveTo>
                    <a:pt x="226" y="0"/>
                  </a:moveTo>
                  <a:cubicBezTo>
                    <a:pt x="125" y="0"/>
                    <a:pt x="0" y="101"/>
                    <a:pt x="0" y="226"/>
                  </a:cubicBezTo>
                  <a:lnTo>
                    <a:pt x="0" y="27845"/>
                  </a:lnTo>
                  <a:cubicBezTo>
                    <a:pt x="0" y="27970"/>
                    <a:pt x="125" y="28071"/>
                    <a:pt x="226" y="28071"/>
                  </a:cubicBezTo>
                  <a:cubicBezTo>
                    <a:pt x="351" y="28071"/>
                    <a:pt x="476" y="27970"/>
                    <a:pt x="476" y="27845"/>
                  </a:cubicBezTo>
                  <a:lnTo>
                    <a:pt x="476" y="226"/>
                  </a:lnTo>
                  <a:cubicBezTo>
                    <a:pt x="476" y="10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>
              <a:off x="1671550" y="2921050"/>
              <a:ext cx="340525" cy="540800"/>
            </a:xfrm>
            <a:custGeom>
              <a:avLst/>
              <a:gdLst/>
              <a:ahLst/>
              <a:cxnLst/>
              <a:rect l="l" t="t" r="r" b="b"/>
              <a:pathLst>
                <a:path w="13621" h="21632" extrusionOk="0">
                  <a:moveTo>
                    <a:pt x="2577" y="0"/>
                  </a:moveTo>
                  <a:cubicBezTo>
                    <a:pt x="0" y="0"/>
                    <a:pt x="113" y="3695"/>
                    <a:pt x="2743" y="6368"/>
                  </a:cubicBezTo>
                  <a:cubicBezTo>
                    <a:pt x="5024" y="8674"/>
                    <a:pt x="10462" y="13436"/>
                    <a:pt x="11390" y="21481"/>
                  </a:cubicBezTo>
                  <a:lnTo>
                    <a:pt x="12919" y="21631"/>
                  </a:lnTo>
                  <a:cubicBezTo>
                    <a:pt x="12919" y="21631"/>
                    <a:pt x="13620" y="15516"/>
                    <a:pt x="11716" y="9676"/>
                  </a:cubicBezTo>
                  <a:cubicBezTo>
                    <a:pt x="9936" y="4137"/>
                    <a:pt x="6327" y="1230"/>
                    <a:pt x="4147" y="353"/>
                  </a:cubicBezTo>
                  <a:cubicBezTo>
                    <a:pt x="3543" y="110"/>
                    <a:pt x="3020" y="0"/>
                    <a:pt x="2577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5"/>
            <p:cNvSpPr/>
            <p:nvPr/>
          </p:nvSpPr>
          <p:spPr>
            <a:xfrm>
              <a:off x="1689350" y="2921075"/>
              <a:ext cx="308300" cy="511325"/>
            </a:xfrm>
            <a:custGeom>
              <a:avLst/>
              <a:gdLst/>
              <a:ahLst/>
              <a:cxnLst/>
              <a:rect l="l" t="t" r="r" b="b"/>
              <a:pathLst>
                <a:path w="12332" h="20453" extrusionOk="0">
                  <a:moveTo>
                    <a:pt x="1881" y="1"/>
                  </a:moveTo>
                  <a:cubicBezTo>
                    <a:pt x="628" y="1"/>
                    <a:pt x="1" y="878"/>
                    <a:pt x="1" y="2081"/>
                  </a:cubicBezTo>
                  <a:cubicBezTo>
                    <a:pt x="1" y="3334"/>
                    <a:pt x="703" y="4988"/>
                    <a:pt x="2031" y="6367"/>
                  </a:cubicBezTo>
                  <a:cubicBezTo>
                    <a:pt x="3685" y="8046"/>
                    <a:pt x="7019" y="11029"/>
                    <a:pt x="9074" y="15640"/>
                  </a:cubicBezTo>
                  <a:cubicBezTo>
                    <a:pt x="9951" y="17119"/>
                    <a:pt x="10603" y="18748"/>
                    <a:pt x="10978" y="20452"/>
                  </a:cubicBezTo>
                  <a:cubicBezTo>
                    <a:pt x="11129" y="20227"/>
                    <a:pt x="11279" y="20026"/>
                    <a:pt x="11430" y="19826"/>
                  </a:cubicBezTo>
                  <a:cubicBezTo>
                    <a:pt x="11079" y="14086"/>
                    <a:pt x="9500" y="10076"/>
                    <a:pt x="7695" y="7294"/>
                  </a:cubicBezTo>
                  <a:cubicBezTo>
                    <a:pt x="5690" y="4211"/>
                    <a:pt x="3435" y="2632"/>
                    <a:pt x="2207" y="1805"/>
                  </a:cubicBezTo>
                  <a:cubicBezTo>
                    <a:pt x="2106" y="1730"/>
                    <a:pt x="2081" y="1580"/>
                    <a:pt x="2131" y="1480"/>
                  </a:cubicBezTo>
                  <a:cubicBezTo>
                    <a:pt x="2181" y="1404"/>
                    <a:pt x="2257" y="1379"/>
                    <a:pt x="2332" y="1379"/>
                  </a:cubicBezTo>
                  <a:cubicBezTo>
                    <a:pt x="2382" y="1379"/>
                    <a:pt x="2407" y="1379"/>
                    <a:pt x="2457" y="1429"/>
                  </a:cubicBezTo>
                  <a:cubicBezTo>
                    <a:pt x="3710" y="2257"/>
                    <a:pt x="6041" y="3911"/>
                    <a:pt x="8071" y="7044"/>
                  </a:cubicBezTo>
                  <a:cubicBezTo>
                    <a:pt x="9876" y="9825"/>
                    <a:pt x="11430" y="13760"/>
                    <a:pt x="11856" y="19324"/>
                  </a:cubicBezTo>
                  <a:cubicBezTo>
                    <a:pt x="11881" y="19299"/>
                    <a:pt x="11906" y="19274"/>
                    <a:pt x="11931" y="19249"/>
                  </a:cubicBezTo>
                  <a:cubicBezTo>
                    <a:pt x="11956" y="19024"/>
                    <a:pt x="12006" y="18798"/>
                    <a:pt x="12031" y="18597"/>
                  </a:cubicBezTo>
                  <a:lnTo>
                    <a:pt x="12332" y="18623"/>
                  </a:lnTo>
                  <a:cubicBezTo>
                    <a:pt x="12307" y="16292"/>
                    <a:pt x="12056" y="12933"/>
                    <a:pt x="11004" y="9675"/>
                  </a:cubicBezTo>
                  <a:cubicBezTo>
                    <a:pt x="9224" y="4136"/>
                    <a:pt x="5615" y="1229"/>
                    <a:pt x="3435" y="352"/>
                  </a:cubicBezTo>
                  <a:cubicBezTo>
                    <a:pt x="2833" y="101"/>
                    <a:pt x="2332" y="1"/>
                    <a:pt x="1881" y="1"/>
                  </a:cubicBezTo>
                  <a:close/>
                </a:path>
              </a:pathLst>
            </a:custGeom>
            <a:solidFill>
              <a:srgbClr val="FFE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5"/>
            <p:cNvSpPr/>
            <p:nvPr/>
          </p:nvSpPr>
          <p:spPr>
            <a:xfrm>
              <a:off x="1741375" y="2955700"/>
              <a:ext cx="246875" cy="511150"/>
            </a:xfrm>
            <a:custGeom>
              <a:avLst/>
              <a:gdLst/>
              <a:ahLst/>
              <a:cxnLst/>
              <a:rect l="l" t="t" r="r" b="b"/>
              <a:pathLst>
                <a:path w="9875" h="20446" extrusionOk="0">
                  <a:moveTo>
                    <a:pt x="242" y="1"/>
                  </a:moveTo>
                  <a:cubicBezTo>
                    <a:pt x="169" y="1"/>
                    <a:pt x="96" y="34"/>
                    <a:pt x="50" y="95"/>
                  </a:cubicBezTo>
                  <a:cubicBezTo>
                    <a:pt x="0" y="195"/>
                    <a:pt x="25" y="345"/>
                    <a:pt x="126" y="420"/>
                  </a:cubicBezTo>
                  <a:cubicBezTo>
                    <a:pt x="1354" y="1247"/>
                    <a:pt x="3609" y="2826"/>
                    <a:pt x="5614" y="5909"/>
                  </a:cubicBezTo>
                  <a:cubicBezTo>
                    <a:pt x="7594" y="8967"/>
                    <a:pt x="9298" y="13503"/>
                    <a:pt x="9424" y="20220"/>
                  </a:cubicBezTo>
                  <a:cubicBezTo>
                    <a:pt x="9424" y="20345"/>
                    <a:pt x="9549" y="20446"/>
                    <a:pt x="9649" y="20446"/>
                  </a:cubicBezTo>
                  <a:cubicBezTo>
                    <a:pt x="9775" y="20421"/>
                    <a:pt x="9875" y="20320"/>
                    <a:pt x="9875" y="20195"/>
                  </a:cubicBezTo>
                  <a:cubicBezTo>
                    <a:pt x="9775" y="13428"/>
                    <a:pt x="8020" y="8791"/>
                    <a:pt x="5990" y="5659"/>
                  </a:cubicBezTo>
                  <a:cubicBezTo>
                    <a:pt x="3960" y="2526"/>
                    <a:pt x="1629" y="872"/>
                    <a:pt x="376" y="44"/>
                  </a:cubicBezTo>
                  <a:cubicBezTo>
                    <a:pt x="337" y="15"/>
                    <a:pt x="289" y="1"/>
                    <a:pt x="2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5"/>
            <p:cNvSpPr/>
            <p:nvPr/>
          </p:nvSpPr>
          <p:spPr>
            <a:xfrm>
              <a:off x="1586750" y="3134750"/>
              <a:ext cx="382725" cy="432350"/>
            </a:xfrm>
            <a:custGeom>
              <a:avLst/>
              <a:gdLst/>
              <a:ahLst/>
              <a:cxnLst/>
              <a:rect l="l" t="t" r="r" b="b"/>
              <a:pathLst>
                <a:path w="15309" h="17294" extrusionOk="0">
                  <a:moveTo>
                    <a:pt x="3241" y="0"/>
                  </a:moveTo>
                  <a:cubicBezTo>
                    <a:pt x="415" y="0"/>
                    <a:pt x="1" y="1714"/>
                    <a:pt x="847" y="3008"/>
                  </a:cubicBezTo>
                  <a:cubicBezTo>
                    <a:pt x="1674" y="4311"/>
                    <a:pt x="4005" y="5439"/>
                    <a:pt x="6010" y="6466"/>
                  </a:cubicBezTo>
                  <a:cubicBezTo>
                    <a:pt x="10671" y="8847"/>
                    <a:pt x="13278" y="11103"/>
                    <a:pt x="14581" y="17294"/>
                  </a:cubicBezTo>
                  <a:lnTo>
                    <a:pt x="15308" y="13334"/>
                  </a:lnTo>
                  <a:cubicBezTo>
                    <a:pt x="14531" y="6416"/>
                    <a:pt x="8541" y="75"/>
                    <a:pt x="3303" y="0"/>
                  </a:cubicBezTo>
                  <a:cubicBezTo>
                    <a:pt x="3282" y="0"/>
                    <a:pt x="3262" y="0"/>
                    <a:pt x="324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5"/>
            <p:cNvSpPr/>
            <p:nvPr/>
          </p:nvSpPr>
          <p:spPr>
            <a:xfrm>
              <a:off x="1597875" y="3134750"/>
              <a:ext cx="365950" cy="357800"/>
            </a:xfrm>
            <a:custGeom>
              <a:avLst/>
              <a:gdLst/>
              <a:ahLst/>
              <a:cxnLst/>
              <a:rect l="l" t="t" r="r" b="b"/>
              <a:pathLst>
                <a:path w="14638" h="14312" extrusionOk="0">
                  <a:moveTo>
                    <a:pt x="2758" y="0"/>
                  </a:moveTo>
                  <a:cubicBezTo>
                    <a:pt x="778" y="0"/>
                    <a:pt x="1" y="852"/>
                    <a:pt x="1" y="1805"/>
                  </a:cubicBezTo>
                  <a:cubicBezTo>
                    <a:pt x="1" y="2206"/>
                    <a:pt x="151" y="2632"/>
                    <a:pt x="402" y="3008"/>
                  </a:cubicBezTo>
                  <a:cubicBezTo>
                    <a:pt x="1229" y="4311"/>
                    <a:pt x="3560" y="5439"/>
                    <a:pt x="5565" y="6466"/>
                  </a:cubicBezTo>
                  <a:cubicBezTo>
                    <a:pt x="9399" y="8421"/>
                    <a:pt x="11856" y="10301"/>
                    <a:pt x="13309" y="14311"/>
                  </a:cubicBezTo>
                  <a:cubicBezTo>
                    <a:pt x="13660" y="13459"/>
                    <a:pt x="14111" y="12657"/>
                    <a:pt x="14637" y="11905"/>
                  </a:cubicBezTo>
                  <a:cubicBezTo>
                    <a:pt x="13259" y="5564"/>
                    <a:pt x="7720" y="75"/>
                    <a:pt x="2858" y="0"/>
                  </a:cubicBez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>
              <a:off x="1651775" y="3162850"/>
              <a:ext cx="317700" cy="345475"/>
            </a:xfrm>
            <a:custGeom>
              <a:avLst/>
              <a:gdLst/>
              <a:ahLst/>
              <a:cxnLst/>
              <a:rect l="l" t="t" r="r" b="b"/>
              <a:pathLst>
                <a:path w="12708" h="13819" extrusionOk="0">
                  <a:moveTo>
                    <a:pt x="238" y="0"/>
                  </a:moveTo>
                  <a:cubicBezTo>
                    <a:pt x="130" y="0"/>
                    <a:pt x="48" y="92"/>
                    <a:pt x="25" y="205"/>
                  </a:cubicBezTo>
                  <a:cubicBezTo>
                    <a:pt x="0" y="330"/>
                    <a:pt x="100" y="430"/>
                    <a:pt x="226" y="455"/>
                  </a:cubicBezTo>
                  <a:cubicBezTo>
                    <a:pt x="2131" y="706"/>
                    <a:pt x="4662" y="1984"/>
                    <a:pt x="6943" y="4190"/>
                  </a:cubicBezTo>
                  <a:cubicBezTo>
                    <a:pt x="9223" y="6420"/>
                    <a:pt x="11253" y="9578"/>
                    <a:pt x="12231" y="13638"/>
                  </a:cubicBezTo>
                  <a:cubicBezTo>
                    <a:pt x="12275" y="13747"/>
                    <a:pt x="12356" y="13819"/>
                    <a:pt x="12459" y="13819"/>
                  </a:cubicBezTo>
                  <a:cubicBezTo>
                    <a:pt x="12475" y="13819"/>
                    <a:pt x="12490" y="13817"/>
                    <a:pt x="12507" y="13814"/>
                  </a:cubicBezTo>
                  <a:cubicBezTo>
                    <a:pt x="12632" y="13789"/>
                    <a:pt x="12707" y="13663"/>
                    <a:pt x="12682" y="13538"/>
                  </a:cubicBezTo>
                  <a:cubicBezTo>
                    <a:pt x="11679" y="9403"/>
                    <a:pt x="9599" y="6145"/>
                    <a:pt x="7243" y="3864"/>
                  </a:cubicBezTo>
                  <a:cubicBezTo>
                    <a:pt x="4913" y="1583"/>
                    <a:pt x="2331" y="280"/>
                    <a:pt x="276" y="4"/>
                  </a:cubicBezTo>
                  <a:cubicBezTo>
                    <a:pt x="263" y="1"/>
                    <a:pt x="250" y="0"/>
                    <a:pt x="2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>
              <a:off x="5480725" y="2913725"/>
              <a:ext cx="203050" cy="476050"/>
            </a:xfrm>
            <a:custGeom>
              <a:avLst/>
              <a:gdLst/>
              <a:ahLst/>
              <a:cxnLst/>
              <a:rect l="l" t="t" r="r" b="b"/>
              <a:pathLst>
                <a:path w="8122" h="19042" extrusionOk="0">
                  <a:moveTo>
                    <a:pt x="1981" y="0"/>
                  </a:moveTo>
                  <a:cubicBezTo>
                    <a:pt x="1207" y="0"/>
                    <a:pt x="615" y="358"/>
                    <a:pt x="427" y="871"/>
                  </a:cubicBezTo>
                  <a:cubicBezTo>
                    <a:pt x="1" y="2074"/>
                    <a:pt x="1029" y="4230"/>
                    <a:pt x="2382" y="6761"/>
                  </a:cubicBezTo>
                  <a:cubicBezTo>
                    <a:pt x="3710" y="9317"/>
                    <a:pt x="4838" y="14781"/>
                    <a:pt x="3585" y="17338"/>
                  </a:cubicBezTo>
                  <a:lnTo>
                    <a:pt x="5264" y="19042"/>
                  </a:lnTo>
                  <a:cubicBezTo>
                    <a:pt x="6868" y="15959"/>
                    <a:pt x="8121" y="7287"/>
                    <a:pt x="6041" y="3277"/>
                  </a:cubicBezTo>
                  <a:cubicBezTo>
                    <a:pt x="4796" y="847"/>
                    <a:pt x="3173" y="0"/>
                    <a:pt x="198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>
              <a:off x="5488875" y="2913575"/>
              <a:ext cx="169825" cy="350275"/>
            </a:xfrm>
            <a:custGeom>
              <a:avLst/>
              <a:gdLst/>
              <a:ahLst/>
              <a:cxnLst/>
              <a:rect l="l" t="t" r="r" b="b"/>
              <a:pathLst>
                <a:path w="6793" h="14011" extrusionOk="0">
                  <a:moveTo>
                    <a:pt x="1655" y="0"/>
                  </a:moveTo>
                  <a:cubicBezTo>
                    <a:pt x="878" y="0"/>
                    <a:pt x="302" y="376"/>
                    <a:pt x="101" y="877"/>
                  </a:cubicBezTo>
                  <a:cubicBezTo>
                    <a:pt x="26" y="1078"/>
                    <a:pt x="1" y="1278"/>
                    <a:pt x="1" y="1504"/>
                  </a:cubicBezTo>
                  <a:cubicBezTo>
                    <a:pt x="1" y="2757"/>
                    <a:pt x="928" y="4612"/>
                    <a:pt x="2056" y="6767"/>
                  </a:cubicBezTo>
                  <a:cubicBezTo>
                    <a:pt x="2933" y="8471"/>
                    <a:pt x="3735" y="11454"/>
                    <a:pt x="3810" y="14010"/>
                  </a:cubicBezTo>
                  <a:cubicBezTo>
                    <a:pt x="4111" y="13860"/>
                    <a:pt x="4412" y="13835"/>
                    <a:pt x="4713" y="13835"/>
                  </a:cubicBezTo>
                  <a:cubicBezTo>
                    <a:pt x="4838" y="13835"/>
                    <a:pt x="4988" y="13835"/>
                    <a:pt x="5114" y="13860"/>
                  </a:cubicBezTo>
                  <a:cubicBezTo>
                    <a:pt x="5214" y="12983"/>
                    <a:pt x="5264" y="12156"/>
                    <a:pt x="5264" y="11354"/>
                  </a:cubicBezTo>
                  <a:cubicBezTo>
                    <a:pt x="5264" y="7193"/>
                    <a:pt x="3936" y="4010"/>
                    <a:pt x="2883" y="2356"/>
                  </a:cubicBezTo>
                  <a:cubicBezTo>
                    <a:pt x="2532" y="1805"/>
                    <a:pt x="2206" y="1429"/>
                    <a:pt x="1981" y="1278"/>
                  </a:cubicBezTo>
                  <a:cubicBezTo>
                    <a:pt x="1880" y="1178"/>
                    <a:pt x="1880" y="1053"/>
                    <a:pt x="1956" y="953"/>
                  </a:cubicBezTo>
                  <a:cubicBezTo>
                    <a:pt x="2006" y="902"/>
                    <a:pt x="2056" y="852"/>
                    <a:pt x="2131" y="852"/>
                  </a:cubicBezTo>
                  <a:cubicBezTo>
                    <a:pt x="2181" y="852"/>
                    <a:pt x="2231" y="877"/>
                    <a:pt x="2281" y="902"/>
                  </a:cubicBezTo>
                  <a:cubicBezTo>
                    <a:pt x="2557" y="1128"/>
                    <a:pt x="2883" y="1554"/>
                    <a:pt x="3259" y="2105"/>
                  </a:cubicBezTo>
                  <a:cubicBezTo>
                    <a:pt x="3635" y="2682"/>
                    <a:pt x="4036" y="3434"/>
                    <a:pt x="4387" y="4336"/>
                  </a:cubicBezTo>
                  <a:cubicBezTo>
                    <a:pt x="5114" y="6115"/>
                    <a:pt x="5715" y="8521"/>
                    <a:pt x="5715" y="11354"/>
                  </a:cubicBezTo>
                  <a:cubicBezTo>
                    <a:pt x="5715" y="12156"/>
                    <a:pt x="5665" y="13008"/>
                    <a:pt x="5565" y="13860"/>
                  </a:cubicBezTo>
                  <a:lnTo>
                    <a:pt x="5590" y="13860"/>
                  </a:lnTo>
                  <a:cubicBezTo>
                    <a:pt x="5891" y="13860"/>
                    <a:pt x="6166" y="13835"/>
                    <a:pt x="6442" y="13684"/>
                  </a:cubicBezTo>
                  <a:cubicBezTo>
                    <a:pt x="6667" y="12231"/>
                    <a:pt x="6793" y="10677"/>
                    <a:pt x="6793" y="9198"/>
                  </a:cubicBezTo>
                  <a:cubicBezTo>
                    <a:pt x="6793" y="6917"/>
                    <a:pt x="6492" y="4762"/>
                    <a:pt x="5715" y="3283"/>
                  </a:cubicBezTo>
                  <a:cubicBezTo>
                    <a:pt x="4462" y="852"/>
                    <a:pt x="2858" y="0"/>
                    <a:pt x="1655" y="0"/>
                  </a:cubicBezTo>
                  <a:close/>
                </a:path>
              </a:pathLst>
            </a:custGeom>
            <a:solidFill>
              <a:srgbClr val="FFEA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>
              <a:off x="5535875" y="2935025"/>
              <a:ext cx="95900" cy="421075"/>
            </a:xfrm>
            <a:custGeom>
              <a:avLst/>
              <a:gdLst/>
              <a:ahLst/>
              <a:cxnLst/>
              <a:rect l="l" t="t" r="r" b="b"/>
              <a:pathLst>
                <a:path w="3836" h="16843" extrusionOk="0">
                  <a:moveTo>
                    <a:pt x="267" y="1"/>
                  </a:moveTo>
                  <a:cubicBezTo>
                    <a:pt x="194" y="1"/>
                    <a:pt x="121" y="34"/>
                    <a:pt x="76" y="95"/>
                  </a:cubicBezTo>
                  <a:cubicBezTo>
                    <a:pt x="0" y="195"/>
                    <a:pt x="0" y="320"/>
                    <a:pt x="101" y="420"/>
                  </a:cubicBezTo>
                  <a:cubicBezTo>
                    <a:pt x="326" y="571"/>
                    <a:pt x="652" y="947"/>
                    <a:pt x="1003" y="1498"/>
                  </a:cubicBezTo>
                  <a:cubicBezTo>
                    <a:pt x="2056" y="3152"/>
                    <a:pt x="3384" y="6335"/>
                    <a:pt x="3384" y="10496"/>
                  </a:cubicBezTo>
                  <a:cubicBezTo>
                    <a:pt x="3384" y="12350"/>
                    <a:pt x="3133" y="14380"/>
                    <a:pt x="2482" y="16561"/>
                  </a:cubicBezTo>
                  <a:cubicBezTo>
                    <a:pt x="2457" y="16686"/>
                    <a:pt x="2507" y="16811"/>
                    <a:pt x="2632" y="16836"/>
                  </a:cubicBezTo>
                  <a:cubicBezTo>
                    <a:pt x="2653" y="16841"/>
                    <a:pt x="2674" y="16843"/>
                    <a:pt x="2694" y="16843"/>
                  </a:cubicBezTo>
                  <a:cubicBezTo>
                    <a:pt x="2796" y="16843"/>
                    <a:pt x="2887" y="16791"/>
                    <a:pt x="2908" y="16686"/>
                  </a:cubicBezTo>
                  <a:cubicBezTo>
                    <a:pt x="3584" y="14455"/>
                    <a:pt x="3835" y="12375"/>
                    <a:pt x="3835" y="10496"/>
                  </a:cubicBezTo>
                  <a:cubicBezTo>
                    <a:pt x="3835" y="7663"/>
                    <a:pt x="3234" y="5257"/>
                    <a:pt x="2507" y="3478"/>
                  </a:cubicBezTo>
                  <a:cubicBezTo>
                    <a:pt x="2156" y="2576"/>
                    <a:pt x="1755" y="1824"/>
                    <a:pt x="1379" y="1247"/>
                  </a:cubicBezTo>
                  <a:cubicBezTo>
                    <a:pt x="1003" y="696"/>
                    <a:pt x="677" y="270"/>
                    <a:pt x="401" y="44"/>
                  </a:cubicBezTo>
                  <a:cubicBezTo>
                    <a:pt x="362" y="15"/>
                    <a:pt x="315" y="1"/>
                    <a:pt x="2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>
              <a:off x="5522100" y="3060175"/>
              <a:ext cx="497500" cy="497900"/>
            </a:xfrm>
            <a:custGeom>
              <a:avLst/>
              <a:gdLst/>
              <a:ahLst/>
              <a:cxnLst/>
              <a:rect l="l" t="t" r="r" b="b"/>
              <a:pathLst>
                <a:path w="19900" h="19916" extrusionOk="0">
                  <a:moveTo>
                    <a:pt x="16211" y="0"/>
                  </a:moveTo>
                  <a:cubicBezTo>
                    <a:pt x="13442" y="0"/>
                    <a:pt x="12292" y="2172"/>
                    <a:pt x="11253" y="2432"/>
                  </a:cubicBezTo>
                  <a:cubicBezTo>
                    <a:pt x="11162" y="2452"/>
                    <a:pt x="11071" y="2461"/>
                    <a:pt x="10980" y="2461"/>
                  </a:cubicBezTo>
                  <a:cubicBezTo>
                    <a:pt x="10501" y="2461"/>
                    <a:pt x="10034" y="2205"/>
                    <a:pt x="9549" y="1931"/>
                  </a:cubicBezTo>
                  <a:cubicBezTo>
                    <a:pt x="9067" y="1664"/>
                    <a:pt x="8572" y="1398"/>
                    <a:pt x="8045" y="1398"/>
                  </a:cubicBezTo>
                  <a:cubicBezTo>
                    <a:pt x="7531" y="1398"/>
                    <a:pt x="6985" y="1652"/>
                    <a:pt x="6391" y="2407"/>
                  </a:cubicBezTo>
                  <a:cubicBezTo>
                    <a:pt x="5389" y="3660"/>
                    <a:pt x="6717" y="5991"/>
                    <a:pt x="5564" y="7419"/>
                  </a:cubicBezTo>
                  <a:cubicBezTo>
                    <a:pt x="5155" y="7925"/>
                    <a:pt x="4716" y="8008"/>
                    <a:pt x="4247" y="8008"/>
                  </a:cubicBezTo>
                  <a:cubicBezTo>
                    <a:pt x="4112" y="8008"/>
                    <a:pt x="3975" y="8001"/>
                    <a:pt x="3835" y="7996"/>
                  </a:cubicBezTo>
                  <a:cubicBezTo>
                    <a:pt x="3679" y="7986"/>
                    <a:pt x="3522" y="7976"/>
                    <a:pt x="3363" y="7976"/>
                  </a:cubicBezTo>
                  <a:cubicBezTo>
                    <a:pt x="2729" y="7976"/>
                    <a:pt x="2075" y="8136"/>
                    <a:pt x="1454" y="9099"/>
                  </a:cubicBezTo>
                  <a:cubicBezTo>
                    <a:pt x="0" y="11304"/>
                    <a:pt x="2130" y="14512"/>
                    <a:pt x="3083" y="16467"/>
                  </a:cubicBezTo>
                  <a:lnTo>
                    <a:pt x="5815" y="19475"/>
                  </a:lnTo>
                  <a:cubicBezTo>
                    <a:pt x="6625" y="19783"/>
                    <a:pt x="7422" y="19915"/>
                    <a:pt x="8168" y="19915"/>
                  </a:cubicBezTo>
                  <a:cubicBezTo>
                    <a:pt x="10329" y="19915"/>
                    <a:pt x="12059" y="18807"/>
                    <a:pt x="12431" y="17670"/>
                  </a:cubicBezTo>
                  <a:cubicBezTo>
                    <a:pt x="12932" y="16141"/>
                    <a:pt x="11379" y="14763"/>
                    <a:pt x="14511" y="13710"/>
                  </a:cubicBezTo>
                  <a:cubicBezTo>
                    <a:pt x="17795" y="12582"/>
                    <a:pt x="17318" y="9675"/>
                    <a:pt x="16341" y="8121"/>
                  </a:cubicBezTo>
                  <a:cubicBezTo>
                    <a:pt x="15263" y="6342"/>
                    <a:pt x="16943" y="5164"/>
                    <a:pt x="18346" y="3986"/>
                  </a:cubicBezTo>
                  <a:cubicBezTo>
                    <a:pt x="19750" y="2808"/>
                    <a:pt x="19900" y="302"/>
                    <a:pt x="16742" y="26"/>
                  </a:cubicBezTo>
                  <a:cubicBezTo>
                    <a:pt x="16559" y="8"/>
                    <a:pt x="16382" y="0"/>
                    <a:pt x="16211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5"/>
            <p:cNvSpPr/>
            <p:nvPr/>
          </p:nvSpPr>
          <p:spPr>
            <a:xfrm>
              <a:off x="5569700" y="3060175"/>
              <a:ext cx="434875" cy="498150"/>
            </a:xfrm>
            <a:custGeom>
              <a:avLst/>
              <a:gdLst/>
              <a:ahLst/>
              <a:cxnLst/>
              <a:rect l="l" t="t" r="r" b="b"/>
              <a:pathLst>
                <a:path w="17395" h="19926" extrusionOk="0">
                  <a:moveTo>
                    <a:pt x="14312" y="1"/>
                  </a:moveTo>
                  <a:cubicBezTo>
                    <a:pt x="11530" y="1"/>
                    <a:pt x="10402" y="2156"/>
                    <a:pt x="9349" y="2432"/>
                  </a:cubicBezTo>
                  <a:cubicBezTo>
                    <a:pt x="9249" y="2457"/>
                    <a:pt x="9174" y="2457"/>
                    <a:pt x="9074" y="2457"/>
                  </a:cubicBezTo>
                  <a:cubicBezTo>
                    <a:pt x="8597" y="2457"/>
                    <a:pt x="8121" y="2181"/>
                    <a:pt x="7645" y="1931"/>
                  </a:cubicBezTo>
                  <a:cubicBezTo>
                    <a:pt x="7169" y="1655"/>
                    <a:pt x="6668" y="1379"/>
                    <a:pt x="6141" y="1379"/>
                  </a:cubicBezTo>
                  <a:cubicBezTo>
                    <a:pt x="5640" y="1379"/>
                    <a:pt x="5089" y="1655"/>
                    <a:pt x="4487" y="2407"/>
                  </a:cubicBezTo>
                  <a:cubicBezTo>
                    <a:pt x="4161" y="2808"/>
                    <a:pt x="4086" y="3334"/>
                    <a:pt x="4086" y="3886"/>
                  </a:cubicBezTo>
                  <a:cubicBezTo>
                    <a:pt x="4086" y="4437"/>
                    <a:pt x="4161" y="5038"/>
                    <a:pt x="4161" y="5640"/>
                  </a:cubicBezTo>
                  <a:cubicBezTo>
                    <a:pt x="4161" y="6292"/>
                    <a:pt x="4061" y="6893"/>
                    <a:pt x="3660" y="7419"/>
                  </a:cubicBezTo>
                  <a:cubicBezTo>
                    <a:pt x="3259" y="7921"/>
                    <a:pt x="2808" y="7996"/>
                    <a:pt x="2357" y="7996"/>
                  </a:cubicBezTo>
                  <a:lnTo>
                    <a:pt x="1931" y="7996"/>
                  </a:lnTo>
                  <a:cubicBezTo>
                    <a:pt x="1780" y="7971"/>
                    <a:pt x="1630" y="7971"/>
                    <a:pt x="1480" y="7971"/>
                  </a:cubicBezTo>
                  <a:cubicBezTo>
                    <a:pt x="1003" y="7971"/>
                    <a:pt x="502" y="8071"/>
                    <a:pt x="1" y="8547"/>
                  </a:cubicBezTo>
                  <a:cubicBezTo>
                    <a:pt x="828" y="9650"/>
                    <a:pt x="1454" y="10903"/>
                    <a:pt x="1830" y="12231"/>
                  </a:cubicBezTo>
                  <a:cubicBezTo>
                    <a:pt x="1956" y="12632"/>
                    <a:pt x="2031" y="13033"/>
                    <a:pt x="2081" y="13460"/>
                  </a:cubicBezTo>
                  <a:cubicBezTo>
                    <a:pt x="2106" y="13460"/>
                    <a:pt x="2131" y="13485"/>
                    <a:pt x="2156" y="13510"/>
                  </a:cubicBezTo>
                  <a:lnTo>
                    <a:pt x="2106" y="13535"/>
                  </a:lnTo>
                  <a:lnTo>
                    <a:pt x="2156" y="13535"/>
                  </a:lnTo>
                  <a:cubicBezTo>
                    <a:pt x="3510" y="15013"/>
                    <a:pt x="4512" y="16793"/>
                    <a:pt x="5064" y="18748"/>
                  </a:cubicBezTo>
                  <a:cubicBezTo>
                    <a:pt x="5189" y="19099"/>
                    <a:pt x="5264" y="19475"/>
                    <a:pt x="5314" y="19851"/>
                  </a:cubicBezTo>
                  <a:cubicBezTo>
                    <a:pt x="5640" y="19901"/>
                    <a:pt x="5941" y="19926"/>
                    <a:pt x="6267" y="19926"/>
                  </a:cubicBezTo>
                  <a:cubicBezTo>
                    <a:pt x="8422" y="19926"/>
                    <a:pt x="10151" y="18823"/>
                    <a:pt x="10527" y="17670"/>
                  </a:cubicBezTo>
                  <a:cubicBezTo>
                    <a:pt x="10602" y="17419"/>
                    <a:pt x="10627" y="17144"/>
                    <a:pt x="10627" y="16918"/>
                  </a:cubicBezTo>
                  <a:cubicBezTo>
                    <a:pt x="10627" y="16517"/>
                    <a:pt x="10577" y="16116"/>
                    <a:pt x="10577" y="15740"/>
                  </a:cubicBezTo>
                  <a:cubicBezTo>
                    <a:pt x="10577" y="14988"/>
                    <a:pt x="10853" y="14287"/>
                    <a:pt x="12607" y="13710"/>
                  </a:cubicBezTo>
                  <a:cubicBezTo>
                    <a:pt x="14537" y="13033"/>
                    <a:pt x="15164" y="11780"/>
                    <a:pt x="15164" y="10527"/>
                  </a:cubicBezTo>
                  <a:cubicBezTo>
                    <a:pt x="15164" y="9650"/>
                    <a:pt x="14838" y="8773"/>
                    <a:pt x="14437" y="8121"/>
                  </a:cubicBezTo>
                  <a:cubicBezTo>
                    <a:pt x="14211" y="7720"/>
                    <a:pt x="14086" y="7344"/>
                    <a:pt x="14086" y="6993"/>
                  </a:cubicBezTo>
                  <a:cubicBezTo>
                    <a:pt x="14086" y="5815"/>
                    <a:pt x="15339" y="4913"/>
                    <a:pt x="16442" y="3986"/>
                  </a:cubicBezTo>
                  <a:cubicBezTo>
                    <a:pt x="17018" y="3510"/>
                    <a:pt x="17394" y="2783"/>
                    <a:pt x="17394" y="2081"/>
                  </a:cubicBezTo>
                  <a:cubicBezTo>
                    <a:pt x="17394" y="1104"/>
                    <a:pt x="16693" y="176"/>
                    <a:pt x="14838" y="26"/>
                  </a:cubicBezTo>
                  <a:cubicBezTo>
                    <a:pt x="14663" y="1"/>
                    <a:pt x="14487" y="1"/>
                    <a:pt x="14312" y="1"/>
                  </a:cubicBez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5"/>
            <p:cNvSpPr/>
            <p:nvPr/>
          </p:nvSpPr>
          <p:spPr>
            <a:xfrm>
              <a:off x="5637375" y="3090150"/>
              <a:ext cx="320825" cy="410525"/>
            </a:xfrm>
            <a:custGeom>
              <a:avLst/>
              <a:gdLst/>
              <a:ahLst/>
              <a:cxnLst/>
              <a:rect l="l" t="t" r="r" b="b"/>
              <a:pathLst>
                <a:path w="12833" h="16421" extrusionOk="0">
                  <a:moveTo>
                    <a:pt x="12555" y="0"/>
                  </a:moveTo>
                  <a:cubicBezTo>
                    <a:pt x="12539" y="0"/>
                    <a:pt x="12523" y="2"/>
                    <a:pt x="12507" y="5"/>
                  </a:cubicBezTo>
                  <a:cubicBezTo>
                    <a:pt x="11605" y="255"/>
                    <a:pt x="10452" y="857"/>
                    <a:pt x="9174" y="1759"/>
                  </a:cubicBezTo>
                  <a:cubicBezTo>
                    <a:pt x="7244" y="3088"/>
                    <a:pt x="5113" y="5093"/>
                    <a:pt x="3359" y="7574"/>
                  </a:cubicBezTo>
                  <a:cubicBezTo>
                    <a:pt x="1630" y="10055"/>
                    <a:pt x="276" y="12987"/>
                    <a:pt x="26" y="16170"/>
                  </a:cubicBezTo>
                  <a:cubicBezTo>
                    <a:pt x="1" y="16296"/>
                    <a:pt x="101" y="16396"/>
                    <a:pt x="226" y="16421"/>
                  </a:cubicBezTo>
                  <a:cubicBezTo>
                    <a:pt x="352" y="16421"/>
                    <a:pt x="452" y="16321"/>
                    <a:pt x="477" y="16195"/>
                  </a:cubicBezTo>
                  <a:cubicBezTo>
                    <a:pt x="803" y="12085"/>
                    <a:pt x="3008" y="8376"/>
                    <a:pt x="5540" y="5569"/>
                  </a:cubicBezTo>
                  <a:cubicBezTo>
                    <a:pt x="6818" y="4165"/>
                    <a:pt x="8171" y="2987"/>
                    <a:pt x="9424" y="2135"/>
                  </a:cubicBezTo>
                  <a:cubicBezTo>
                    <a:pt x="10677" y="1258"/>
                    <a:pt x="11805" y="682"/>
                    <a:pt x="12632" y="456"/>
                  </a:cubicBezTo>
                  <a:cubicBezTo>
                    <a:pt x="12758" y="431"/>
                    <a:pt x="12833" y="306"/>
                    <a:pt x="12783" y="180"/>
                  </a:cubicBezTo>
                  <a:cubicBezTo>
                    <a:pt x="12761" y="71"/>
                    <a:pt x="12663" y="0"/>
                    <a:pt x="1255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>
              <a:off x="5693775" y="3303300"/>
              <a:ext cx="202400" cy="26600"/>
            </a:xfrm>
            <a:custGeom>
              <a:avLst/>
              <a:gdLst/>
              <a:ahLst/>
              <a:cxnLst/>
              <a:rect l="l" t="t" r="r" b="b"/>
              <a:pathLst>
                <a:path w="8096" h="1064" extrusionOk="0">
                  <a:moveTo>
                    <a:pt x="4587" y="0"/>
                  </a:moveTo>
                  <a:cubicBezTo>
                    <a:pt x="3735" y="0"/>
                    <a:pt x="2883" y="50"/>
                    <a:pt x="2106" y="151"/>
                  </a:cubicBezTo>
                  <a:cubicBezTo>
                    <a:pt x="1329" y="251"/>
                    <a:pt x="652" y="401"/>
                    <a:pt x="151" y="627"/>
                  </a:cubicBezTo>
                  <a:cubicBezTo>
                    <a:pt x="25" y="677"/>
                    <a:pt x="0" y="827"/>
                    <a:pt x="50" y="928"/>
                  </a:cubicBezTo>
                  <a:cubicBezTo>
                    <a:pt x="84" y="1013"/>
                    <a:pt x="153" y="1063"/>
                    <a:pt x="233" y="1063"/>
                  </a:cubicBezTo>
                  <a:cubicBezTo>
                    <a:pt x="271" y="1063"/>
                    <a:pt x="311" y="1052"/>
                    <a:pt x="351" y="1028"/>
                  </a:cubicBezTo>
                  <a:cubicBezTo>
                    <a:pt x="752" y="827"/>
                    <a:pt x="1404" y="677"/>
                    <a:pt x="2156" y="577"/>
                  </a:cubicBezTo>
                  <a:cubicBezTo>
                    <a:pt x="2908" y="501"/>
                    <a:pt x="3760" y="451"/>
                    <a:pt x="4587" y="451"/>
                  </a:cubicBezTo>
                  <a:cubicBezTo>
                    <a:pt x="5865" y="451"/>
                    <a:pt x="7093" y="552"/>
                    <a:pt x="7795" y="702"/>
                  </a:cubicBezTo>
                  <a:cubicBezTo>
                    <a:pt x="7822" y="713"/>
                    <a:pt x="7848" y="718"/>
                    <a:pt x="7874" y="718"/>
                  </a:cubicBezTo>
                  <a:cubicBezTo>
                    <a:pt x="7969" y="718"/>
                    <a:pt x="8051" y="650"/>
                    <a:pt x="8071" y="552"/>
                  </a:cubicBezTo>
                  <a:cubicBezTo>
                    <a:pt x="8096" y="426"/>
                    <a:pt x="8020" y="301"/>
                    <a:pt x="7895" y="276"/>
                  </a:cubicBezTo>
                  <a:cubicBezTo>
                    <a:pt x="7118" y="100"/>
                    <a:pt x="5890" y="0"/>
                    <a:pt x="458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>
              <a:off x="5717575" y="3133000"/>
              <a:ext cx="39500" cy="123325"/>
            </a:xfrm>
            <a:custGeom>
              <a:avLst/>
              <a:gdLst/>
              <a:ahLst/>
              <a:cxnLst/>
              <a:rect l="l" t="t" r="r" b="b"/>
              <a:pathLst>
                <a:path w="1580" h="4933" extrusionOk="0">
                  <a:moveTo>
                    <a:pt x="240" y="0"/>
                  </a:moveTo>
                  <a:cubicBezTo>
                    <a:pt x="208" y="0"/>
                    <a:pt x="178" y="7"/>
                    <a:pt x="151" y="20"/>
                  </a:cubicBezTo>
                  <a:cubicBezTo>
                    <a:pt x="26" y="70"/>
                    <a:pt x="1" y="221"/>
                    <a:pt x="51" y="321"/>
                  </a:cubicBezTo>
                  <a:cubicBezTo>
                    <a:pt x="51" y="321"/>
                    <a:pt x="76" y="371"/>
                    <a:pt x="101" y="421"/>
                  </a:cubicBezTo>
                  <a:cubicBezTo>
                    <a:pt x="301" y="822"/>
                    <a:pt x="1129" y="2652"/>
                    <a:pt x="1103" y="4281"/>
                  </a:cubicBezTo>
                  <a:cubicBezTo>
                    <a:pt x="1103" y="4406"/>
                    <a:pt x="1103" y="4557"/>
                    <a:pt x="1103" y="4682"/>
                  </a:cubicBezTo>
                  <a:cubicBezTo>
                    <a:pt x="1078" y="4807"/>
                    <a:pt x="1179" y="4907"/>
                    <a:pt x="1304" y="4932"/>
                  </a:cubicBezTo>
                  <a:cubicBezTo>
                    <a:pt x="1429" y="4932"/>
                    <a:pt x="1530" y="4832"/>
                    <a:pt x="1555" y="4707"/>
                  </a:cubicBezTo>
                  <a:cubicBezTo>
                    <a:pt x="1555" y="4582"/>
                    <a:pt x="1580" y="4431"/>
                    <a:pt x="1580" y="4281"/>
                  </a:cubicBezTo>
                  <a:cubicBezTo>
                    <a:pt x="1580" y="3278"/>
                    <a:pt x="1279" y="2226"/>
                    <a:pt x="1003" y="1449"/>
                  </a:cubicBezTo>
                  <a:cubicBezTo>
                    <a:pt x="727" y="672"/>
                    <a:pt x="452" y="120"/>
                    <a:pt x="452" y="120"/>
                  </a:cubicBezTo>
                  <a:cubicBezTo>
                    <a:pt x="415" y="47"/>
                    <a:pt x="325" y="0"/>
                    <a:pt x="2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>
              <a:off x="3046500" y="2177975"/>
              <a:ext cx="1521975" cy="874725"/>
            </a:xfrm>
            <a:custGeom>
              <a:avLst/>
              <a:gdLst/>
              <a:ahLst/>
              <a:cxnLst/>
              <a:rect l="l" t="t" r="r" b="b"/>
              <a:pathLst>
                <a:path w="60879" h="34989" extrusionOk="0">
                  <a:moveTo>
                    <a:pt x="30427" y="0"/>
                  </a:moveTo>
                  <a:cubicBezTo>
                    <a:pt x="28848" y="0"/>
                    <a:pt x="27269" y="76"/>
                    <a:pt x="25690" y="226"/>
                  </a:cubicBezTo>
                  <a:cubicBezTo>
                    <a:pt x="22633" y="477"/>
                    <a:pt x="19600" y="1053"/>
                    <a:pt x="16668" y="1905"/>
                  </a:cubicBezTo>
                  <a:cubicBezTo>
                    <a:pt x="13986" y="2657"/>
                    <a:pt x="11405" y="3735"/>
                    <a:pt x="8999" y="5113"/>
                  </a:cubicBezTo>
                  <a:cubicBezTo>
                    <a:pt x="6918" y="6291"/>
                    <a:pt x="5039" y="7770"/>
                    <a:pt x="3410" y="9549"/>
                  </a:cubicBezTo>
                  <a:cubicBezTo>
                    <a:pt x="2056" y="11028"/>
                    <a:pt x="1054" y="12807"/>
                    <a:pt x="502" y="14762"/>
                  </a:cubicBezTo>
                  <a:cubicBezTo>
                    <a:pt x="1" y="16542"/>
                    <a:pt x="1" y="18447"/>
                    <a:pt x="502" y="20226"/>
                  </a:cubicBezTo>
                  <a:cubicBezTo>
                    <a:pt x="1054" y="22181"/>
                    <a:pt x="2056" y="23960"/>
                    <a:pt x="3410" y="25439"/>
                  </a:cubicBezTo>
                  <a:cubicBezTo>
                    <a:pt x="5039" y="27194"/>
                    <a:pt x="6918" y="28697"/>
                    <a:pt x="8999" y="29875"/>
                  </a:cubicBezTo>
                  <a:cubicBezTo>
                    <a:pt x="11430" y="31229"/>
                    <a:pt x="13986" y="32306"/>
                    <a:pt x="16668" y="33083"/>
                  </a:cubicBezTo>
                  <a:cubicBezTo>
                    <a:pt x="19600" y="33935"/>
                    <a:pt x="22633" y="34512"/>
                    <a:pt x="25690" y="34762"/>
                  </a:cubicBezTo>
                  <a:cubicBezTo>
                    <a:pt x="27269" y="34913"/>
                    <a:pt x="28848" y="34988"/>
                    <a:pt x="30427" y="34988"/>
                  </a:cubicBezTo>
                  <a:cubicBezTo>
                    <a:pt x="32006" y="34988"/>
                    <a:pt x="33585" y="34913"/>
                    <a:pt x="35164" y="34762"/>
                  </a:cubicBezTo>
                  <a:cubicBezTo>
                    <a:pt x="38222" y="34512"/>
                    <a:pt x="41254" y="33935"/>
                    <a:pt x="44187" y="33083"/>
                  </a:cubicBezTo>
                  <a:cubicBezTo>
                    <a:pt x="46868" y="32306"/>
                    <a:pt x="49450" y="31229"/>
                    <a:pt x="51856" y="29875"/>
                  </a:cubicBezTo>
                  <a:cubicBezTo>
                    <a:pt x="53961" y="28697"/>
                    <a:pt x="55841" y="27194"/>
                    <a:pt x="57445" y="25439"/>
                  </a:cubicBezTo>
                  <a:cubicBezTo>
                    <a:pt x="58798" y="23935"/>
                    <a:pt x="59801" y="22156"/>
                    <a:pt x="60377" y="20226"/>
                  </a:cubicBezTo>
                  <a:cubicBezTo>
                    <a:pt x="60879" y="18422"/>
                    <a:pt x="60879" y="16517"/>
                    <a:pt x="60377" y="14712"/>
                  </a:cubicBezTo>
                  <a:cubicBezTo>
                    <a:pt x="59801" y="12782"/>
                    <a:pt x="58798" y="11003"/>
                    <a:pt x="57445" y="9524"/>
                  </a:cubicBezTo>
                  <a:cubicBezTo>
                    <a:pt x="55841" y="7745"/>
                    <a:pt x="53961" y="6266"/>
                    <a:pt x="51856" y="5113"/>
                  </a:cubicBezTo>
                  <a:cubicBezTo>
                    <a:pt x="49450" y="3735"/>
                    <a:pt x="46868" y="2657"/>
                    <a:pt x="44187" y="1905"/>
                  </a:cubicBezTo>
                  <a:cubicBezTo>
                    <a:pt x="41254" y="1053"/>
                    <a:pt x="38222" y="477"/>
                    <a:pt x="35164" y="226"/>
                  </a:cubicBezTo>
                  <a:cubicBezTo>
                    <a:pt x="33585" y="76"/>
                    <a:pt x="32006" y="0"/>
                    <a:pt x="3042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>
              <a:off x="3049650" y="2546400"/>
              <a:ext cx="1515075" cy="77100"/>
            </a:xfrm>
            <a:custGeom>
              <a:avLst/>
              <a:gdLst/>
              <a:ahLst/>
              <a:cxnLst/>
              <a:rect l="l" t="t" r="r" b="b"/>
              <a:pathLst>
                <a:path w="60603" h="3084" extrusionOk="0">
                  <a:moveTo>
                    <a:pt x="0" y="0"/>
                  </a:moveTo>
                  <a:lnTo>
                    <a:pt x="0" y="2908"/>
                  </a:lnTo>
                  <a:lnTo>
                    <a:pt x="60602" y="3083"/>
                  </a:lnTo>
                  <a:lnTo>
                    <a:pt x="606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>
              <a:off x="3463175" y="2114075"/>
              <a:ext cx="344025" cy="431725"/>
            </a:xfrm>
            <a:custGeom>
              <a:avLst/>
              <a:gdLst/>
              <a:ahLst/>
              <a:cxnLst/>
              <a:rect l="l" t="t" r="r" b="b"/>
              <a:pathLst>
                <a:path w="13761" h="17269" extrusionOk="0">
                  <a:moveTo>
                    <a:pt x="9023" y="0"/>
                  </a:moveTo>
                  <a:cubicBezTo>
                    <a:pt x="5966" y="276"/>
                    <a:pt x="2933" y="852"/>
                    <a:pt x="1" y="1704"/>
                  </a:cubicBezTo>
                  <a:lnTo>
                    <a:pt x="13760" y="17268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>
              <a:off x="3688750" y="2108900"/>
              <a:ext cx="236875" cy="436900"/>
            </a:xfrm>
            <a:custGeom>
              <a:avLst/>
              <a:gdLst/>
              <a:ahLst/>
              <a:cxnLst/>
              <a:rect l="l" t="t" r="r" b="b"/>
              <a:pathLst>
                <a:path w="9475" h="17476" extrusionOk="0">
                  <a:moveTo>
                    <a:pt x="4747" y="0"/>
                  </a:moveTo>
                  <a:cubicBezTo>
                    <a:pt x="3165" y="0"/>
                    <a:pt x="1579" y="69"/>
                    <a:pt x="0" y="207"/>
                  </a:cubicBezTo>
                  <a:lnTo>
                    <a:pt x="4737" y="17475"/>
                  </a:lnTo>
                  <a:lnTo>
                    <a:pt x="9474" y="207"/>
                  </a:lnTo>
                  <a:cubicBezTo>
                    <a:pt x="7908" y="69"/>
                    <a:pt x="6329" y="0"/>
                    <a:pt x="47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>
              <a:off x="3807175" y="2114075"/>
              <a:ext cx="344000" cy="431725"/>
            </a:xfrm>
            <a:custGeom>
              <a:avLst/>
              <a:gdLst/>
              <a:ahLst/>
              <a:cxnLst/>
              <a:rect l="l" t="t" r="r" b="b"/>
              <a:pathLst>
                <a:path w="13760" h="17269" extrusionOk="0">
                  <a:moveTo>
                    <a:pt x="4737" y="0"/>
                  </a:moveTo>
                  <a:lnTo>
                    <a:pt x="0" y="17268"/>
                  </a:lnTo>
                  <a:lnTo>
                    <a:pt x="13760" y="1704"/>
                  </a:lnTo>
                  <a:cubicBezTo>
                    <a:pt x="10827" y="827"/>
                    <a:pt x="7795" y="276"/>
                    <a:pt x="47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>
              <a:off x="3807175" y="2347775"/>
              <a:ext cx="748150" cy="198025"/>
            </a:xfrm>
            <a:custGeom>
              <a:avLst/>
              <a:gdLst/>
              <a:ahLst/>
              <a:cxnLst/>
              <a:rect l="l" t="t" r="r" b="b"/>
              <a:pathLst>
                <a:path w="29926" h="7921" extrusionOk="0">
                  <a:moveTo>
                    <a:pt x="27018" y="0"/>
                  </a:moveTo>
                  <a:lnTo>
                    <a:pt x="0" y="7920"/>
                  </a:lnTo>
                  <a:lnTo>
                    <a:pt x="0" y="7920"/>
                  </a:lnTo>
                  <a:lnTo>
                    <a:pt x="29925" y="5213"/>
                  </a:lnTo>
                  <a:cubicBezTo>
                    <a:pt x="29374" y="3259"/>
                    <a:pt x="28371" y="1479"/>
                    <a:pt x="270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>
              <a:off x="3807175" y="2478100"/>
              <a:ext cx="760675" cy="136625"/>
            </a:xfrm>
            <a:custGeom>
              <a:avLst/>
              <a:gdLst/>
              <a:ahLst/>
              <a:cxnLst/>
              <a:rect l="l" t="t" r="r" b="b"/>
              <a:pathLst>
                <a:path w="30427" h="5465" extrusionOk="0">
                  <a:moveTo>
                    <a:pt x="29950" y="0"/>
                  </a:moveTo>
                  <a:lnTo>
                    <a:pt x="0" y="2707"/>
                  </a:lnTo>
                  <a:lnTo>
                    <a:pt x="29950" y="5464"/>
                  </a:lnTo>
                  <a:cubicBezTo>
                    <a:pt x="30426" y="3685"/>
                    <a:pt x="30426" y="1780"/>
                    <a:pt x="299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>
              <a:off x="3807175" y="2547025"/>
              <a:ext cx="748775" cy="198025"/>
            </a:xfrm>
            <a:custGeom>
              <a:avLst/>
              <a:gdLst/>
              <a:ahLst/>
              <a:cxnLst/>
              <a:rect l="l" t="t" r="r" b="b"/>
              <a:pathLst>
                <a:path w="29951" h="7921" extrusionOk="0">
                  <a:moveTo>
                    <a:pt x="0" y="0"/>
                  </a:moveTo>
                  <a:lnTo>
                    <a:pt x="27018" y="7920"/>
                  </a:lnTo>
                  <a:cubicBezTo>
                    <a:pt x="28371" y="6442"/>
                    <a:pt x="29374" y="4662"/>
                    <a:pt x="29950" y="27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>
              <a:off x="3807175" y="2545775"/>
              <a:ext cx="675450" cy="310175"/>
            </a:xfrm>
            <a:custGeom>
              <a:avLst/>
              <a:gdLst/>
              <a:ahLst/>
              <a:cxnLst/>
              <a:rect l="l" t="t" r="r" b="b"/>
              <a:pathLst>
                <a:path w="27018" h="12407" extrusionOk="0">
                  <a:moveTo>
                    <a:pt x="0" y="0"/>
                  </a:moveTo>
                  <a:lnTo>
                    <a:pt x="21429" y="12406"/>
                  </a:lnTo>
                  <a:cubicBezTo>
                    <a:pt x="23534" y="11228"/>
                    <a:pt x="25414" y="9750"/>
                    <a:pt x="27018" y="79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5"/>
            <p:cNvSpPr/>
            <p:nvPr/>
          </p:nvSpPr>
          <p:spPr>
            <a:xfrm>
              <a:off x="3807175" y="2546400"/>
              <a:ext cx="344000" cy="431725"/>
            </a:xfrm>
            <a:custGeom>
              <a:avLst/>
              <a:gdLst/>
              <a:ahLst/>
              <a:cxnLst/>
              <a:rect l="l" t="t" r="r" b="b"/>
              <a:pathLst>
                <a:path w="13760" h="17269" extrusionOk="0">
                  <a:moveTo>
                    <a:pt x="0" y="0"/>
                  </a:moveTo>
                  <a:lnTo>
                    <a:pt x="4737" y="17269"/>
                  </a:lnTo>
                  <a:cubicBezTo>
                    <a:pt x="7795" y="17018"/>
                    <a:pt x="10827" y="16442"/>
                    <a:pt x="13760" y="155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5"/>
            <p:cNvSpPr/>
            <p:nvPr/>
          </p:nvSpPr>
          <p:spPr>
            <a:xfrm>
              <a:off x="3688750" y="2546400"/>
              <a:ext cx="236875" cy="437525"/>
            </a:xfrm>
            <a:custGeom>
              <a:avLst/>
              <a:gdLst/>
              <a:ahLst/>
              <a:cxnLst/>
              <a:rect l="l" t="t" r="r" b="b"/>
              <a:pathLst>
                <a:path w="9475" h="17501" extrusionOk="0">
                  <a:moveTo>
                    <a:pt x="4737" y="0"/>
                  </a:moveTo>
                  <a:lnTo>
                    <a:pt x="0" y="17294"/>
                  </a:lnTo>
                  <a:cubicBezTo>
                    <a:pt x="1579" y="17431"/>
                    <a:pt x="3158" y="17500"/>
                    <a:pt x="4737" y="17500"/>
                  </a:cubicBezTo>
                  <a:cubicBezTo>
                    <a:pt x="6316" y="17500"/>
                    <a:pt x="7895" y="17431"/>
                    <a:pt x="9474" y="17294"/>
                  </a:cubicBezTo>
                  <a:lnTo>
                    <a:pt x="47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5"/>
            <p:cNvSpPr/>
            <p:nvPr/>
          </p:nvSpPr>
          <p:spPr>
            <a:xfrm>
              <a:off x="3462550" y="2546400"/>
              <a:ext cx="344650" cy="432350"/>
            </a:xfrm>
            <a:custGeom>
              <a:avLst/>
              <a:gdLst/>
              <a:ahLst/>
              <a:cxnLst/>
              <a:rect l="l" t="t" r="r" b="b"/>
              <a:pathLst>
                <a:path w="13786" h="17294" extrusionOk="0">
                  <a:moveTo>
                    <a:pt x="13785" y="0"/>
                  </a:moveTo>
                  <a:lnTo>
                    <a:pt x="1" y="15614"/>
                  </a:lnTo>
                  <a:cubicBezTo>
                    <a:pt x="2958" y="16467"/>
                    <a:pt x="5991" y="17018"/>
                    <a:pt x="9023" y="17294"/>
                  </a:cubicBezTo>
                  <a:lnTo>
                    <a:pt x="1378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5"/>
            <p:cNvSpPr/>
            <p:nvPr/>
          </p:nvSpPr>
          <p:spPr>
            <a:xfrm>
              <a:off x="3270825" y="2546400"/>
              <a:ext cx="536375" cy="389750"/>
            </a:xfrm>
            <a:custGeom>
              <a:avLst/>
              <a:gdLst/>
              <a:ahLst/>
              <a:cxnLst/>
              <a:rect l="l" t="t" r="r" b="b"/>
              <a:pathLst>
                <a:path w="21455" h="15590" extrusionOk="0">
                  <a:moveTo>
                    <a:pt x="21454" y="0"/>
                  </a:moveTo>
                  <a:lnTo>
                    <a:pt x="0" y="12381"/>
                  </a:lnTo>
                  <a:cubicBezTo>
                    <a:pt x="2432" y="13760"/>
                    <a:pt x="4988" y="14838"/>
                    <a:pt x="7670" y="15589"/>
                  </a:cubicBezTo>
                  <a:lnTo>
                    <a:pt x="2145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5"/>
            <p:cNvSpPr/>
            <p:nvPr/>
          </p:nvSpPr>
          <p:spPr>
            <a:xfrm>
              <a:off x="3058425" y="2545775"/>
              <a:ext cx="748775" cy="198650"/>
            </a:xfrm>
            <a:custGeom>
              <a:avLst/>
              <a:gdLst/>
              <a:ahLst/>
              <a:cxnLst/>
              <a:rect l="l" t="t" r="r" b="b"/>
              <a:pathLst>
                <a:path w="29951" h="7946" extrusionOk="0">
                  <a:moveTo>
                    <a:pt x="29950" y="0"/>
                  </a:moveTo>
                  <a:lnTo>
                    <a:pt x="0" y="2732"/>
                  </a:lnTo>
                  <a:cubicBezTo>
                    <a:pt x="577" y="4687"/>
                    <a:pt x="1579" y="6466"/>
                    <a:pt x="2933" y="7945"/>
                  </a:cubicBezTo>
                  <a:lnTo>
                    <a:pt x="2995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5"/>
            <p:cNvSpPr/>
            <p:nvPr/>
          </p:nvSpPr>
          <p:spPr>
            <a:xfrm>
              <a:off x="3046500" y="2478100"/>
              <a:ext cx="760700" cy="136625"/>
            </a:xfrm>
            <a:custGeom>
              <a:avLst/>
              <a:gdLst/>
              <a:ahLst/>
              <a:cxnLst/>
              <a:rect l="l" t="t" r="r" b="b"/>
              <a:pathLst>
                <a:path w="30428" h="5465" extrusionOk="0">
                  <a:moveTo>
                    <a:pt x="502" y="0"/>
                  </a:moveTo>
                  <a:cubicBezTo>
                    <a:pt x="1" y="1780"/>
                    <a:pt x="1" y="3685"/>
                    <a:pt x="502" y="5464"/>
                  </a:cubicBezTo>
                  <a:lnTo>
                    <a:pt x="30427" y="2707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5"/>
            <p:cNvSpPr/>
            <p:nvPr/>
          </p:nvSpPr>
          <p:spPr>
            <a:xfrm>
              <a:off x="3059050" y="2347150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08" y="0"/>
                  </a:moveTo>
                  <a:cubicBezTo>
                    <a:pt x="1554" y="1504"/>
                    <a:pt x="552" y="3284"/>
                    <a:pt x="0" y="5213"/>
                  </a:cubicBezTo>
                  <a:lnTo>
                    <a:pt x="29925" y="7945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5"/>
            <p:cNvSpPr/>
            <p:nvPr/>
          </p:nvSpPr>
          <p:spPr>
            <a:xfrm>
              <a:off x="3131725" y="2236875"/>
              <a:ext cx="675475" cy="308925"/>
            </a:xfrm>
            <a:custGeom>
              <a:avLst/>
              <a:gdLst/>
              <a:ahLst/>
              <a:cxnLst/>
              <a:rect l="l" t="t" r="r" b="b"/>
              <a:pathLst>
                <a:path w="27019" h="12357" extrusionOk="0">
                  <a:moveTo>
                    <a:pt x="5590" y="0"/>
                  </a:moveTo>
                  <a:cubicBezTo>
                    <a:pt x="3509" y="1178"/>
                    <a:pt x="1630" y="2657"/>
                    <a:pt x="1" y="4436"/>
                  </a:cubicBezTo>
                  <a:lnTo>
                    <a:pt x="27018" y="12356"/>
                  </a:lnTo>
                  <a:lnTo>
                    <a:pt x="559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5"/>
            <p:cNvSpPr/>
            <p:nvPr/>
          </p:nvSpPr>
          <p:spPr>
            <a:xfrm>
              <a:off x="3807175" y="2156050"/>
              <a:ext cx="535725" cy="389750"/>
            </a:xfrm>
            <a:custGeom>
              <a:avLst/>
              <a:gdLst/>
              <a:ahLst/>
              <a:cxnLst/>
              <a:rect l="l" t="t" r="r" b="b"/>
              <a:pathLst>
                <a:path w="21429" h="15590" extrusionOk="0">
                  <a:moveTo>
                    <a:pt x="13760" y="0"/>
                  </a:moveTo>
                  <a:lnTo>
                    <a:pt x="0" y="15589"/>
                  </a:lnTo>
                  <a:lnTo>
                    <a:pt x="21429" y="3233"/>
                  </a:lnTo>
                  <a:cubicBezTo>
                    <a:pt x="19023" y="1855"/>
                    <a:pt x="16441" y="777"/>
                    <a:pt x="13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5"/>
            <p:cNvSpPr/>
            <p:nvPr/>
          </p:nvSpPr>
          <p:spPr>
            <a:xfrm>
              <a:off x="3807175" y="2236875"/>
              <a:ext cx="675450" cy="308925"/>
            </a:xfrm>
            <a:custGeom>
              <a:avLst/>
              <a:gdLst/>
              <a:ahLst/>
              <a:cxnLst/>
              <a:rect l="l" t="t" r="r" b="b"/>
              <a:pathLst>
                <a:path w="27018" h="12357" extrusionOk="0">
                  <a:moveTo>
                    <a:pt x="21429" y="0"/>
                  </a:moveTo>
                  <a:lnTo>
                    <a:pt x="0" y="12356"/>
                  </a:lnTo>
                  <a:lnTo>
                    <a:pt x="27018" y="4436"/>
                  </a:lnTo>
                  <a:cubicBezTo>
                    <a:pt x="25414" y="2657"/>
                    <a:pt x="23534" y="1178"/>
                    <a:pt x="2142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5"/>
            <p:cNvSpPr/>
            <p:nvPr/>
          </p:nvSpPr>
          <p:spPr>
            <a:xfrm>
              <a:off x="3131725" y="2545775"/>
              <a:ext cx="675475" cy="309550"/>
            </a:xfrm>
            <a:custGeom>
              <a:avLst/>
              <a:gdLst/>
              <a:ahLst/>
              <a:cxnLst/>
              <a:rect l="l" t="t" r="r" b="b"/>
              <a:pathLst>
                <a:path w="27019" h="12382" extrusionOk="0">
                  <a:moveTo>
                    <a:pt x="27018" y="0"/>
                  </a:moveTo>
                  <a:lnTo>
                    <a:pt x="26956" y="36"/>
                  </a:lnTo>
                  <a:lnTo>
                    <a:pt x="26956" y="36"/>
                  </a:lnTo>
                  <a:lnTo>
                    <a:pt x="26993" y="25"/>
                  </a:lnTo>
                  <a:lnTo>
                    <a:pt x="27018" y="0"/>
                  </a:lnTo>
                  <a:close/>
                  <a:moveTo>
                    <a:pt x="26956" y="36"/>
                  </a:moveTo>
                  <a:lnTo>
                    <a:pt x="1" y="7970"/>
                  </a:lnTo>
                  <a:cubicBezTo>
                    <a:pt x="1605" y="9725"/>
                    <a:pt x="3484" y="11228"/>
                    <a:pt x="5564" y="12381"/>
                  </a:cubicBezTo>
                  <a:lnTo>
                    <a:pt x="26956" y="3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5"/>
            <p:cNvSpPr/>
            <p:nvPr/>
          </p:nvSpPr>
          <p:spPr>
            <a:xfrm>
              <a:off x="3271450" y="2156675"/>
              <a:ext cx="535750" cy="389125"/>
            </a:xfrm>
            <a:custGeom>
              <a:avLst/>
              <a:gdLst/>
              <a:ahLst/>
              <a:cxnLst/>
              <a:rect l="l" t="t" r="r" b="b"/>
              <a:pathLst>
                <a:path w="21430" h="15565" extrusionOk="0">
                  <a:moveTo>
                    <a:pt x="7670" y="0"/>
                  </a:moveTo>
                  <a:cubicBezTo>
                    <a:pt x="4988" y="752"/>
                    <a:pt x="2407" y="1830"/>
                    <a:pt x="1" y="3208"/>
                  </a:cubicBezTo>
                  <a:lnTo>
                    <a:pt x="21429" y="15564"/>
                  </a:lnTo>
                  <a:lnTo>
                    <a:pt x="21429" y="15564"/>
                  </a:lnTo>
                  <a:lnTo>
                    <a:pt x="767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5"/>
            <p:cNvSpPr/>
            <p:nvPr/>
          </p:nvSpPr>
          <p:spPr>
            <a:xfrm>
              <a:off x="3807175" y="2546400"/>
              <a:ext cx="535725" cy="389750"/>
            </a:xfrm>
            <a:custGeom>
              <a:avLst/>
              <a:gdLst/>
              <a:ahLst/>
              <a:cxnLst/>
              <a:rect l="l" t="t" r="r" b="b"/>
              <a:pathLst>
                <a:path w="21429" h="15590" extrusionOk="0">
                  <a:moveTo>
                    <a:pt x="0" y="0"/>
                  </a:moveTo>
                  <a:lnTo>
                    <a:pt x="13760" y="15589"/>
                  </a:lnTo>
                  <a:cubicBezTo>
                    <a:pt x="16441" y="14838"/>
                    <a:pt x="19023" y="13760"/>
                    <a:pt x="21429" y="12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5"/>
            <p:cNvSpPr/>
            <p:nvPr/>
          </p:nvSpPr>
          <p:spPr>
            <a:xfrm>
              <a:off x="3349150" y="2008800"/>
              <a:ext cx="425450" cy="347150"/>
            </a:xfrm>
            <a:custGeom>
              <a:avLst/>
              <a:gdLst/>
              <a:ahLst/>
              <a:cxnLst/>
              <a:rect l="l" t="t" r="r" b="b"/>
              <a:pathLst>
                <a:path w="17018" h="13886" extrusionOk="0">
                  <a:moveTo>
                    <a:pt x="16166" y="0"/>
                  </a:moveTo>
                  <a:cubicBezTo>
                    <a:pt x="9925" y="276"/>
                    <a:pt x="4587" y="1604"/>
                    <a:pt x="0" y="4061"/>
                  </a:cubicBezTo>
                  <a:lnTo>
                    <a:pt x="17018" y="13885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5"/>
            <p:cNvSpPr/>
            <p:nvPr/>
          </p:nvSpPr>
          <p:spPr>
            <a:xfrm>
              <a:off x="3349150" y="2008800"/>
              <a:ext cx="425450" cy="347150"/>
            </a:xfrm>
            <a:custGeom>
              <a:avLst/>
              <a:gdLst/>
              <a:ahLst/>
              <a:cxnLst/>
              <a:rect l="l" t="t" r="r" b="b"/>
              <a:pathLst>
                <a:path w="17018" h="13886" extrusionOk="0">
                  <a:moveTo>
                    <a:pt x="16166" y="0"/>
                  </a:moveTo>
                  <a:cubicBezTo>
                    <a:pt x="9925" y="276"/>
                    <a:pt x="4587" y="1604"/>
                    <a:pt x="0" y="4061"/>
                  </a:cubicBezTo>
                  <a:lnTo>
                    <a:pt x="3659" y="6166"/>
                  </a:lnTo>
                  <a:lnTo>
                    <a:pt x="5990" y="7519"/>
                  </a:lnTo>
                  <a:lnTo>
                    <a:pt x="16091" y="13359"/>
                  </a:lnTo>
                  <a:lnTo>
                    <a:pt x="17018" y="13885"/>
                  </a:lnTo>
                  <a:lnTo>
                    <a:pt x="17018" y="13885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5"/>
            <p:cNvSpPr/>
            <p:nvPr/>
          </p:nvSpPr>
          <p:spPr>
            <a:xfrm>
              <a:off x="3349150" y="2110300"/>
              <a:ext cx="425450" cy="379725"/>
            </a:xfrm>
            <a:custGeom>
              <a:avLst/>
              <a:gdLst/>
              <a:ahLst/>
              <a:cxnLst/>
              <a:rect l="l" t="t" r="r" b="b"/>
              <a:pathLst>
                <a:path w="17018" h="15189" extrusionOk="0">
                  <a:moveTo>
                    <a:pt x="0" y="1"/>
                  </a:moveTo>
                  <a:lnTo>
                    <a:pt x="0" y="5364"/>
                  </a:lnTo>
                  <a:lnTo>
                    <a:pt x="17018" y="15189"/>
                  </a:lnTo>
                  <a:lnTo>
                    <a:pt x="17018" y="98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5"/>
            <p:cNvSpPr/>
            <p:nvPr/>
          </p:nvSpPr>
          <p:spPr>
            <a:xfrm>
              <a:off x="3349150" y="2110300"/>
              <a:ext cx="425450" cy="297025"/>
            </a:xfrm>
            <a:custGeom>
              <a:avLst/>
              <a:gdLst/>
              <a:ahLst/>
              <a:cxnLst/>
              <a:rect l="l" t="t" r="r" b="b"/>
              <a:pathLst>
                <a:path w="17018" h="11881" extrusionOk="0">
                  <a:moveTo>
                    <a:pt x="0" y="1"/>
                  </a:moveTo>
                  <a:lnTo>
                    <a:pt x="0" y="2056"/>
                  </a:lnTo>
                  <a:lnTo>
                    <a:pt x="17018" y="11880"/>
                  </a:lnTo>
                  <a:lnTo>
                    <a:pt x="17018" y="98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5"/>
            <p:cNvSpPr/>
            <p:nvPr/>
          </p:nvSpPr>
          <p:spPr>
            <a:xfrm>
              <a:off x="3837875" y="2144775"/>
              <a:ext cx="488125" cy="354650"/>
            </a:xfrm>
            <a:custGeom>
              <a:avLst/>
              <a:gdLst/>
              <a:ahLst/>
              <a:cxnLst/>
              <a:rect l="l" t="t" r="r" b="b"/>
              <a:pathLst>
                <a:path w="19525" h="14186" extrusionOk="0">
                  <a:moveTo>
                    <a:pt x="19524" y="0"/>
                  </a:moveTo>
                  <a:lnTo>
                    <a:pt x="0" y="8822"/>
                  </a:lnTo>
                  <a:lnTo>
                    <a:pt x="0" y="14186"/>
                  </a:lnTo>
                  <a:lnTo>
                    <a:pt x="19524" y="5364"/>
                  </a:lnTo>
                  <a:lnTo>
                    <a:pt x="19524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5"/>
            <p:cNvSpPr/>
            <p:nvPr/>
          </p:nvSpPr>
          <p:spPr>
            <a:xfrm>
              <a:off x="3837875" y="2144775"/>
              <a:ext cx="488125" cy="330850"/>
            </a:xfrm>
            <a:custGeom>
              <a:avLst/>
              <a:gdLst/>
              <a:ahLst/>
              <a:cxnLst/>
              <a:rect l="l" t="t" r="r" b="b"/>
              <a:pathLst>
                <a:path w="19525" h="13234" extrusionOk="0">
                  <a:moveTo>
                    <a:pt x="19524" y="0"/>
                  </a:moveTo>
                  <a:lnTo>
                    <a:pt x="0" y="8822"/>
                  </a:lnTo>
                  <a:lnTo>
                    <a:pt x="0" y="12782"/>
                  </a:lnTo>
                  <a:lnTo>
                    <a:pt x="476" y="13233"/>
                  </a:lnTo>
                  <a:lnTo>
                    <a:pt x="476" y="10426"/>
                  </a:lnTo>
                  <a:lnTo>
                    <a:pt x="2958" y="12832"/>
                  </a:lnTo>
                  <a:lnTo>
                    <a:pt x="2983" y="12832"/>
                  </a:lnTo>
                  <a:lnTo>
                    <a:pt x="502" y="10426"/>
                  </a:lnTo>
                  <a:lnTo>
                    <a:pt x="702" y="10326"/>
                  </a:lnTo>
                  <a:lnTo>
                    <a:pt x="19524" y="1855"/>
                  </a:lnTo>
                  <a:lnTo>
                    <a:pt x="19524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5"/>
            <p:cNvSpPr/>
            <p:nvPr/>
          </p:nvSpPr>
          <p:spPr>
            <a:xfrm>
              <a:off x="3815950" y="2007550"/>
              <a:ext cx="510050" cy="357800"/>
            </a:xfrm>
            <a:custGeom>
              <a:avLst/>
              <a:gdLst/>
              <a:ahLst/>
              <a:cxnLst/>
              <a:rect l="l" t="t" r="r" b="b"/>
              <a:pathLst>
                <a:path w="20402" h="14312" extrusionOk="0">
                  <a:moveTo>
                    <a:pt x="0" y="0"/>
                  </a:moveTo>
                  <a:lnTo>
                    <a:pt x="526" y="8672"/>
                  </a:lnTo>
                  <a:lnTo>
                    <a:pt x="877" y="14311"/>
                  </a:lnTo>
                  <a:lnTo>
                    <a:pt x="20401" y="5489"/>
                  </a:lnTo>
                  <a:cubicBezTo>
                    <a:pt x="15138" y="1905"/>
                    <a:pt x="8146" y="25"/>
                    <a:pt x="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5"/>
            <p:cNvSpPr/>
            <p:nvPr/>
          </p:nvSpPr>
          <p:spPr>
            <a:xfrm>
              <a:off x="3815950" y="2007550"/>
              <a:ext cx="510050" cy="357800"/>
            </a:xfrm>
            <a:custGeom>
              <a:avLst/>
              <a:gdLst/>
              <a:ahLst/>
              <a:cxnLst/>
              <a:rect l="l" t="t" r="r" b="b"/>
              <a:pathLst>
                <a:path w="20402" h="14312" extrusionOk="0">
                  <a:moveTo>
                    <a:pt x="0" y="0"/>
                  </a:moveTo>
                  <a:lnTo>
                    <a:pt x="401" y="6692"/>
                  </a:lnTo>
                  <a:lnTo>
                    <a:pt x="877" y="14311"/>
                  </a:lnTo>
                  <a:lnTo>
                    <a:pt x="20401" y="5489"/>
                  </a:lnTo>
                  <a:cubicBezTo>
                    <a:pt x="17494" y="3509"/>
                    <a:pt x="14035" y="2030"/>
                    <a:pt x="10151" y="1128"/>
                  </a:cubicBezTo>
                  <a:lnTo>
                    <a:pt x="9474" y="3058"/>
                  </a:lnTo>
                  <a:cubicBezTo>
                    <a:pt x="9424" y="3208"/>
                    <a:pt x="9298" y="3309"/>
                    <a:pt x="9148" y="3359"/>
                  </a:cubicBezTo>
                  <a:lnTo>
                    <a:pt x="9073" y="3359"/>
                  </a:lnTo>
                  <a:cubicBezTo>
                    <a:pt x="8872" y="3359"/>
                    <a:pt x="8697" y="3208"/>
                    <a:pt x="8647" y="3008"/>
                  </a:cubicBezTo>
                  <a:lnTo>
                    <a:pt x="8095" y="702"/>
                  </a:lnTo>
                  <a:cubicBezTo>
                    <a:pt x="5539" y="251"/>
                    <a:pt x="2857" y="0"/>
                    <a:pt x="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5"/>
            <p:cNvSpPr/>
            <p:nvPr/>
          </p:nvSpPr>
          <p:spPr>
            <a:xfrm>
              <a:off x="3815950" y="2007550"/>
              <a:ext cx="21950" cy="491875"/>
            </a:xfrm>
            <a:custGeom>
              <a:avLst/>
              <a:gdLst/>
              <a:ahLst/>
              <a:cxnLst/>
              <a:rect l="l" t="t" r="r" b="b"/>
              <a:pathLst>
                <a:path w="878" h="19675" extrusionOk="0">
                  <a:moveTo>
                    <a:pt x="0" y="0"/>
                  </a:moveTo>
                  <a:lnTo>
                    <a:pt x="0" y="5364"/>
                  </a:lnTo>
                  <a:lnTo>
                    <a:pt x="877" y="19675"/>
                  </a:lnTo>
                  <a:lnTo>
                    <a:pt x="877" y="1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5"/>
            <p:cNvSpPr/>
            <p:nvPr/>
          </p:nvSpPr>
          <p:spPr>
            <a:xfrm>
              <a:off x="3849775" y="2307675"/>
              <a:ext cx="640375" cy="555800"/>
            </a:xfrm>
            <a:custGeom>
              <a:avLst/>
              <a:gdLst/>
              <a:ahLst/>
              <a:cxnLst/>
              <a:rect l="l" t="t" r="r" b="b"/>
              <a:pathLst>
                <a:path w="25615" h="22232" extrusionOk="0">
                  <a:moveTo>
                    <a:pt x="20602" y="0"/>
                  </a:moveTo>
                  <a:lnTo>
                    <a:pt x="201" y="9198"/>
                  </a:lnTo>
                  <a:lnTo>
                    <a:pt x="0" y="9274"/>
                  </a:lnTo>
                  <a:lnTo>
                    <a:pt x="3484" y="12632"/>
                  </a:lnTo>
                  <a:lnTo>
                    <a:pt x="13484" y="22231"/>
                  </a:lnTo>
                  <a:cubicBezTo>
                    <a:pt x="14036" y="22006"/>
                    <a:pt x="14562" y="21805"/>
                    <a:pt x="15138" y="21529"/>
                  </a:cubicBezTo>
                  <a:cubicBezTo>
                    <a:pt x="22031" y="18422"/>
                    <a:pt x="25615" y="13785"/>
                    <a:pt x="25615" y="9098"/>
                  </a:cubicBezTo>
                  <a:lnTo>
                    <a:pt x="25615" y="3785"/>
                  </a:lnTo>
                  <a:cubicBezTo>
                    <a:pt x="24863" y="1780"/>
                    <a:pt x="22783" y="1780"/>
                    <a:pt x="2060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5"/>
            <p:cNvSpPr/>
            <p:nvPr/>
          </p:nvSpPr>
          <p:spPr>
            <a:xfrm>
              <a:off x="3945025" y="2402275"/>
              <a:ext cx="545125" cy="461200"/>
            </a:xfrm>
            <a:custGeom>
              <a:avLst/>
              <a:gdLst/>
              <a:ahLst/>
              <a:cxnLst/>
              <a:rect l="l" t="t" r="r" b="b"/>
              <a:pathLst>
                <a:path w="21805" h="18448" extrusionOk="0">
                  <a:moveTo>
                    <a:pt x="21805" y="1"/>
                  </a:moveTo>
                  <a:cubicBezTo>
                    <a:pt x="21780" y="4663"/>
                    <a:pt x="18196" y="9274"/>
                    <a:pt x="11328" y="12382"/>
                  </a:cubicBezTo>
                  <a:cubicBezTo>
                    <a:pt x="10752" y="12658"/>
                    <a:pt x="10226" y="12883"/>
                    <a:pt x="9674" y="13084"/>
                  </a:cubicBezTo>
                  <a:lnTo>
                    <a:pt x="0" y="3785"/>
                  </a:lnTo>
                  <a:lnTo>
                    <a:pt x="0" y="3785"/>
                  </a:lnTo>
                  <a:lnTo>
                    <a:pt x="9649" y="13084"/>
                  </a:lnTo>
                  <a:lnTo>
                    <a:pt x="9649" y="18422"/>
                  </a:lnTo>
                  <a:lnTo>
                    <a:pt x="9674" y="18447"/>
                  </a:lnTo>
                  <a:cubicBezTo>
                    <a:pt x="10226" y="18222"/>
                    <a:pt x="10752" y="18021"/>
                    <a:pt x="11328" y="17745"/>
                  </a:cubicBezTo>
                  <a:cubicBezTo>
                    <a:pt x="12080" y="17420"/>
                    <a:pt x="12782" y="17069"/>
                    <a:pt x="13434" y="16693"/>
                  </a:cubicBezTo>
                  <a:cubicBezTo>
                    <a:pt x="15514" y="15540"/>
                    <a:pt x="17218" y="14237"/>
                    <a:pt x="18521" y="12833"/>
                  </a:cubicBezTo>
                  <a:cubicBezTo>
                    <a:pt x="19900" y="11379"/>
                    <a:pt x="20827" y="9826"/>
                    <a:pt x="21354" y="8221"/>
                  </a:cubicBezTo>
                  <a:cubicBezTo>
                    <a:pt x="21654" y="7269"/>
                    <a:pt x="21805" y="6292"/>
                    <a:pt x="21805" y="5314"/>
                  </a:cubicBezTo>
                  <a:lnTo>
                    <a:pt x="21805" y="1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5"/>
            <p:cNvSpPr/>
            <p:nvPr/>
          </p:nvSpPr>
          <p:spPr>
            <a:xfrm>
              <a:off x="3850400" y="2173575"/>
              <a:ext cx="723725" cy="555800"/>
            </a:xfrm>
            <a:custGeom>
              <a:avLst/>
              <a:gdLst/>
              <a:ahLst/>
              <a:cxnLst/>
              <a:rect l="l" t="t" r="r" b="b"/>
              <a:pathLst>
                <a:path w="28949" h="22232" extrusionOk="0">
                  <a:moveTo>
                    <a:pt x="20602" y="1"/>
                  </a:moveTo>
                  <a:lnTo>
                    <a:pt x="201" y="9174"/>
                  </a:lnTo>
                  <a:lnTo>
                    <a:pt x="1" y="9274"/>
                  </a:lnTo>
                  <a:lnTo>
                    <a:pt x="3459" y="12633"/>
                  </a:lnTo>
                  <a:lnTo>
                    <a:pt x="13459" y="22232"/>
                  </a:lnTo>
                  <a:cubicBezTo>
                    <a:pt x="14011" y="22031"/>
                    <a:pt x="14537" y="21806"/>
                    <a:pt x="15113" y="21530"/>
                  </a:cubicBezTo>
                  <a:cubicBezTo>
                    <a:pt x="26642" y="16317"/>
                    <a:pt x="28948" y="6793"/>
                    <a:pt x="20602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5"/>
            <p:cNvSpPr/>
            <p:nvPr/>
          </p:nvSpPr>
          <p:spPr>
            <a:xfrm>
              <a:off x="3850400" y="2173575"/>
              <a:ext cx="639750" cy="555800"/>
            </a:xfrm>
            <a:custGeom>
              <a:avLst/>
              <a:gdLst/>
              <a:ahLst/>
              <a:cxnLst/>
              <a:rect l="l" t="t" r="r" b="b"/>
              <a:pathLst>
                <a:path w="25590" h="22232" extrusionOk="0">
                  <a:moveTo>
                    <a:pt x="20602" y="1"/>
                  </a:moveTo>
                  <a:lnTo>
                    <a:pt x="201" y="9174"/>
                  </a:lnTo>
                  <a:lnTo>
                    <a:pt x="1" y="9274"/>
                  </a:lnTo>
                  <a:lnTo>
                    <a:pt x="2482" y="11680"/>
                  </a:lnTo>
                  <a:lnTo>
                    <a:pt x="3459" y="12633"/>
                  </a:lnTo>
                  <a:lnTo>
                    <a:pt x="13459" y="22232"/>
                  </a:lnTo>
                  <a:cubicBezTo>
                    <a:pt x="14011" y="22031"/>
                    <a:pt x="14537" y="21806"/>
                    <a:pt x="15113" y="21530"/>
                  </a:cubicBezTo>
                  <a:cubicBezTo>
                    <a:pt x="22006" y="18422"/>
                    <a:pt x="25590" y="13786"/>
                    <a:pt x="25590" y="9074"/>
                  </a:cubicBezTo>
                  <a:cubicBezTo>
                    <a:pt x="25590" y="5916"/>
                    <a:pt x="23961" y="2733"/>
                    <a:pt x="20602" y="1"/>
                  </a:cubicBez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5"/>
            <p:cNvSpPr/>
            <p:nvPr/>
          </p:nvSpPr>
          <p:spPr>
            <a:xfrm>
              <a:off x="3849775" y="2405425"/>
              <a:ext cx="336500" cy="458050"/>
            </a:xfrm>
            <a:custGeom>
              <a:avLst/>
              <a:gdLst/>
              <a:ahLst/>
              <a:cxnLst/>
              <a:rect l="l" t="t" r="r" b="b"/>
              <a:pathLst>
                <a:path w="13460" h="18322" extrusionOk="0">
                  <a:moveTo>
                    <a:pt x="0" y="0"/>
                  </a:moveTo>
                  <a:lnTo>
                    <a:pt x="0" y="5364"/>
                  </a:lnTo>
                  <a:lnTo>
                    <a:pt x="13459" y="18321"/>
                  </a:lnTo>
                  <a:lnTo>
                    <a:pt x="13459" y="12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3849775" y="2405425"/>
              <a:ext cx="336500" cy="458050"/>
            </a:xfrm>
            <a:custGeom>
              <a:avLst/>
              <a:gdLst/>
              <a:ahLst/>
              <a:cxnLst/>
              <a:rect l="l" t="t" r="r" b="b"/>
              <a:pathLst>
                <a:path w="13460" h="18322" extrusionOk="0">
                  <a:moveTo>
                    <a:pt x="0" y="0"/>
                  </a:moveTo>
                  <a:lnTo>
                    <a:pt x="0" y="2807"/>
                  </a:lnTo>
                  <a:lnTo>
                    <a:pt x="2507" y="5238"/>
                  </a:lnTo>
                  <a:lnTo>
                    <a:pt x="11304" y="13684"/>
                  </a:lnTo>
                  <a:lnTo>
                    <a:pt x="11304" y="16241"/>
                  </a:lnTo>
                  <a:lnTo>
                    <a:pt x="13459" y="18321"/>
                  </a:lnTo>
                  <a:lnTo>
                    <a:pt x="13459" y="18296"/>
                  </a:lnTo>
                  <a:lnTo>
                    <a:pt x="13459" y="12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3124200" y="2270075"/>
              <a:ext cx="1008175" cy="659175"/>
            </a:xfrm>
            <a:custGeom>
              <a:avLst/>
              <a:gdLst/>
              <a:ahLst/>
              <a:cxnLst/>
              <a:rect l="l" t="t" r="r" b="b"/>
              <a:pathLst>
                <a:path w="40327" h="26367" extrusionOk="0">
                  <a:moveTo>
                    <a:pt x="7219" y="1"/>
                  </a:moveTo>
                  <a:cubicBezTo>
                    <a:pt x="4337" y="1805"/>
                    <a:pt x="1154" y="2933"/>
                    <a:pt x="1" y="5139"/>
                  </a:cubicBezTo>
                  <a:lnTo>
                    <a:pt x="1" y="10502"/>
                  </a:lnTo>
                  <a:cubicBezTo>
                    <a:pt x="1" y="13309"/>
                    <a:pt x="1304" y="16141"/>
                    <a:pt x="3986" y="18723"/>
                  </a:cubicBezTo>
                  <a:cubicBezTo>
                    <a:pt x="7745" y="22332"/>
                    <a:pt x="13710" y="24863"/>
                    <a:pt x="20778" y="25891"/>
                  </a:cubicBezTo>
                  <a:cubicBezTo>
                    <a:pt x="22958" y="26208"/>
                    <a:pt x="25155" y="26367"/>
                    <a:pt x="27350" y="26367"/>
                  </a:cubicBezTo>
                  <a:cubicBezTo>
                    <a:pt x="31739" y="26367"/>
                    <a:pt x="36116" y="25732"/>
                    <a:pt x="40327" y="24462"/>
                  </a:cubicBezTo>
                  <a:lnTo>
                    <a:pt x="40327" y="19098"/>
                  </a:lnTo>
                  <a:lnTo>
                    <a:pt x="31530" y="16016"/>
                  </a:lnTo>
                  <a:lnTo>
                    <a:pt x="26367" y="11028"/>
                  </a:lnTo>
                  <a:lnTo>
                    <a:pt x="721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5"/>
            <p:cNvSpPr/>
            <p:nvPr/>
          </p:nvSpPr>
          <p:spPr>
            <a:xfrm>
              <a:off x="3124200" y="2401025"/>
              <a:ext cx="1008175" cy="528225"/>
            </a:xfrm>
            <a:custGeom>
              <a:avLst/>
              <a:gdLst/>
              <a:ahLst/>
              <a:cxnLst/>
              <a:rect l="l" t="t" r="r" b="b"/>
              <a:pathLst>
                <a:path w="40327" h="21129" extrusionOk="0">
                  <a:moveTo>
                    <a:pt x="1" y="1"/>
                  </a:moveTo>
                  <a:lnTo>
                    <a:pt x="1" y="5264"/>
                  </a:lnTo>
                  <a:cubicBezTo>
                    <a:pt x="1" y="6266"/>
                    <a:pt x="176" y="7269"/>
                    <a:pt x="502" y="8271"/>
                  </a:cubicBezTo>
                  <a:cubicBezTo>
                    <a:pt x="1028" y="9825"/>
                    <a:pt x="1981" y="11379"/>
                    <a:pt x="3359" y="12858"/>
                  </a:cubicBezTo>
                  <a:cubicBezTo>
                    <a:pt x="3560" y="13058"/>
                    <a:pt x="3785" y="13259"/>
                    <a:pt x="3986" y="13485"/>
                  </a:cubicBezTo>
                  <a:cubicBezTo>
                    <a:pt x="5239" y="14688"/>
                    <a:pt x="6743" y="15765"/>
                    <a:pt x="8422" y="16693"/>
                  </a:cubicBezTo>
                  <a:cubicBezTo>
                    <a:pt x="8422" y="16718"/>
                    <a:pt x="8422" y="16718"/>
                    <a:pt x="8447" y="16718"/>
                  </a:cubicBezTo>
                  <a:cubicBezTo>
                    <a:pt x="10452" y="17820"/>
                    <a:pt x="12733" y="18773"/>
                    <a:pt x="15239" y="19475"/>
                  </a:cubicBezTo>
                  <a:lnTo>
                    <a:pt x="15264" y="19475"/>
                  </a:lnTo>
                  <a:cubicBezTo>
                    <a:pt x="16993" y="19976"/>
                    <a:pt x="18848" y="20377"/>
                    <a:pt x="20778" y="20653"/>
                  </a:cubicBezTo>
                  <a:cubicBezTo>
                    <a:pt x="21580" y="20778"/>
                    <a:pt x="22357" y="20853"/>
                    <a:pt x="23159" y="20928"/>
                  </a:cubicBezTo>
                  <a:cubicBezTo>
                    <a:pt x="24562" y="21079"/>
                    <a:pt x="25966" y="21129"/>
                    <a:pt x="27369" y="21129"/>
                  </a:cubicBezTo>
                  <a:cubicBezTo>
                    <a:pt x="28723" y="21129"/>
                    <a:pt x="30101" y="21079"/>
                    <a:pt x="31480" y="20953"/>
                  </a:cubicBezTo>
                  <a:cubicBezTo>
                    <a:pt x="34136" y="20703"/>
                    <a:pt x="36793" y="20226"/>
                    <a:pt x="39399" y="19500"/>
                  </a:cubicBezTo>
                  <a:cubicBezTo>
                    <a:pt x="39700" y="19399"/>
                    <a:pt x="40026" y="19324"/>
                    <a:pt x="40327" y="19224"/>
                  </a:cubicBezTo>
                  <a:lnTo>
                    <a:pt x="40327" y="16417"/>
                  </a:lnTo>
                  <a:lnTo>
                    <a:pt x="40327" y="13860"/>
                  </a:lnTo>
                  <a:cubicBezTo>
                    <a:pt x="36116" y="15139"/>
                    <a:pt x="31730" y="15765"/>
                    <a:pt x="27344" y="15765"/>
                  </a:cubicBezTo>
                  <a:cubicBezTo>
                    <a:pt x="25164" y="15765"/>
                    <a:pt x="22958" y="15615"/>
                    <a:pt x="20778" y="15289"/>
                  </a:cubicBezTo>
                  <a:cubicBezTo>
                    <a:pt x="13710" y="14261"/>
                    <a:pt x="7745" y="11730"/>
                    <a:pt x="3986" y="8121"/>
                  </a:cubicBezTo>
                  <a:cubicBezTo>
                    <a:pt x="1329" y="5565"/>
                    <a:pt x="26" y="2758"/>
                    <a:pt x="1" y="1"/>
                  </a:cubicBez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5"/>
            <p:cNvSpPr/>
            <p:nvPr/>
          </p:nvSpPr>
          <p:spPr>
            <a:xfrm>
              <a:off x="3065300" y="2136000"/>
              <a:ext cx="1067075" cy="659175"/>
            </a:xfrm>
            <a:custGeom>
              <a:avLst/>
              <a:gdLst/>
              <a:ahLst/>
              <a:cxnLst/>
              <a:rect l="l" t="t" r="r" b="b"/>
              <a:pathLst>
                <a:path w="42683" h="26367" extrusionOk="0">
                  <a:moveTo>
                    <a:pt x="9575" y="0"/>
                  </a:moveTo>
                  <a:cubicBezTo>
                    <a:pt x="1329" y="5188"/>
                    <a:pt x="1" y="12632"/>
                    <a:pt x="6342" y="18722"/>
                  </a:cubicBezTo>
                  <a:cubicBezTo>
                    <a:pt x="10101" y="22331"/>
                    <a:pt x="16066" y="24862"/>
                    <a:pt x="23134" y="25890"/>
                  </a:cubicBezTo>
                  <a:cubicBezTo>
                    <a:pt x="25314" y="26208"/>
                    <a:pt x="27511" y="26366"/>
                    <a:pt x="29706" y="26366"/>
                  </a:cubicBezTo>
                  <a:cubicBezTo>
                    <a:pt x="34095" y="26366"/>
                    <a:pt x="38472" y="25731"/>
                    <a:pt x="42683" y="24461"/>
                  </a:cubicBezTo>
                  <a:lnTo>
                    <a:pt x="33886" y="16015"/>
                  </a:lnTo>
                  <a:lnTo>
                    <a:pt x="28723" y="11053"/>
                  </a:lnTo>
                  <a:lnTo>
                    <a:pt x="9575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5"/>
            <p:cNvSpPr/>
            <p:nvPr/>
          </p:nvSpPr>
          <p:spPr>
            <a:xfrm>
              <a:off x="3124200" y="2136000"/>
              <a:ext cx="1008175" cy="659175"/>
            </a:xfrm>
            <a:custGeom>
              <a:avLst/>
              <a:gdLst/>
              <a:ahLst/>
              <a:cxnLst/>
              <a:rect l="l" t="t" r="r" b="b"/>
              <a:pathLst>
                <a:path w="40327" h="26367" extrusionOk="0">
                  <a:moveTo>
                    <a:pt x="7219" y="0"/>
                  </a:moveTo>
                  <a:cubicBezTo>
                    <a:pt x="2457" y="3008"/>
                    <a:pt x="1" y="6742"/>
                    <a:pt x="1" y="10552"/>
                  </a:cubicBezTo>
                  <a:cubicBezTo>
                    <a:pt x="1" y="13334"/>
                    <a:pt x="1304" y="16141"/>
                    <a:pt x="3986" y="18722"/>
                  </a:cubicBezTo>
                  <a:cubicBezTo>
                    <a:pt x="7745" y="22331"/>
                    <a:pt x="13710" y="24862"/>
                    <a:pt x="20778" y="25890"/>
                  </a:cubicBezTo>
                  <a:cubicBezTo>
                    <a:pt x="22958" y="26216"/>
                    <a:pt x="25164" y="26366"/>
                    <a:pt x="27344" y="26366"/>
                  </a:cubicBezTo>
                  <a:cubicBezTo>
                    <a:pt x="31730" y="26366"/>
                    <a:pt x="36116" y="25740"/>
                    <a:pt x="40327" y="24461"/>
                  </a:cubicBezTo>
                  <a:lnTo>
                    <a:pt x="31530" y="16015"/>
                  </a:lnTo>
                  <a:lnTo>
                    <a:pt x="26367" y="11053"/>
                  </a:lnTo>
                  <a:lnTo>
                    <a:pt x="7219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5"/>
            <p:cNvSpPr/>
            <p:nvPr/>
          </p:nvSpPr>
          <p:spPr>
            <a:xfrm>
              <a:off x="4187500" y="3228575"/>
              <a:ext cx="1521950" cy="873775"/>
            </a:xfrm>
            <a:custGeom>
              <a:avLst/>
              <a:gdLst/>
              <a:ahLst/>
              <a:cxnLst/>
              <a:rect l="l" t="t" r="r" b="b"/>
              <a:pathLst>
                <a:path w="60878" h="34951" extrusionOk="0">
                  <a:moveTo>
                    <a:pt x="30427" y="0"/>
                  </a:moveTo>
                  <a:cubicBezTo>
                    <a:pt x="28848" y="0"/>
                    <a:pt x="27269" y="69"/>
                    <a:pt x="25690" y="207"/>
                  </a:cubicBezTo>
                  <a:cubicBezTo>
                    <a:pt x="22632" y="483"/>
                    <a:pt x="19599" y="1034"/>
                    <a:pt x="16667" y="1886"/>
                  </a:cubicBezTo>
                  <a:cubicBezTo>
                    <a:pt x="13985" y="2638"/>
                    <a:pt x="11429" y="3741"/>
                    <a:pt x="8998" y="5094"/>
                  </a:cubicBezTo>
                  <a:cubicBezTo>
                    <a:pt x="6918" y="6272"/>
                    <a:pt x="5038" y="7751"/>
                    <a:pt x="3409" y="9531"/>
                  </a:cubicBezTo>
                  <a:cubicBezTo>
                    <a:pt x="2055" y="11009"/>
                    <a:pt x="1053" y="12814"/>
                    <a:pt x="502" y="14744"/>
                  </a:cubicBezTo>
                  <a:cubicBezTo>
                    <a:pt x="0" y="16523"/>
                    <a:pt x="0" y="18428"/>
                    <a:pt x="502" y="20232"/>
                  </a:cubicBezTo>
                  <a:cubicBezTo>
                    <a:pt x="1053" y="22162"/>
                    <a:pt x="2055" y="23942"/>
                    <a:pt x="3409" y="25420"/>
                  </a:cubicBezTo>
                  <a:cubicBezTo>
                    <a:pt x="5038" y="27200"/>
                    <a:pt x="6918" y="28679"/>
                    <a:pt x="8998" y="29856"/>
                  </a:cubicBezTo>
                  <a:cubicBezTo>
                    <a:pt x="11429" y="31235"/>
                    <a:pt x="13985" y="32313"/>
                    <a:pt x="16667" y="33065"/>
                  </a:cubicBezTo>
                  <a:cubicBezTo>
                    <a:pt x="19599" y="33917"/>
                    <a:pt x="22632" y="34493"/>
                    <a:pt x="25690" y="34744"/>
                  </a:cubicBezTo>
                  <a:cubicBezTo>
                    <a:pt x="27269" y="34882"/>
                    <a:pt x="28854" y="34951"/>
                    <a:pt x="30436" y="34951"/>
                  </a:cubicBezTo>
                  <a:cubicBezTo>
                    <a:pt x="32018" y="34951"/>
                    <a:pt x="33597" y="34882"/>
                    <a:pt x="35163" y="34744"/>
                  </a:cubicBezTo>
                  <a:cubicBezTo>
                    <a:pt x="38221" y="34493"/>
                    <a:pt x="41254" y="33917"/>
                    <a:pt x="44211" y="33065"/>
                  </a:cubicBezTo>
                  <a:cubicBezTo>
                    <a:pt x="46868" y="32313"/>
                    <a:pt x="49449" y="31235"/>
                    <a:pt x="51855" y="29856"/>
                  </a:cubicBezTo>
                  <a:cubicBezTo>
                    <a:pt x="53961" y="28679"/>
                    <a:pt x="55840" y="27200"/>
                    <a:pt x="57444" y="25420"/>
                  </a:cubicBezTo>
                  <a:cubicBezTo>
                    <a:pt x="58823" y="23942"/>
                    <a:pt x="59825" y="22162"/>
                    <a:pt x="60377" y="20232"/>
                  </a:cubicBezTo>
                  <a:cubicBezTo>
                    <a:pt x="60878" y="18428"/>
                    <a:pt x="60853" y="16523"/>
                    <a:pt x="60352" y="14744"/>
                  </a:cubicBezTo>
                  <a:cubicBezTo>
                    <a:pt x="59800" y="12789"/>
                    <a:pt x="58798" y="11009"/>
                    <a:pt x="57444" y="9531"/>
                  </a:cubicBezTo>
                  <a:cubicBezTo>
                    <a:pt x="55840" y="7751"/>
                    <a:pt x="53961" y="6272"/>
                    <a:pt x="51855" y="5094"/>
                  </a:cubicBezTo>
                  <a:cubicBezTo>
                    <a:pt x="49449" y="3741"/>
                    <a:pt x="46868" y="2638"/>
                    <a:pt x="44186" y="1886"/>
                  </a:cubicBezTo>
                  <a:cubicBezTo>
                    <a:pt x="41254" y="1034"/>
                    <a:pt x="38221" y="483"/>
                    <a:pt x="35163" y="207"/>
                  </a:cubicBezTo>
                  <a:cubicBezTo>
                    <a:pt x="33584" y="69"/>
                    <a:pt x="32006" y="0"/>
                    <a:pt x="3042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5"/>
            <p:cNvSpPr/>
            <p:nvPr/>
          </p:nvSpPr>
          <p:spPr>
            <a:xfrm>
              <a:off x="4190000" y="3597150"/>
              <a:ext cx="1515700" cy="77100"/>
            </a:xfrm>
            <a:custGeom>
              <a:avLst/>
              <a:gdLst/>
              <a:ahLst/>
              <a:cxnLst/>
              <a:rect l="l" t="t" r="r" b="b"/>
              <a:pathLst>
                <a:path w="60628" h="3084" extrusionOk="0">
                  <a:moveTo>
                    <a:pt x="1" y="1"/>
                  </a:moveTo>
                  <a:lnTo>
                    <a:pt x="1" y="2908"/>
                  </a:lnTo>
                  <a:lnTo>
                    <a:pt x="60627" y="3083"/>
                  </a:lnTo>
                  <a:lnTo>
                    <a:pt x="6062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5"/>
            <p:cNvSpPr/>
            <p:nvPr/>
          </p:nvSpPr>
          <p:spPr>
            <a:xfrm>
              <a:off x="4604175" y="3164825"/>
              <a:ext cx="344000" cy="432350"/>
            </a:xfrm>
            <a:custGeom>
              <a:avLst/>
              <a:gdLst/>
              <a:ahLst/>
              <a:cxnLst/>
              <a:rect l="l" t="t" r="r" b="b"/>
              <a:pathLst>
                <a:path w="13760" h="17294" extrusionOk="0">
                  <a:moveTo>
                    <a:pt x="9023" y="0"/>
                  </a:moveTo>
                  <a:cubicBezTo>
                    <a:pt x="5965" y="276"/>
                    <a:pt x="2932" y="852"/>
                    <a:pt x="0" y="1705"/>
                  </a:cubicBezTo>
                  <a:lnTo>
                    <a:pt x="13760" y="17294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4829725" y="3159650"/>
              <a:ext cx="236875" cy="437525"/>
            </a:xfrm>
            <a:custGeom>
              <a:avLst/>
              <a:gdLst/>
              <a:ahLst/>
              <a:cxnLst/>
              <a:rect l="l" t="t" r="r" b="b"/>
              <a:pathLst>
                <a:path w="9475" h="17501" extrusionOk="0">
                  <a:moveTo>
                    <a:pt x="4738" y="1"/>
                  </a:moveTo>
                  <a:cubicBezTo>
                    <a:pt x="3159" y="1"/>
                    <a:pt x="1580" y="69"/>
                    <a:pt x="1" y="207"/>
                  </a:cubicBezTo>
                  <a:lnTo>
                    <a:pt x="4738" y="17501"/>
                  </a:lnTo>
                  <a:lnTo>
                    <a:pt x="9474" y="207"/>
                  </a:lnTo>
                  <a:cubicBezTo>
                    <a:pt x="7895" y="69"/>
                    <a:pt x="6317" y="1"/>
                    <a:pt x="47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4948150" y="3164825"/>
              <a:ext cx="344025" cy="432350"/>
            </a:xfrm>
            <a:custGeom>
              <a:avLst/>
              <a:gdLst/>
              <a:ahLst/>
              <a:cxnLst/>
              <a:rect l="l" t="t" r="r" b="b"/>
              <a:pathLst>
                <a:path w="13761" h="17294" extrusionOk="0">
                  <a:moveTo>
                    <a:pt x="4737" y="0"/>
                  </a:moveTo>
                  <a:lnTo>
                    <a:pt x="1" y="17294"/>
                  </a:lnTo>
                  <a:lnTo>
                    <a:pt x="13760" y="1705"/>
                  </a:lnTo>
                  <a:cubicBezTo>
                    <a:pt x="10828" y="852"/>
                    <a:pt x="7795" y="276"/>
                    <a:pt x="47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4948150" y="3398525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7018" y="1"/>
                  </a:moveTo>
                  <a:lnTo>
                    <a:pt x="1" y="7946"/>
                  </a:lnTo>
                  <a:lnTo>
                    <a:pt x="29926" y="5214"/>
                  </a:lnTo>
                  <a:cubicBezTo>
                    <a:pt x="29374" y="3259"/>
                    <a:pt x="28372" y="1479"/>
                    <a:pt x="270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4948150" y="3528850"/>
              <a:ext cx="760675" cy="136625"/>
            </a:xfrm>
            <a:custGeom>
              <a:avLst/>
              <a:gdLst/>
              <a:ahLst/>
              <a:cxnLst/>
              <a:rect l="l" t="t" r="r" b="b"/>
              <a:pathLst>
                <a:path w="30427" h="5465" extrusionOk="0">
                  <a:moveTo>
                    <a:pt x="29926" y="1"/>
                  </a:moveTo>
                  <a:lnTo>
                    <a:pt x="1" y="2733"/>
                  </a:lnTo>
                  <a:lnTo>
                    <a:pt x="29926" y="5464"/>
                  </a:lnTo>
                  <a:cubicBezTo>
                    <a:pt x="30427" y="3685"/>
                    <a:pt x="30427" y="1780"/>
                    <a:pt x="299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5"/>
            <p:cNvSpPr/>
            <p:nvPr/>
          </p:nvSpPr>
          <p:spPr>
            <a:xfrm>
              <a:off x="4948150" y="3597775"/>
              <a:ext cx="748150" cy="198025"/>
            </a:xfrm>
            <a:custGeom>
              <a:avLst/>
              <a:gdLst/>
              <a:ahLst/>
              <a:cxnLst/>
              <a:rect l="l" t="t" r="r" b="b"/>
              <a:pathLst>
                <a:path w="29926" h="7921" extrusionOk="0">
                  <a:moveTo>
                    <a:pt x="1" y="1"/>
                  </a:moveTo>
                  <a:lnTo>
                    <a:pt x="27018" y="7921"/>
                  </a:lnTo>
                  <a:cubicBezTo>
                    <a:pt x="28372" y="6442"/>
                    <a:pt x="29374" y="4662"/>
                    <a:pt x="29926" y="27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5"/>
            <p:cNvSpPr/>
            <p:nvPr/>
          </p:nvSpPr>
          <p:spPr>
            <a:xfrm>
              <a:off x="4948150" y="3597150"/>
              <a:ext cx="675475" cy="309550"/>
            </a:xfrm>
            <a:custGeom>
              <a:avLst/>
              <a:gdLst/>
              <a:ahLst/>
              <a:cxnLst/>
              <a:rect l="l" t="t" r="r" b="b"/>
              <a:pathLst>
                <a:path w="27019" h="12382" extrusionOk="0">
                  <a:moveTo>
                    <a:pt x="1" y="1"/>
                  </a:moveTo>
                  <a:lnTo>
                    <a:pt x="21429" y="12382"/>
                  </a:lnTo>
                  <a:cubicBezTo>
                    <a:pt x="23509" y="11204"/>
                    <a:pt x="25414" y="9725"/>
                    <a:pt x="27018" y="79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5"/>
            <p:cNvSpPr/>
            <p:nvPr/>
          </p:nvSpPr>
          <p:spPr>
            <a:xfrm>
              <a:off x="4948150" y="3597150"/>
              <a:ext cx="344025" cy="431725"/>
            </a:xfrm>
            <a:custGeom>
              <a:avLst/>
              <a:gdLst/>
              <a:ahLst/>
              <a:cxnLst/>
              <a:rect l="l" t="t" r="r" b="b"/>
              <a:pathLst>
                <a:path w="13761" h="17269" extrusionOk="0">
                  <a:moveTo>
                    <a:pt x="1" y="1"/>
                  </a:moveTo>
                  <a:lnTo>
                    <a:pt x="4737" y="17269"/>
                  </a:lnTo>
                  <a:cubicBezTo>
                    <a:pt x="7795" y="17018"/>
                    <a:pt x="10828" y="16442"/>
                    <a:pt x="13760" y="155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5"/>
            <p:cNvSpPr/>
            <p:nvPr/>
          </p:nvSpPr>
          <p:spPr>
            <a:xfrm>
              <a:off x="4829725" y="3597150"/>
              <a:ext cx="236875" cy="436900"/>
            </a:xfrm>
            <a:custGeom>
              <a:avLst/>
              <a:gdLst/>
              <a:ahLst/>
              <a:cxnLst/>
              <a:rect l="l" t="t" r="r" b="b"/>
              <a:pathLst>
                <a:path w="9475" h="17476" extrusionOk="0">
                  <a:moveTo>
                    <a:pt x="4738" y="1"/>
                  </a:moveTo>
                  <a:lnTo>
                    <a:pt x="1" y="17269"/>
                  </a:lnTo>
                  <a:cubicBezTo>
                    <a:pt x="1580" y="17407"/>
                    <a:pt x="3159" y="17476"/>
                    <a:pt x="4738" y="17476"/>
                  </a:cubicBezTo>
                  <a:cubicBezTo>
                    <a:pt x="6317" y="17476"/>
                    <a:pt x="7895" y="17407"/>
                    <a:pt x="9474" y="17269"/>
                  </a:cubicBezTo>
                  <a:lnTo>
                    <a:pt x="473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5"/>
            <p:cNvSpPr/>
            <p:nvPr/>
          </p:nvSpPr>
          <p:spPr>
            <a:xfrm>
              <a:off x="4603550" y="3597150"/>
              <a:ext cx="344625" cy="431725"/>
            </a:xfrm>
            <a:custGeom>
              <a:avLst/>
              <a:gdLst/>
              <a:ahLst/>
              <a:cxnLst/>
              <a:rect l="l" t="t" r="r" b="b"/>
              <a:pathLst>
                <a:path w="13785" h="17269" extrusionOk="0">
                  <a:moveTo>
                    <a:pt x="13785" y="1"/>
                  </a:moveTo>
                  <a:lnTo>
                    <a:pt x="0" y="15590"/>
                  </a:lnTo>
                  <a:cubicBezTo>
                    <a:pt x="2957" y="16442"/>
                    <a:pt x="5990" y="17018"/>
                    <a:pt x="9048" y="17269"/>
                  </a:cubicBezTo>
                  <a:lnTo>
                    <a:pt x="1378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5"/>
            <p:cNvSpPr/>
            <p:nvPr/>
          </p:nvSpPr>
          <p:spPr>
            <a:xfrm>
              <a:off x="4411800" y="3597150"/>
              <a:ext cx="536375" cy="389750"/>
            </a:xfrm>
            <a:custGeom>
              <a:avLst/>
              <a:gdLst/>
              <a:ahLst/>
              <a:cxnLst/>
              <a:rect l="l" t="t" r="r" b="b"/>
              <a:pathLst>
                <a:path w="21455" h="15590" extrusionOk="0">
                  <a:moveTo>
                    <a:pt x="21455" y="1"/>
                  </a:moveTo>
                  <a:lnTo>
                    <a:pt x="1" y="12382"/>
                  </a:lnTo>
                  <a:cubicBezTo>
                    <a:pt x="2432" y="13735"/>
                    <a:pt x="4988" y="14838"/>
                    <a:pt x="7670" y="15590"/>
                  </a:cubicBezTo>
                  <a:lnTo>
                    <a:pt x="214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5"/>
            <p:cNvSpPr/>
            <p:nvPr/>
          </p:nvSpPr>
          <p:spPr>
            <a:xfrm>
              <a:off x="4199400" y="3597150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926" y="1"/>
                  </a:moveTo>
                  <a:lnTo>
                    <a:pt x="1" y="2732"/>
                  </a:lnTo>
                  <a:cubicBezTo>
                    <a:pt x="577" y="4662"/>
                    <a:pt x="1579" y="6442"/>
                    <a:pt x="2933" y="7946"/>
                  </a:cubicBezTo>
                  <a:lnTo>
                    <a:pt x="29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5"/>
            <p:cNvSpPr/>
            <p:nvPr/>
          </p:nvSpPr>
          <p:spPr>
            <a:xfrm>
              <a:off x="4187500" y="3528850"/>
              <a:ext cx="760050" cy="136625"/>
            </a:xfrm>
            <a:custGeom>
              <a:avLst/>
              <a:gdLst/>
              <a:ahLst/>
              <a:cxnLst/>
              <a:rect l="l" t="t" r="r" b="b"/>
              <a:pathLst>
                <a:path w="30402" h="5465" extrusionOk="0">
                  <a:moveTo>
                    <a:pt x="477" y="1"/>
                  </a:moveTo>
                  <a:cubicBezTo>
                    <a:pt x="0" y="1780"/>
                    <a:pt x="0" y="3685"/>
                    <a:pt x="477" y="5464"/>
                  </a:cubicBezTo>
                  <a:lnTo>
                    <a:pt x="30402" y="273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5"/>
            <p:cNvSpPr/>
            <p:nvPr/>
          </p:nvSpPr>
          <p:spPr>
            <a:xfrm>
              <a:off x="4199400" y="3398525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33" y="1"/>
                  </a:moveTo>
                  <a:cubicBezTo>
                    <a:pt x="1579" y="1479"/>
                    <a:pt x="577" y="3259"/>
                    <a:pt x="1" y="5214"/>
                  </a:cubicBezTo>
                  <a:lnTo>
                    <a:pt x="29926" y="7946"/>
                  </a:lnTo>
                  <a:lnTo>
                    <a:pt x="29926" y="794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5"/>
            <p:cNvSpPr/>
            <p:nvPr/>
          </p:nvSpPr>
          <p:spPr>
            <a:xfrm>
              <a:off x="4272700" y="3287625"/>
              <a:ext cx="674850" cy="308925"/>
            </a:xfrm>
            <a:custGeom>
              <a:avLst/>
              <a:gdLst/>
              <a:ahLst/>
              <a:cxnLst/>
              <a:rect l="l" t="t" r="r" b="b"/>
              <a:pathLst>
                <a:path w="26994" h="12357" extrusionOk="0">
                  <a:moveTo>
                    <a:pt x="5590" y="1"/>
                  </a:moveTo>
                  <a:cubicBezTo>
                    <a:pt x="3510" y="1154"/>
                    <a:pt x="1605" y="2657"/>
                    <a:pt x="1" y="4437"/>
                  </a:cubicBezTo>
                  <a:lnTo>
                    <a:pt x="26994" y="12357"/>
                  </a:lnTo>
                  <a:lnTo>
                    <a:pt x="559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5"/>
            <p:cNvSpPr/>
            <p:nvPr/>
          </p:nvSpPr>
          <p:spPr>
            <a:xfrm>
              <a:off x="4948150" y="3206800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13760" y="1"/>
                  </a:moveTo>
                  <a:lnTo>
                    <a:pt x="1" y="15590"/>
                  </a:lnTo>
                  <a:lnTo>
                    <a:pt x="21429" y="3234"/>
                  </a:lnTo>
                  <a:cubicBezTo>
                    <a:pt x="19023" y="1855"/>
                    <a:pt x="16442" y="777"/>
                    <a:pt x="13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5"/>
            <p:cNvSpPr/>
            <p:nvPr/>
          </p:nvSpPr>
          <p:spPr>
            <a:xfrm>
              <a:off x="4948150" y="3287625"/>
              <a:ext cx="675475" cy="308925"/>
            </a:xfrm>
            <a:custGeom>
              <a:avLst/>
              <a:gdLst/>
              <a:ahLst/>
              <a:cxnLst/>
              <a:rect l="l" t="t" r="r" b="b"/>
              <a:pathLst>
                <a:path w="27019" h="12357" extrusionOk="0">
                  <a:moveTo>
                    <a:pt x="21429" y="1"/>
                  </a:moveTo>
                  <a:lnTo>
                    <a:pt x="1" y="12357"/>
                  </a:lnTo>
                  <a:lnTo>
                    <a:pt x="1" y="12357"/>
                  </a:lnTo>
                  <a:lnTo>
                    <a:pt x="27018" y="4412"/>
                  </a:lnTo>
                  <a:cubicBezTo>
                    <a:pt x="25414" y="2657"/>
                    <a:pt x="23509" y="1154"/>
                    <a:pt x="214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5"/>
            <p:cNvSpPr/>
            <p:nvPr/>
          </p:nvSpPr>
          <p:spPr>
            <a:xfrm>
              <a:off x="4272700" y="3597150"/>
              <a:ext cx="675475" cy="309550"/>
            </a:xfrm>
            <a:custGeom>
              <a:avLst/>
              <a:gdLst/>
              <a:ahLst/>
              <a:cxnLst/>
              <a:rect l="l" t="t" r="r" b="b"/>
              <a:pathLst>
                <a:path w="27019" h="12382" extrusionOk="0">
                  <a:moveTo>
                    <a:pt x="27019" y="1"/>
                  </a:moveTo>
                  <a:lnTo>
                    <a:pt x="26956" y="37"/>
                  </a:lnTo>
                  <a:lnTo>
                    <a:pt x="26956" y="37"/>
                  </a:lnTo>
                  <a:lnTo>
                    <a:pt x="26994" y="26"/>
                  </a:lnTo>
                  <a:lnTo>
                    <a:pt x="27019" y="1"/>
                  </a:lnTo>
                  <a:close/>
                  <a:moveTo>
                    <a:pt x="26956" y="37"/>
                  </a:moveTo>
                  <a:lnTo>
                    <a:pt x="1" y="7946"/>
                  </a:lnTo>
                  <a:cubicBezTo>
                    <a:pt x="1605" y="9725"/>
                    <a:pt x="3485" y="11204"/>
                    <a:pt x="5590" y="12382"/>
                  </a:cubicBezTo>
                  <a:lnTo>
                    <a:pt x="26956" y="3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5"/>
            <p:cNvSpPr/>
            <p:nvPr/>
          </p:nvSpPr>
          <p:spPr>
            <a:xfrm>
              <a:off x="4412425" y="3207425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7670" y="1"/>
                  </a:moveTo>
                  <a:cubicBezTo>
                    <a:pt x="4988" y="752"/>
                    <a:pt x="2407" y="1830"/>
                    <a:pt x="1" y="3209"/>
                  </a:cubicBezTo>
                  <a:lnTo>
                    <a:pt x="21430" y="15590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5"/>
            <p:cNvSpPr/>
            <p:nvPr/>
          </p:nvSpPr>
          <p:spPr>
            <a:xfrm>
              <a:off x="4948150" y="3597150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1" y="1"/>
                  </a:moveTo>
                  <a:lnTo>
                    <a:pt x="13760" y="15590"/>
                  </a:lnTo>
                  <a:cubicBezTo>
                    <a:pt x="16442" y="14838"/>
                    <a:pt x="19023" y="13760"/>
                    <a:pt x="21429" y="123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5"/>
            <p:cNvSpPr/>
            <p:nvPr/>
          </p:nvSpPr>
          <p:spPr>
            <a:xfrm>
              <a:off x="4272075" y="3427350"/>
              <a:ext cx="8175" cy="217450"/>
            </a:xfrm>
            <a:custGeom>
              <a:avLst/>
              <a:gdLst/>
              <a:ahLst/>
              <a:cxnLst/>
              <a:rect l="l" t="t" r="r" b="b"/>
              <a:pathLst>
                <a:path w="327" h="8698" extrusionOk="0">
                  <a:moveTo>
                    <a:pt x="1" y="1"/>
                  </a:moveTo>
                  <a:lnTo>
                    <a:pt x="1" y="6241"/>
                  </a:lnTo>
                  <a:cubicBezTo>
                    <a:pt x="1" y="7068"/>
                    <a:pt x="126" y="7895"/>
                    <a:pt x="327" y="8697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5"/>
            <p:cNvSpPr/>
            <p:nvPr/>
          </p:nvSpPr>
          <p:spPr>
            <a:xfrm>
              <a:off x="4272075" y="3427350"/>
              <a:ext cx="8175" cy="217450"/>
            </a:xfrm>
            <a:custGeom>
              <a:avLst/>
              <a:gdLst/>
              <a:ahLst/>
              <a:cxnLst/>
              <a:rect l="l" t="t" r="r" b="b"/>
              <a:pathLst>
                <a:path w="327" h="8698" extrusionOk="0">
                  <a:moveTo>
                    <a:pt x="1" y="1"/>
                  </a:moveTo>
                  <a:lnTo>
                    <a:pt x="1" y="6241"/>
                  </a:lnTo>
                  <a:cubicBezTo>
                    <a:pt x="1" y="7068"/>
                    <a:pt x="126" y="7895"/>
                    <a:pt x="327" y="8697"/>
                  </a:cubicBezTo>
                  <a:lnTo>
                    <a:pt x="327" y="4336"/>
                  </a:lnTo>
                  <a:lnTo>
                    <a:pt x="327" y="2457"/>
                  </a:lnTo>
                  <a:cubicBezTo>
                    <a:pt x="126" y="1655"/>
                    <a:pt x="1" y="828"/>
                    <a:pt x="1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5"/>
            <p:cNvSpPr/>
            <p:nvPr/>
          </p:nvSpPr>
          <p:spPr>
            <a:xfrm>
              <a:off x="4269575" y="3366575"/>
              <a:ext cx="677975" cy="122200"/>
            </a:xfrm>
            <a:custGeom>
              <a:avLst/>
              <a:gdLst/>
              <a:ahLst/>
              <a:cxnLst/>
              <a:rect l="l" t="t" r="r" b="b"/>
              <a:pathLst>
                <a:path w="27119" h="4888" extrusionOk="0">
                  <a:moveTo>
                    <a:pt x="427" y="1"/>
                  </a:moveTo>
                  <a:cubicBezTo>
                    <a:pt x="1" y="1605"/>
                    <a:pt x="1" y="3284"/>
                    <a:pt x="427" y="4888"/>
                  </a:cubicBezTo>
                  <a:lnTo>
                    <a:pt x="27119" y="2457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5"/>
            <p:cNvSpPr/>
            <p:nvPr/>
          </p:nvSpPr>
          <p:spPr>
            <a:xfrm>
              <a:off x="4280225" y="3250025"/>
              <a:ext cx="667325" cy="177350"/>
            </a:xfrm>
            <a:custGeom>
              <a:avLst/>
              <a:gdLst/>
              <a:ahLst/>
              <a:cxnLst/>
              <a:rect l="l" t="t" r="r" b="b"/>
              <a:pathLst>
                <a:path w="26693" h="7094" extrusionOk="0">
                  <a:moveTo>
                    <a:pt x="2632" y="1"/>
                  </a:moveTo>
                  <a:cubicBezTo>
                    <a:pt x="1404" y="1329"/>
                    <a:pt x="527" y="2933"/>
                    <a:pt x="1" y="4663"/>
                  </a:cubicBezTo>
                  <a:lnTo>
                    <a:pt x="26693" y="7094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5"/>
            <p:cNvSpPr/>
            <p:nvPr/>
          </p:nvSpPr>
          <p:spPr>
            <a:xfrm>
              <a:off x="4346025" y="3151650"/>
              <a:ext cx="601525" cy="275725"/>
            </a:xfrm>
            <a:custGeom>
              <a:avLst/>
              <a:gdLst/>
              <a:ahLst/>
              <a:cxnLst/>
              <a:rect l="l" t="t" r="r" b="b"/>
              <a:pathLst>
                <a:path w="24061" h="11029" extrusionOk="0">
                  <a:moveTo>
                    <a:pt x="4963" y="1"/>
                  </a:moveTo>
                  <a:cubicBezTo>
                    <a:pt x="3108" y="1029"/>
                    <a:pt x="1429" y="2357"/>
                    <a:pt x="0" y="3936"/>
                  </a:cubicBezTo>
                  <a:lnTo>
                    <a:pt x="24061" y="11029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5"/>
            <p:cNvSpPr/>
            <p:nvPr/>
          </p:nvSpPr>
          <p:spPr>
            <a:xfrm>
              <a:off x="4470075" y="3079600"/>
              <a:ext cx="478100" cy="347775"/>
            </a:xfrm>
            <a:custGeom>
              <a:avLst/>
              <a:gdLst/>
              <a:ahLst/>
              <a:cxnLst/>
              <a:rect l="l" t="t" r="r" b="b"/>
              <a:pathLst>
                <a:path w="19124" h="13911" extrusionOk="0">
                  <a:moveTo>
                    <a:pt x="6843" y="1"/>
                  </a:moveTo>
                  <a:cubicBezTo>
                    <a:pt x="4462" y="703"/>
                    <a:pt x="2156" y="1655"/>
                    <a:pt x="1" y="2883"/>
                  </a:cubicBezTo>
                  <a:lnTo>
                    <a:pt x="19124" y="13911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5"/>
            <p:cNvSpPr/>
            <p:nvPr/>
          </p:nvSpPr>
          <p:spPr>
            <a:xfrm>
              <a:off x="4641125" y="3042000"/>
              <a:ext cx="307050" cy="385375"/>
            </a:xfrm>
            <a:custGeom>
              <a:avLst/>
              <a:gdLst/>
              <a:ahLst/>
              <a:cxnLst/>
              <a:rect l="l" t="t" r="r" b="b"/>
              <a:pathLst>
                <a:path w="12282" h="15415" extrusionOk="0">
                  <a:moveTo>
                    <a:pt x="8046" y="1"/>
                  </a:moveTo>
                  <a:cubicBezTo>
                    <a:pt x="5314" y="252"/>
                    <a:pt x="2632" y="753"/>
                    <a:pt x="1" y="1505"/>
                  </a:cubicBezTo>
                  <a:lnTo>
                    <a:pt x="12282" y="15415"/>
                  </a:lnTo>
                  <a:lnTo>
                    <a:pt x="804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5"/>
            <p:cNvSpPr/>
            <p:nvPr/>
          </p:nvSpPr>
          <p:spPr>
            <a:xfrm>
              <a:off x="4842250" y="3037325"/>
              <a:ext cx="212450" cy="390050"/>
            </a:xfrm>
            <a:custGeom>
              <a:avLst/>
              <a:gdLst/>
              <a:ahLst/>
              <a:cxnLst/>
              <a:rect l="l" t="t" r="r" b="b"/>
              <a:pathLst>
                <a:path w="8498" h="15602" extrusionOk="0">
                  <a:moveTo>
                    <a:pt x="4249" y="0"/>
                  </a:moveTo>
                  <a:cubicBezTo>
                    <a:pt x="2833" y="0"/>
                    <a:pt x="1417" y="63"/>
                    <a:pt x="1" y="188"/>
                  </a:cubicBezTo>
                  <a:lnTo>
                    <a:pt x="4237" y="15602"/>
                  </a:lnTo>
                  <a:lnTo>
                    <a:pt x="8497" y="188"/>
                  </a:lnTo>
                  <a:cubicBezTo>
                    <a:pt x="7081" y="63"/>
                    <a:pt x="5665" y="0"/>
                    <a:pt x="424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5"/>
            <p:cNvSpPr/>
            <p:nvPr/>
          </p:nvSpPr>
          <p:spPr>
            <a:xfrm>
              <a:off x="4948150" y="3042000"/>
              <a:ext cx="307050" cy="385375"/>
            </a:xfrm>
            <a:custGeom>
              <a:avLst/>
              <a:gdLst/>
              <a:ahLst/>
              <a:cxnLst/>
              <a:rect l="l" t="t" r="r" b="b"/>
              <a:pathLst>
                <a:path w="12282" h="15415" extrusionOk="0">
                  <a:moveTo>
                    <a:pt x="4261" y="1"/>
                  </a:moveTo>
                  <a:lnTo>
                    <a:pt x="1" y="15415"/>
                  </a:lnTo>
                  <a:lnTo>
                    <a:pt x="12281" y="1505"/>
                  </a:lnTo>
                  <a:cubicBezTo>
                    <a:pt x="9650" y="753"/>
                    <a:pt x="6968" y="252"/>
                    <a:pt x="426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5"/>
            <p:cNvSpPr/>
            <p:nvPr/>
          </p:nvSpPr>
          <p:spPr>
            <a:xfrm>
              <a:off x="4272075" y="3366575"/>
              <a:ext cx="674225" cy="122200"/>
            </a:xfrm>
            <a:custGeom>
              <a:avLst/>
              <a:gdLst/>
              <a:ahLst/>
              <a:cxnLst/>
              <a:rect l="l" t="t" r="r" b="b"/>
              <a:pathLst>
                <a:path w="26969" h="4888" extrusionOk="0">
                  <a:moveTo>
                    <a:pt x="327" y="1"/>
                  </a:moveTo>
                  <a:cubicBezTo>
                    <a:pt x="126" y="803"/>
                    <a:pt x="1" y="1630"/>
                    <a:pt x="1" y="2432"/>
                  </a:cubicBezTo>
                  <a:cubicBezTo>
                    <a:pt x="1" y="3259"/>
                    <a:pt x="126" y="4086"/>
                    <a:pt x="327" y="4888"/>
                  </a:cubicBezTo>
                  <a:lnTo>
                    <a:pt x="26968" y="2432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5"/>
            <p:cNvSpPr/>
            <p:nvPr/>
          </p:nvSpPr>
          <p:spPr>
            <a:xfrm>
              <a:off x="4280225" y="3250025"/>
              <a:ext cx="667325" cy="177350"/>
            </a:xfrm>
            <a:custGeom>
              <a:avLst/>
              <a:gdLst/>
              <a:ahLst/>
              <a:cxnLst/>
              <a:rect l="l" t="t" r="r" b="b"/>
              <a:pathLst>
                <a:path w="26693" h="7094" extrusionOk="0">
                  <a:moveTo>
                    <a:pt x="2632" y="1"/>
                  </a:moveTo>
                  <a:cubicBezTo>
                    <a:pt x="1404" y="1329"/>
                    <a:pt x="527" y="2933"/>
                    <a:pt x="1" y="4663"/>
                  </a:cubicBezTo>
                  <a:lnTo>
                    <a:pt x="12783" y="5815"/>
                  </a:lnTo>
                  <a:lnTo>
                    <a:pt x="20201" y="6492"/>
                  </a:lnTo>
                  <a:lnTo>
                    <a:pt x="24813" y="6918"/>
                  </a:lnTo>
                  <a:lnTo>
                    <a:pt x="26693" y="7094"/>
                  </a:lnTo>
                  <a:lnTo>
                    <a:pt x="26693" y="7094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5"/>
            <p:cNvSpPr/>
            <p:nvPr/>
          </p:nvSpPr>
          <p:spPr>
            <a:xfrm>
              <a:off x="4346025" y="3151650"/>
              <a:ext cx="601525" cy="275725"/>
            </a:xfrm>
            <a:custGeom>
              <a:avLst/>
              <a:gdLst/>
              <a:ahLst/>
              <a:cxnLst/>
              <a:rect l="l" t="t" r="r" b="b"/>
              <a:pathLst>
                <a:path w="24061" h="11029" extrusionOk="0">
                  <a:moveTo>
                    <a:pt x="4963" y="1"/>
                  </a:moveTo>
                  <a:cubicBezTo>
                    <a:pt x="3108" y="1029"/>
                    <a:pt x="1429" y="2357"/>
                    <a:pt x="0" y="3936"/>
                  </a:cubicBezTo>
                  <a:lnTo>
                    <a:pt x="3509" y="4963"/>
                  </a:lnTo>
                  <a:lnTo>
                    <a:pt x="15990" y="8648"/>
                  </a:lnTo>
                  <a:lnTo>
                    <a:pt x="22055" y="10427"/>
                  </a:lnTo>
                  <a:lnTo>
                    <a:pt x="24061" y="11029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5"/>
            <p:cNvSpPr/>
            <p:nvPr/>
          </p:nvSpPr>
          <p:spPr>
            <a:xfrm>
              <a:off x="4470075" y="3079600"/>
              <a:ext cx="478100" cy="347775"/>
            </a:xfrm>
            <a:custGeom>
              <a:avLst/>
              <a:gdLst/>
              <a:ahLst/>
              <a:cxnLst/>
              <a:rect l="l" t="t" r="r" b="b"/>
              <a:pathLst>
                <a:path w="19124" h="13911" extrusionOk="0">
                  <a:moveTo>
                    <a:pt x="6843" y="1"/>
                  </a:moveTo>
                  <a:cubicBezTo>
                    <a:pt x="4462" y="703"/>
                    <a:pt x="2156" y="1655"/>
                    <a:pt x="1" y="2883"/>
                  </a:cubicBezTo>
                  <a:lnTo>
                    <a:pt x="4362" y="5414"/>
                  </a:lnTo>
                  <a:lnTo>
                    <a:pt x="6918" y="6868"/>
                  </a:lnTo>
                  <a:lnTo>
                    <a:pt x="16918" y="12632"/>
                  </a:lnTo>
                  <a:lnTo>
                    <a:pt x="19124" y="13911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5"/>
            <p:cNvSpPr/>
            <p:nvPr/>
          </p:nvSpPr>
          <p:spPr>
            <a:xfrm>
              <a:off x="4641125" y="3042000"/>
              <a:ext cx="307050" cy="385375"/>
            </a:xfrm>
            <a:custGeom>
              <a:avLst/>
              <a:gdLst/>
              <a:ahLst/>
              <a:cxnLst/>
              <a:rect l="l" t="t" r="r" b="b"/>
              <a:pathLst>
                <a:path w="12282" h="15415" extrusionOk="0">
                  <a:moveTo>
                    <a:pt x="8046" y="1"/>
                  </a:moveTo>
                  <a:cubicBezTo>
                    <a:pt x="5314" y="252"/>
                    <a:pt x="2632" y="753"/>
                    <a:pt x="1" y="1505"/>
                  </a:cubicBezTo>
                  <a:lnTo>
                    <a:pt x="12282" y="15415"/>
                  </a:lnTo>
                  <a:lnTo>
                    <a:pt x="804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5"/>
            <p:cNvSpPr/>
            <p:nvPr/>
          </p:nvSpPr>
          <p:spPr>
            <a:xfrm>
              <a:off x="4842250" y="3037625"/>
              <a:ext cx="212450" cy="389750"/>
            </a:xfrm>
            <a:custGeom>
              <a:avLst/>
              <a:gdLst/>
              <a:ahLst/>
              <a:cxnLst/>
              <a:rect l="l" t="t" r="r" b="b"/>
              <a:pathLst>
                <a:path w="8498" h="15590" extrusionOk="0">
                  <a:moveTo>
                    <a:pt x="4262" y="1"/>
                  </a:moveTo>
                  <a:cubicBezTo>
                    <a:pt x="2833" y="1"/>
                    <a:pt x="1430" y="51"/>
                    <a:pt x="1" y="176"/>
                  </a:cubicBezTo>
                  <a:lnTo>
                    <a:pt x="4237" y="15590"/>
                  </a:lnTo>
                  <a:lnTo>
                    <a:pt x="8497" y="176"/>
                  </a:lnTo>
                  <a:cubicBezTo>
                    <a:pt x="7069" y="51"/>
                    <a:pt x="5665" y="1"/>
                    <a:pt x="4262" y="1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5"/>
            <p:cNvSpPr/>
            <p:nvPr/>
          </p:nvSpPr>
          <p:spPr>
            <a:xfrm>
              <a:off x="4948150" y="3042000"/>
              <a:ext cx="297650" cy="385375"/>
            </a:xfrm>
            <a:custGeom>
              <a:avLst/>
              <a:gdLst/>
              <a:ahLst/>
              <a:cxnLst/>
              <a:rect l="l" t="t" r="r" b="b"/>
              <a:pathLst>
                <a:path w="11906" h="15415" extrusionOk="0">
                  <a:moveTo>
                    <a:pt x="4261" y="1"/>
                  </a:moveTo>
                  <a:lnTo>
                    <a:pt x="1" y="15415"/>
                  </a:lnTo>
                  <a:lnTo>
                    <a:pt x="1" y="15415"/>
                  </a:lnTo>
                  <a:lnTo>
                    <a:pt x="2707" y="12357"/>
                  </a:lnTo>
                  <a:lnTo>
                    <a:pt x="8798" y="5465"/>
                  </a:lnTo>
                  <a:lnTo>
                    <a:pt x="11905" y="1931"/>
                  </a:lnTo>
                  <a:lnTo>
                    <a:pt x="11755" y="1379"/>
                  </a:lnTo>
                  <a:cubicBezTo>
                    <a:pt x="9299" y="678"/>
                    <a:pt x="6793" y="227"/>
                    <a:pt x="4261" y="1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5"/>
            <p:cNvSpPr/>
            <p:nvPr/>
          </p:nvSpPr>
          <p:spPr>
            <a:xfrm>
              <a:off x="5255175" y="3427350"/>
              <a:ext cx="369075" cy="503800"/>
            </a:xfrm>
            <a:custGeom>
              <a:avLst/>
              <a:gdLst/>
              <a:ahLst/>
              <a:cxnLst/>
              <a:rect l="l" t="t" r="r" b="b"/>
              <a:pathLst>
                <a:path w="14763" h="20152" extrusionOk="0">
                  <a:moveTo>
                    <a:pt x="14762" y="1"/>
                  </a:moveTo>
                  <a:lnTo>
                    <a:pt x="10351" y="4186"/>
                  </a:lnTo>
                  <a:lnTo>
                    <a:pt x="6341" y="7946"/>
                  </a:lnTo>
                  <a:lnTo>
                    <a:pt x="3309" y="10803"/>
                  </a:lnTo>
                  <a:lnTo>
                    <a:pt x="401" y="13535"/>
                  </a:lnTo>
                  <a:lnTo>
                    <a:pt x="0" y="13910"/>
                  </a:lnTo>
                  <a:lnTo>
                    <a:pt x="0" y="20151"/>
                  </a:lnTo>
                  <a:cubicBezTo>
                    <a:pt x="2406" y="19449"/>
                    <a:pt x="4687" y="18497"/>
                    <a:pt x="6842" y="17269"/>
                  </a:cubicBezTo>
                  <a:cubicBezTo>
                    <a:pt x="8722" y="16241"/>
                    <a:pt x="10401" y="14888"/>
                    <a:pt x="11830" y="13309"/>
                  </a:cubicBezTo>
                  <a:cubicBezTo>
                    <a:pt x="13033" y="11981"/>
                    <a:pt x="13935" y="10402"/>
                    <a:pt x="14437" y="8672"/>
                  </a:cubicBezTo>
                  <a:cubicBezTo>
                    <a:pt x="14662" y="7895"/>
                    <a:pt x="14762" y="7068"/>
                    <a:pt x="14762" y="6241"/>
                  </a:cubicBezTo>
                  <a:lnTo>
                    <a:pt x="1476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5"/>
            <p:cNvSpPr/>
            <p:nvPr/>
          </p:nvSpPr>
          <p:spPr>
            <a:xfrm>
              <a:off x="5255175" y="3427975"/>
              <a:ext cx="369075" cy="503175"/>
            </a:xfrm>
            <a:custGeom>
              <a:avLst/>
              <a:gdLst/>
              <a:ahLst/>
              <a:cxnLst/>
              <a:rect l="l" t="t" r="r" b="b"/>
              <a:pathLst>
                <a:path w="14763" h="20127" extrusionOk="0">
                  <a:moveTo>
                    <a:pt x="8321" y="6041"/>
                  </a:moveTo>
                  <a:lnTo>
                    <a:pt x="8321" y="6066"/>
                  </a:lnTo>
                  <a:lnTo>
                    <a:pt x="11805" y="7068"/>
                  </a:lnTo>
                  <a:lnTo>
                    <a:pt x="8321" y="6041"/>
                  </a:lnTo>
                  <a:close/>
                  <a:moveTo>
                    <a:pt x="14762" y="1"/>
                  </a:moveTo>
                  <a:cubicBezTo>
                    <a:pt x="14762" y="828"/>
                    <a:pt x="14637" y="1630"/>
                    <a:pt x="14411" y="2432"/>
                  </a:cubicBezTo>
                  <a:cubicBezTo>
                    <a:pt x="13910" y="4161"/>
                    <a:pt x="13033" y="5740"/>
                    <a:pt x="11805" y="7068"/>
                  </a:cubicBezTo>
                  <a:cubicBezTo>
                    <a:pt x="10376" y="8647"/>
                    <a:pt x="8697" y="9976"/>
                    <a:pt x="6842" y="11028"/>
                  </a:cubicBezTo>
                  <a:cubicBezTo>
                    <a:pt x="4687" y="12256"/>
                    <a:pt x="2381" y="13209"/>
                    <a:pt x="0" y="13885"/>
                  </a:cubicBezTo>
                  <a:lnTo>
                    <a:pt x="0" y="20126"/>
                  </a:lnTo>
                  <a:cubicBezTo>
                    <a:pt x="2206" y="19500"/>
                    <a:pt x="4336" y="18622"/>
                    <a:pt x="6341" y="17520"/>
                  </a:cubicBezTo>
                  <a:cubicBezTo>
                    <a:pt x="6517" y="17444"/>
                    <a:pt x="6692" y="17344"/>
                    <a:pt x="6842" y="17244"/>
                  </a:cubicBezTo>
                  <a:cubicBezTo>
                    <a:pt x="8522" y="16317"/>
                    <a:pt x="10076" y="15114"/>
                    <a:pt x="11404" y="13735"/>
                  </a:cubicBezTo>
                  <a:cubicBezTo>
                    <a:pt x="11554" y="13585"/>
                    <a:pt x="11705" y="13434"/>
                    <a:pt x="11830" y="13284"/>
                  </a:cubicBezTo>
                  <a:cubicBezTo>
                    <a:pt x="12908" y="12106"/>
                    <a:pt x="13735" y="10702"/>
                    <a:pt x="14261" y="9199"/>
                  </a:cubicBezTo>
                  <a:cubicBezTo>
                    <a:pt x="14311" y="9023"/>
                    <a:pt x="14386" y="8823"/>
                    <a:pt x="14437" y="8647"/>
                  </a:cubicBezTo>
                  <a:cubicBezTo>
                    <a:pt x="14662" y="7870"/>
                    <a:pt x="14762" y="7043"/>
                    <a:pt x="14762" y="6216"/>
                  </a:cubicBezTo>
                  <a:lnTo>
                    <a:pt x="14762" y="4286"/>
                  </a:lnTo>
                  <a:lnTo>
                    <a:pt x="14762" y="1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5"/>
            <p:cNvSpPr/>
            <p:nvPr/>
          </p:nvSpPr>
          <p:spPr>
            <a:xfrm>
              <a:off x="4948150" y="3250650"/>
              <a:ext cx="667325" cy="177350"/>
            </a:xfrm>
            <a:custGeom>
              <a:avLst/>
              <a:gdLst/>
              <a:ahLst/>
              <a:cxnLst/>
              <a:rect l="l" t="t" r="r" b="b"/>
              <a:pathLst>
                <a:path w="26693" h="7094" extrusionOk="0">
                  <a:moveTo>
                    <a:pt x="24086" y="1"/>
                  </a:moveTo>
                  <a:lnTo>
                    <a:pt x="1" y="7094"/>
                  </a:lnTo>
                  <a:lnTo>
                    <a:pt x="1" y="7094"/>
                  </a:lnTo>
                  <a:lnTo>
                    <a:pt x="26692" y="4638"/>
                  </a:lnTo>
                  <a:cubicBezTo>
                    <a:pt x="26191" y="2908"/>
                    <a:pt x="25314" y="1329"/>
                    <a:pt x="2408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5"/>
            <p:cNvSpPr/>
            <p:nvPr/>
          </p:nvSpPr>
          <p:spPr>
            <a:xfrm>
              <a:off x="4948150" y="3365950"/>
              <a:ext cx="676100" cy="122825"/>
            </a:xfrm>
            <a:custGeom>
              <a:avLst/>
              <a:gdLst/>
              <a:ahLst/>
              <a:cxnLst/>
              <a:rect l="l" t="t" r="r" b="b"/>
              <a:pathLst>
                <a:path w="27044" h="4913" extrusionOk="0">
                  <a:moveTo>
                    <a:pt x="26692" y="0"/>
                  </a:moveTo>
                  <a:lnTo>
                    <a:pt x="22607" y="376"/>
                  </a:lnTo>
                  <a:lnTo>
                    <a:pt x="1" y="2457"/>
                  </a:lnTo>
                  <a:lnTo>
                    <a:pt x="18622" y="4161"/>
                  </a:lnTo>
                  <a:lnTo>
                    <a:pt x="26692" y="4913"/>
                  </a:lnTo>
                  <a:cubicBezTo>
                    <a:pt x="26918" y="4111"/>
                    <a:pt x="27043" y="3309"/>
                    <a:pt x="27043" y="2482"/>
                  </a:cubicBezTo>
                  <a:cubicBezTo>
                    <a:pt x="27043" y="1630"/>
                    <a:pt x="26918" y="802"/>
                    <a:pt x="2669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5"/>
            <p:cNvSpPr/>
            <p:nvPr/>
          </p:nvSpPr>
          <p:spPr>
            <a:xfrm>
              <a:off x="4948150" y="3427350"/>
              <a:ext cx="667325" cy="177350"/>
            </a:xfrm>
            <a:custGeom>
              <a:avLst/>
              <a:gdLst/>
              <a:ahLst/>
              <a:cxnLst/>
              <a:rect l="l" t="t" r="r" b="b"/>
              <a:pathLst>
                <a:path w="26693" h="7094" extrusionOk="0">
                  <a:moveTo>
                    <a:pt x="1" y="1"/>
                  </a:moveTo>
                  <a:lnTo>
                    <a:pt x="15565" y="4587"/>
                  </a:lnTo>
                  <a:lnTo>
                    <a:pt x="24086" y="7093"/>
                  </a:lnTo>
                  <a:cubicBezTo>
                    <a:pt x="25314" y="5765"/>
                    <a:pt x="26191" y="4186"/>
                    <a:pt x="26692" y="2457"/>
                  </a:cubicBezTo>
                  <a:lnTo>
                    <a:pt x="18622" y="17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5"/>
            <p:cNvSpPr/>
            <p:nvPr/>
          </p:nvSpPr>
          <p:spPr>
            <a:xfrm>
              <a:off x="4948150" y="3427975"/>
              <a:ext cx="602150" cy="275725"/>
            </a:xfrm>
            <a:custGeom>
              <a:avLst/>
              <a:gdLst/>
              <a:ahLst/>
              <a:cxnLst/>
              <a:rect l="l" t="t" r="r" b="b"/>
              <a:pathLst>
                <a:path w="24086" h="11029" extrusionOk="0">
                  <a:moveTo>
                    <a:pt x="1" y="1"/>
                  </a:moveTo>
                  <a:lnTo>
                    <a:pt x="12657" y="7294"/>
                  </a:lnTo>
                  <a:lnTo>
                    <a:pt x="19123" y="11028"/>
                  </a:lnTo>
                  <a:cubicBezTo>
                    <a:pt x="20978" y="9976"/>
                    <a:pt x="22657" y="8647"/>
                    <a:pt x="24086" y="7068"/>
                  </a:cubicBezTo>
                  <a:lnTo>
                    <a:pt x="15565" y="45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5"/>
            <p:cNvSpPr/>
            <p:nvPr/>
          </p:nvSpPr>
          <p:spPr>
            <a:xfrm>
              <a:off x="4948150" y="3080225"/>
              <a:ext cx="478100" cy="347150"/>
            </a:xfrm>
            <a:custGeom>
              <a:avLst/>
              <a:gdLst/>
              <a:ahLst/>
              <a:cxnLst/>
              <a:rect l="l" t="t" r="r" b="b"/>
              <a:pathLst>
                <a:path w="19124" h="13886" extrusionOk="0">
                  <a:moveTo>
                    <a:pt x="12281" y="1"/>
                  </a:moveTo>
                  <a:lnTo>
                    <a:pt x="1" y="13886"/>
                  </a:lnTo>
                  <a:lnTo>
                    <a:pt x="19123" y="2858"/>
                  </a:lnTo>
                  <a:cubicBezTo>
                    <a:pt x="16968" y="1630"/>
                    <a:pt x="14662" y="678"/>
                    <a:pt x="1228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5"/>
            <p:cNvSpPr/>
            <p:nvPr/>
          </p:nvSpPr>
          <p:spPr>
            <a:xfrm>
              <a:off x="4948150" y="3151650"/>
              <a:ext cx="602150" cy="276350"/>
            </a:xfrm>
            <a:custGeom>
              <a:avLst/>
              <a:gdLst/>
              <a:ahLst/>
              <a:cxnLst/>
              <a:rect l="l" t="t" r="r" b="b"/>
              <a:pathLst>
                <a:path w="24086" h="11054" extrusionOk="0">
                  <a:moveTo>
                    <a:pt x="19123" y="1"/>
                  </a:moveTo>
                  <a:lnTo>
                    <a:pt x="1" y="11054"/>
                  </a:lnTo>
                  <a:lnTo>
                    <a:pt x="24086" y="3961"/>
                  </a:lnTo>
                  <a:cubicBezTo>
                    <a:pt x="22657" y="2382"/>
                    <a:pt x="20978" y="1054"/>
                    <a:pt x="1912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5"/>
            <p:cNvSpPr/>
            <p:nvPr/>
          </p:nvSpPr>
          <p:spPr>
            <a:xfrm>
              <a:off x="4948150" y="3427975"/>
              <a:ext cx="478100" cy="347150"/>
            </a:xfrm>
            <a:custGeom>
              <a:avLst/>
              <a:gdLst/>
              <a:ahLst/>
              <a:cxnLst/>
              <a:rect l="l" t="t" r="r" b="b"/>
              <a:pathLst>
                <a:path w="19124" h="13886" extrusionOk="0">
                  <a:moveTo>
                    <a:pt x="1" y="1"/>
                  </a:moveTo>
                  <a:lnTo>
                    <a:pt x="12281" y="13885"/>
                  </a:lnTo>
                  <a:cubicBezTo>
                    <a:pt x="14662" y="13209"/>
                    <a:pt x="16968" y="12256"/>
                    <a:pt x="19123" y="11028"/>
                  </a:cubicBezTo>
                  <a:lnTo>
                    <a:pt x="12657" y="72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5"/>
            <p:cNvSpPr/>
            <p:nvPr/>
          </p:nvSpPr>
          <p:spPr>
            <a:xfrm>
              <a:off x="4948150" y="3427350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5"/>
            <p:cNvSpPr/>
            <p:nvPr/>
          </p:nvSpPr>
          <p:spPr>
            <a:xfrm>
              <a:off x="4948775" y="3427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5"/>
            <p:cNvSpPr/>
            <p:nvPr/>
          </p:nvSpPr>
          <p:spPr>
            <a:xfrm>
              <a:off x="4950025" y="3250650"/>
              <a:ext cx="665450" cy="176725"/>
            </a:xfrm>
            <a:custGeom>
              <a:avLst/>
              <a:gdLst/>
              <a:ahLst/>
              <a:cxnLst/>
              <a:rect l="l" t="t" r="r" b="b"/>
              <a:pathLst>
                <a:path w="26618" h="7069" extrusionOk="0">
                  <a:moveTo>
                    <a:pt x="24011" y="1"/>
                  </a:moveTo>
                  <a:lnTo>
                    <a:pt x="1" y="7069"/>
                  </a:lnTo>
                  <a:lnTo>
                    <a:pt x="22532" y="4988"/>
                  </a:lnTo>
                  <a:lnTo>
                    <a:pt x="26617" y="4612"/>
                  </a:lnTo>
                  <a:cubicBezTo>
                    <a:pt x="26116" y="2908"/>
                    <a:pt x="25239" y="1304"/>
                    <a:pt x="24011" y="1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5"/>
            <p:cNvSpPr/>
            <p:nvPr/>
          </p:nvSpPr>
          <p:spPr>
            <a:xfrm>
              <a:off x="4950025" y="3365950"/>
              <a:ext cx="674225" cy="122825"/>
            </a:xfrm>
            <a:custGeom>
              <a:avLst/>
              <a:gdLst/>
              <a:ahLst/>
              <a:cxnLst/>
              <a:rect l="l" t="t" r="r" b="b"/>
              <a:pathLst>
                <a:path w="26969" h="4913" extrusionOk="0">
                  <a:moveTo>
                    <a:pt x="26617" y="0"/>
                  </a:moveTo>
                  <a:lnTo>
                    <a:pt x="22532" y="376"/>
                  </a:lnTo>
                  <a:lnTo>
                    <a:pt x="1" y="2457"/>
                  </a:lnTo>
                  <a:lnTo>
                    <a:pt x="18547" y="4161"/>
                  </a:lnTo>
                  <a:lnTo>
                    <a:pt x="26617" y="4913"/>
                  </a:lnTo>
                  <a:cubicBezTo>
                    <a:pt x="26843" y="4111"/>
                    <a:pt x="26968" y="3309"/>
                    <a:pt x="26968" y="2482"/>
                  </a:cubicBezTo>
                  <a:cubicBezTo>
                    <a:pt x="26968" y="1630"/>
                    <a:pt x="26843" y="802"/>
                    <a:pt x="26617" y="0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5"/>
            <p:cNvSpPr/>
            <p:nvPr/>
          </p:nvSpPr>
          <p:spPr>
            <a:xfrm>
              <a:off x="4949400" y="3427350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26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5"/>
            <p:cNvSpPr/>
            <p:nvPr/>
          </p:nvSpPr>
          <p:spPr>
            <a:xfrm>
              <a:off x="4948150" y="3427350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5"/>
            <p:cNvSpPr/>
            <p:nvPr/>
          </p:nvSpPr>
          <p:spPr>
            <a:xfrm>
              <a:off x="4949400" y="3427350"/>
              <a:ext cx="666075" cy="177350"/>
            </a:xfrm>
            <a:custGeom>
              <a:avLst/>
              <a:gdLst/>
              <a:ahLst/>
              <a:cxnLst/>
              <a:rect l="l" t="t" r="r" b="b"/>
              <a:pathLst>
                <a:path w="26643" h="7094" extrusionOk="0">
                  <a:moveTo>
                    <a:pt x="1" y="1"/>
                  </a:moveTo>
                  <a:lnTo>
                    <a:pt x="26" y="26"/>
                  </a:lnTo>
                  <a:lnTo>
                    <a:pt x="1680" y="502"/>
                  </a:lnTo>
                  <a:lnTo>
                    <a:pt x="7720" y="2281"/>
                  </a:lnTo>
                  <a:lnTo>
                    <a:pt x="11454" y="3384"/>
                  </a:lnTo>
                  <a:lnTo>
                    <a:pt x="11479" y="3409"/>
                  </a:lnTo>
                  <a:lnTo>
                    <a:pt x="15515" y="4587"/>
                  </a:lnTo>
                  <a:lnTo>
                    <a:pt x="17545" y="5189"/>
                  </a:lnTo>
                  <a:lnTo>
                    <a:pt x="24036" y="7093"/>
                  </a:lnTo>
                  <a:cubicBezTo>
                    <a:pt x="25264" y="5765"/>
                    <a:pt x="26141" y="4186"/>
                    <a:pt x="26642" y="2457"/>
                  </a:cubicBezTo>
                  <a:lnTo>
                    <a:pt x="18572" y="170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5"/>
            <p:cNvSpPr/>
            <p:nvPr/>
          </p:nvSpPr>
          <p:spPr>
            <a:xfrm>
              <a:off x="4948775" y="3427350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5"/>
            <p:cNvSpPr/>
            <p:nvPr/>
          </p:nvSpPr>
          <p:spPr>
            <a:xfrm>
              <a:off x="4948150" y="3427350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5"/>
            <p:cNvSpPr/>
            <p:nvPr/>
          </p:nvSpPr>
          <p:spPr>
            <a:xfrm>
              <a:off x="4948775" y="3427975"/>
              <a:ext cx="601525" cy="275725"/>
            </a:xfrm>
            <a:custGeom>
              <a:avLst/>
              <a:gdLst/>
              <a:ahLst/>
              <a:cxnLst/>
              <a:rect l="l" t="t" r="r" b="b"/>
              <a:pathLst>
                <a:path w="24061" h="11029" extrusionOk="0">
                  <a:moveTo>
                    <a:pt x="1" y="1"/>
                  </a:moveTo>
                  <a:lnTo>
                    <a:pt x="12632" y="7294"/>
                  </a:lnTo>
                  <a:lnTo>
                    <a:pt x="19098" y="11028"/>
                  </a:lnTo>
                  <a:cubicBezTo>
                    <a:pt x="20953" y="9976"/>
                    <a:pt x="22632" y="8647"/>
                    <a:pt x="24061" y="7068"/>
                  </a:cubicBezTo>
                  <a:lnTo>
                    <a:pt x="15540" y="45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5"/>
            <p:cNvSpPr/>
            <p:nvPr/>
          </p:nvSpPr>
          <p:spPr>
            <a:xfrm>
              <a:off x="4948150" y="342797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5"/>
            <p:cNvSpPr/>
            <p:nvPr/>
          </p:nvSpPr>
          <p:spPr>
            <a:xfrm>
              <a:off x="4948150" y="3090250"/>
              <a:ext cx="478100" cy="337125"/>
            </a:xfrm>
            <a:custGeom>
              <a:avLst/>
              <a:gdLst/>
              <a:ahLst/>
              <a:cxnLst/>
              <a:rect l="l" t="t" r="r" b="b"/>
              <a:pathLst>
                <a:path w="19124" h="13485" extrusionOk="0">
                  <a:moveTo>
                    <a:pt x="11905" y="1"/>
                  </a:moveTo>
                  <a:lnTo>
                    <a:pt x="1" y="13485"/>
                  </a:lnTo>
                  <a:lnTo>
                    <a:pt x="26" y="13485"/>
                  </a:lnTo>
                  <a:lnTo>
                    <a:pt x="2206" y="12231"/>
                  </a:lnTo>
                  <a:lnTo>
                    <a:pt x="12181" y="6467"/>
                  </a:lnTo>
                  <a:lnTo>
                    <a:pt x="14763" y="4963"/>
                  </a:lnTo>
                  <a:lnTo>
                    <a:pt x="19123" y="2457"/>
                  </a:lnTo>
                  <a:cubicBezTo>
                    <a:pt x="17394" y="1480"/>
                    <a:pt x="15590" y="678"/>
                    <a:pt x="13710" y="26"/>
                  </a:cubicBezTo>
                  <a:lnTo>
                    <a:pt x="13133" y="1655"/>
                  </a:lnTo>
                  <a:cubicBezTo>
                    <a:pt x="13133" y="1881"/>
                    <a:pt x="12958" y="2056"/>
                    <a:pt x="12732" y="2056"/>
                  </a:cubicBezTo>
                  <a:lnTo>
                    <a:pt x="12707" y="2056"/>
                  </a:lnTo>
                  <a:cubicBezTo>
                    <a:pt x="12482" y="2056"/>
                    <a:pt x="12306" y="1855"/>
                    <a:pt x="12306" y="1630"/>
                  </a:cubicBezTo>
                  <a:lnTo>
                    <a:pt x="11905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5"/>
            <p:cNvSpPr/>
            <p:nvPr/>
          </p:nvSpPr>
          <p:spPr>
            <a:xfrm>
              <a:off x="4948150" y="342797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5"/>
            <p:cNvSpPr/>
            <p:nvPr/>
          </p:nvSpPr>
          <p:spPr>
            <a:xfrm>
              <a:off x="4948775" y="3151650"/>
              <a:ext cx="601525" cy="276350"/>
            </a:xfrm>
            <a:custGeom>
              <a:avLst/>
              <a:gdLst/>
              <a:ahLst/>
              <a:cxnLst/>
              <a:rect l="l" t="t" r="r" b="b"/>
              <a:pathLst>
                <a:path w="24061" h="11054" extrusionOk="0">
                  <a:moveTo>
                    <a:pt x="19098" y="1"/>
                  </a:moveTo>
                  <a:lnTo>
                    <a:pt x="26" y="11029"/>
                  </a:lnTo>
                  <a:lnTo>
                    <a:pt x="51" y="11029"/>
                  </a:lnTo>
                  <a:lnTo>
                    <a:pt x="24061" y="3961"/>
                  </a:lnTo>
                  <a:cubicBezTo>
                    <a:pt x="22632" y="2382"/>
                    <a:pt x="20953" y="1054"/>
                    <a:pt x="19098" y="1"/>
                  </a:cubicBezTo>
                  <a:close/>
                  <a:moveTo>
                    <a:pt x="1" y="11029"/>
                  </a:moveTo>
                  <a:lnTo>
                    <a:pt x="1" y="11054"/>
                  </a:lnTo>
                  <a:lnTo>
                    <a:pt x="26" y="11029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5"/>
            <p:cNvSpPr/>
            <p:nvPr/>
          </p:nvSpPr>
          <p:spPr>
            <a:xfrm>
              <a:off x="4948775" y="3427975"/>
              <a:ext cx="477475" cy="347150"/>
            </a:xfrm>
            <a:custGeom>
              <a:avLst/>
              <a:gdLst/>
              <a:ahLst/>
              <a:cxnLst/>
              <a:rect l="l" t="t" r="r" b="b"/>
              <a:pathLst>
                <a:path w="19099" h="13886" extrusionOk="0">
                  <a:moveTo>
                    <a:pt x="1" y="1"/>
                  </a:moveTo>
                  <a:lnTo>
                    <a:pt x="1404" y="1580"/>
                  </a:lnTo>
                  <a:lnTo>
                    <a:pt x="3935" y="4462"/>
                  </a:lnTo>
                  <a:lnTo>
                    <a:pt x="4712" y="5339"/>
                  </a:lnTo>
                  <a:lnTo>
                    <a:pt x="4737" y="5364"/>
                  </a:lnTo>
                  <a:lnTo>
                    <a:pt x="5514" y="6266"/>
                  </a:lnTo>
                  <a:lnTo>
                    <a:pt x="9800" y="11129"/>
                  </a:lnTo>
                  <a:lnTo>
                    <a:pt x="12256" y="13885"/>
                  </a:lnTo>
                  <a:cubicBezTo>
                    <a:pt x="14637" y="13209"/>
                    <a:pt x="16943" y="12256"/>
                    <a:pt x="19098" y="11028"/>
                  </a:cubicBezTo>
                  <a:lnTo>
                    <a:pt x="12632" y="72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5"/>
            <p:cNvSpPr/>
            <p:nvPr/>
          </p:nvSpPr>
          <p:spPr>
            <a:xfrm>
              <a:off x="4948150" y="3427350"/>
              <a:ext cx="307050" cy="503800"/>
            </a:xfrm>
            <a:custGeom>
              <a:avLst/>
              <a:gdLst/>
              <a:ahLst/>
              <a:cxnLst/>
              <a:rect l="l" t="t" r="r" b="b"/>
              <a:pathLst>
                <a:path w="12282" h="20152" extrusionOk="0">
                  <a:moveTo>
                    <a:pt x="1" y="1"/>
                  </a:moveTo>
                  <a:lnTo>
                    <a:pt x="1" y="6241"/>
                  </a:lnTo>
                  <a:lnTo>
                    <a:pt x="12281" y="20151"/>
                  </a:lnTo>
                  <a:lnTo>
                    <a:pt x="12281" y="139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5"/>
            <p:cNvSpPr/>
            <p:nvPr/>
          </p:nvSpPr>
          <p:spPr>
            <a:xfrm>
              <a:off x="4280225" y="3427350"/>
              <a:ext cx="667950" cy="217450"/>
            </a:xfrm>
            <a:custGeom>
              <a:avLst/>
              <a:gdLst/>
              <a:ahLst/>
              <a:cxnLst/>
              <a:rect l="l" t="t" r="r" b="b"/>
              <a:pathLst>
                <a:path w="26718" h="8698" extrusionOk="0">
                  <a:moveTo>
                    <a:pt x="26718" y="1"/>
                  </a:moveTo>
                  <a:lnTo>
                    <a:pt x="1" y="2457"/>
                  </a:lnTo>
                  <a:lnTo>
                    <a:pt x="1" y="8697"/>
                  </a:lnTo>
                  <a:lnTo>
                    <a:pt x="26718" y="6241"/>
                  </a:lnTo>
                  <a:lnTo>
                    <a:pt x="2671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5"/>
            <p:cNvSpPr/>
            <p:nvPr/>
          </p:nvSpPr>
          <p:spPr>
            <a:xfrm>
              <a:off x="4280225" y="3427350"/>
              <a:ext cx="667950" cy="217450"/>
            </a:xfrm>
            <a:custGeom>
              <a:avLst/>
              <a:gdLst/>
              <a:ahLst/>
              <a:cxnLst/>
              <a:rect l="l" t="t" r="r" b="b"/>
              <a:pathLst>
                <a:path w="26718" h="8698" extrusionOk="0">
                  <a:moveTo>
                    <a:pt x="26718" y="1"/>
                  </a:moveTo>
                  <a:lnTo>
                    <a:pt x="1" y="2457"/>
                  </a:lnTo>
                  <a:lnTo>
                    <a:pt x="1" y="8697"/>
                  </a:lnTo>
                  <a:lnTo>
                    <a:pt x="23735" y="6517"/>
                  </a:lnTo>
                  <a:lnTo>
                    <a:pt x="25289" y="6367"/>
                  </a:lnTo>
                  <a:lnTo>
                    <a:pt x="25339" y="6367"/>
                  </a:lnTo>
                  <a:lnTo>
                    <a:pt x="25890" y="6316"/>
                  </a:lnTo>
                  <a:lnTo>
                    <a:pt x="26266" y="6291"/>
                  </a:lnTo>
                  <a:lnTo>
                    <a:pt x="26567" y="6266"/>
                  </a:lnTo>
                  <a:lnTo>
                    <a:pt x="26718" y="6241"/>
                  </a:lnTo>
                  <a:lnTo>
                    <a:pt x="26718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5"/>
            <p:cNvSpPr/>
            <p:nvPr/>
          </p:nvSpPr>
          <p:spPr>
            <a:xfrm>
              <a:off x="1905525" y="3228575"/>
              <a:ext cx="1521975" cy="873775"/>
            </a:xfrm>
            <a:custGeom>
              <a:avLst/>
              <a:gdLst/>
              <a:ahLst/>
              <a:cxnLst/>
              <a:rect l="l" t="t" r="r" b="b"/>
              <a:pathLst>
                <a:path w="60879" h="34951" extrusionOk="0">
                  <a:moveTo>
                    <a:pt x="30439" y="0"/>
                  </a:moveTo>
                  <a:cubicBezTo>
                    <a:pt x="28854" y="0"/>
                    <a:pt x="27269" y="69"/>
                    <a:pt x="25690" y="207"/>
                  </a:cubicBezTo>
                  <a:cubicBezTo>
                    <a:pt x="22632" y="483"/>
                    <a:pt x="19625" y="1034"/>
                    <a:pt x="16667" y="1886"/>
                  </a:cubicBezTo>
                  <a:cubicBezTo>
                    <a:pt x="14011" y="2638"/>
                    <a:pt x="11429" y="3741"/>
                    <a:pt x="8998" y="5094"/>
                  </a:cubicBezTo>
                  <a:cubicBezTo>
                    <a:pt x="6918" y="6272"/>
                    <a:pt x="5038" y="7751"/>
                    <a:pt x="3409" y="9531"/>
                  </a:cubicBezTo>
                  <a:cubicBezTo>
                    <a:pt x="2056" y="11009"/>
                    <a:pt x="1053" y="12789"/>
                    <a:pt x="502" y="14744"/>
                  </a:cubicBezTo>
                  <a:cubicBezTo>
                    <a:pt x="1" y="16523"/>
                    <a:pt x="1" y="18428"/>
                    <a:pt x="502" y="20232"/>
                  </a:cubicBezTo>
                  <a:cubicBezTo>
                    <a:pt x="1053" y="22162"/>
                    <a:pt x="2056" y="23942"/>
                    <a:pt x="3409" y="25420"/>
                  </a:cubicBezTo>
                  <a:cubicBezTo>
                    <a:pt x="5038" y="27200"/>
                    <a:pt x="6918" y="28679"/>
                    <a:pt x="8998" y="29856"/>
                  </a:cubicBezTo>
                  <a:cubicBezTo>
                    <a:pt x="11429" y="31235"/>
                    <a:pt x="13986" y="32313"/>
                    <a:pt x="16667" y="33065"/>
                  </a:cubicBezTo>
                  <a:cubicBezTo>
                    <a:pt x="19600" y="33917"/>
                    <a:pt x="22632" y="34493"/>
                    <a:pt x="25690" y="34744"/>
                  </a:cubicBezTo>
                  <a:cubicBezTo>
                    <a:pt x="27269" y="34882"/>
                    <a:pt x="28854" y="34951"/>
                    <a:pt x="30436" y="34951"/>
                  </a:cubicBezTo>
                  <a:cubicBezTo>
                    <a:pt x="32018" y="34951"/>
                    <a:pt x="33597" y="34882"/>
                    <a:pt x="35164" y="34744"/>
                  </a:cubicBezTo>
                  <a:cubicBezTo>
                    <a:pt x="38221" y="34493"/>
                    <a:pt x="41254" y="33917"/>
                    <a:pt x="44211" y="33065"/>
                  </a:cubicBezTo>
                  <a:cubicBezTo>
                    <a:pt x="46868" y="32313"/>
                    <a:pt x="49450" y="31235"/>
                    <a:pt x="51856" y="29856"/>
                  </a:cubicBezTo>
                  <a:cubicBezTo>
                    <a:pt x="53961" y="28679"/>
                    <a:pt x="55841" y="27200"/>
                    <a:pt x="57445" y="25420"/>
                  </a:cubicBezTo>
                  <a:cubicBezTo>
                    <a:pt x="58823" y="23942"/>
                    <a:pt x="59826" y="22162"/>
                    <a:pt x="60377" y="20232"/>
                  </a:cubicBezTo>
                  <a:cubicBezTo>
                    <a:pt x="60878" y="18428"/>
                    <a:pt x="60878" y="16523"/>
                    <a:pt x="60377" y="14744"/>
                  </a:cubicBezTo>
                  <a:cubicBezTo>
                    <a:pt x="59826" y="12789"/>
                    <a:pt x="58823" y="11009"/>
                    <a:pt x="57445" y="9531"/>
                  </a:cubicBezTo>
                  <a:cubicBezTo>
                    <a:pt x="55841" y="7776"/>
                    <a:pt x="53961" y="6272"/>
                    <a:pt x="51881" y="5094"/>
                  </a:cubicBezTo>
                  <a:cubicBezTo>
                    <a:pt x="49450" y="3741"/>
                    <a:pt x="46868" y="2638"/>
                    <a:pt x="44211" y="1886"/>
                  </a:cubicBezTo>
                  <a:cubicBezTo>
                    <a:pt x="41254" y="1034"/>
                    <a:pt x="38246" y="483"/>
                    <a:pt x="35189" y="207"/>
                  </a:cubicBezTo>
                  <a:cubicBezTo>
                    <a:pt x="33610" y="69"/>
                    <a:pt x="32025" y="0"/>
                    <a:pt x="304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5"/>
            <p:cNvSpPr/>
            <p:nvPr/>
          </p:nvSpPr>
          <p:spPr>
            <a:xfrm>
              <a:off x="1908650" y="3597150"/>
              <a:ext cx="1515700" cy="77100"/>
            </a:xfrm>
            <a:custGeom>
              <a:avLst/>
              <a:gdLst/>
              <a:ahLst/>
              <a:cxnLst/>
              <a:rect l="l" t="t" r="r" b="b"/>
              <a:pathLst>
                <a:path w="60628" h="3084" extrusionOk="0">
                  <a:moveTo>
                    <a:pt x="1" y="1"/>
                  </a:moveTo>
                  <a:lnTo>
                    <a:pt x="1" y="2908"/>
                  </a:lnTo>
                  <a:lnTo>
                    <a:pt x="60628" y="3083"/>
                  </a:lnTo>
                  <a:lnTo>
                    <a:pt x="6062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5"/>
            <p:cNvSpPr/>
            <p:nvPr/>
          </p:nvSpPr>
          <p:spPr>
            <a:xfrm>
              <a:off x="2322825" y="3164825"/>
              <a:ext cx="344000" cy="432350"/>
            </a:xfrm>
            <a:custGeom>
              <a:avLst/>
              <a:gdLst/>
              <a:ahLst/>
              <a:cxnLst/>
              <a:rect l="l" t="t" r="r" b="b"/>
              <a:pathLst>
                <a:path w="13760" h="17294" extrusionOk="0">
                  <a:moveTo>
                    <a:pt x="9023" y="0"/>
                  </a:moveTo>
                  <a:cubicBezTo>
                    <a:pt x="5965" y="276"/>
                    <a:pt x="2933" y="852"/>
                    <a:pt x="0" y="1705"/>
                  </a:cubicBezTo>
                  <a:lnTo>
                    <a:pt x="13760" y="17294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5"/>
            <p:cNvSpPr/>
            <p:nvPr/>
          </p:nvSpPr>
          <p:spPr>
            <a:xfrm>
              <a:off x="2548400" y="3159650"/>
              <a:ext cx="236225" cy="437525"/>
            </a:xfrm>
            <a:custGeom>
              <a:avLst/>
              <a:gdLst/>
              <a:ahLst/>
              <a:cxnLst/>
              <a:rect l="l" t="t" r="r" b="b"/>
              <a:pathLst>
                <a:path w="9449" h="17501" extrusionOk="0">
                  <a:moveTo>
                    <a:pt x="4724" y="1"/>
                  </a:moveTo>
                  <a:cubicBezTo>
                    <a:pt x="3145" y="1"/>
                    <a:pt x="1566" y="69"/>
                    <a:pt x="0" y="207"/>
                  </a:cubicBezTo>
                  <a:lnTo>
                    <a:pt x="4712" y="17501"/>
                  </a:lnTo>
                  <a:lnTo>
                    <a:pt x="9449" y="207"/>
                  </a:lnTo>
                  <a:cubicBezTo>
                    <a:pt x="7882" y="69"/>
                    <a:pt x="6303" y="1"/>
                    <a:pt x="4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5"/>
            <p:cNvSpPr/>
            <p:nvPr/>
          </p:nvSpPr>
          <p:spPr>
            <a:xfrm>
              <a:off x="2666175" y="3164825"/>
              <a:ext cx="344025" cy="432350"/>
            </a:xfrm>
            <a:custGeom>
              <a:avLst/>
              <a:gdLst/>
              <a:ahLst/>
              <a:cxnLst/>
              <a:rect l="l" t="t" r="r" b="b"/>
              <a:pathLst>
                <a:path w="13761" h="17294" extrusionOk="0">
                  <a:moveTo>
                    <a:pt x="4738" y="0"/>
                  </a:moveTo>
                  <a:lnTo>
                    <a:pt x="1" y="17294"/>
                  </a:lnTo>
                  <a:lnTo>
                    <a:pt x="13760" y="1705"/>
                  </a:lnTo>
                  <a:cubicBezTo>
                    <a:pt x="10828" y="852"/>
                    <a:pt x="7795" y="276"/>
                    <a:pt x="47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5"/>
            <p:cNvSpPr/>
            <p:nvPr/>
          </p:nvSpPr>
          <p:spPr>
            <a:xfrm>
              <a:off x="2666800" y="3398525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6994" y="1"/>
                  </a:moveTo>
                  <a:lnTo>
                    <a:pt x="1" y="7946"/>
                  </a:lnTo>
                  <a:lnTo>
                    <a:pt x="29926" y="5214"/>
                  </a:lnTo>
                  <a:cubicBezTo>
                    <a:pt x="29375" y="3259"/>
                    <a:pt x="28372" y="1479"/>
                    <a:pt x="2699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5"/>
            <p:cNvSpPr/>
            <p:nvPr/>
          </p:nvSpPr>
          <p:spPr>
            <a:xfrm>
              <a:off x="2666800" y="3528850"/>
              <a:ext cx="760700" cy="136625"/>
            </a:xfrm>
            <a:custGeom>
              <a:avLst/>
              <a:gdLst/>
              <a:ahLst/>
              <a:cxnLst/>
              <a:rect l="l" t="t" r="r" b="b"/>
              <a:pathLst>
                <a:path w="30428" h="5465" extrusionOk="0">
                  <a:moveTo>
                    <a:pt x="29926" y="1"/>
                  </a:moveTo>
                  <a:lnTo>
                    <a:pt x="1" y="2733"/>
                  </a:lnTo>
                  <a:lnTo>
                    <a:pt x="29926" y="5464"/>
                  </a:lnTo>
                  <a:cubicBezTo>
                    <a:pt x="30427" y="3685"/>
                    <a:pt x="30427" y="1780"/>
                    <a:pt x="299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5"/>
            <p:cNvSpPr/>
            <p:nvPr/>
          </p:nvSpPr>
          <p:spPr>
            <a:xfrm>
              <a:off x="2666800" y="3597775"/>
              <a:ext cx="748150" cy="198025"/>
            </a:xfrm>
            <a:custGeom>
              <a:avLst/>
              <a:gdLst/>
              <a:ahLst/>
              <a:cxnLst/>
              <a:rect l="l" t="t" r="r" b="b"/>
              <a:pathLst>
                <a:path w="29926" h="7921" extrusionOk="0">
                  <a:moveTo>
                    <a:pt x="1" y="1"/>
                  </a:moveTo>
                  <a:lnTo>
                    <a:pt x="26994" y="7921"/>
                  </a:lnTo>
                  <a:cubicBezTo>
                    <a:pt x="28372" y="6442"/>
                    <a:pt x="29375" y="4662"/>
                    <a:pt x="29926" y="270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5"/>
            <p:cNvSpPr/>
            <p:nvPr/>
          </p:nvSpPr>
          <p:spPr>
            <a:xfrm>
              <a:off x="2666175" y="3597150"/>
              <a:ext cx="675475" cy="309550"/>
            </a:xfrm>
            <a:custGeom>
              <a:avLst/>
              <a:gdLst/>
              <a:ahLst/>
              <a:cxnLst/>
              <a:rect l="l" t="t" r="r" b="b"/>
              <a:pathLst>
                <a:path w="27019" h="12382" extrusionOk="0">
                  <a:moveTo>
                    <a:pt x="1" y="1"/>
                  </a:moveTo>
                  <a:lnTo>
                    <a:pt x="21455" y="12382"/>
                  </a:lnTo>
                  <a:cubicBezTo>
                    <a:pt x="23535" y="11204"/>
                    <a:pt x="25415" y="9725"/>
                    <a:pt x="27019" y="79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5"/>
            <p:cNvSpPr/>
            <p:nvPr/>
          </p:nvSpPr>
          <p:spPr>
            <a:xfrm>
              <a:off x="2666175" y="3597150"/>
              <a:ext cx="344650" cy="431725"/>
            </a:xfrm>
            <a:custGeom>
              <a:avLst/>
              <a:gdLst/>
              <a:ahLst/>
              <a:cxnLst/>
              <a:rect l="l" t="t" r="r" b="b"/>
              <a:pathLst>
                <a:path w="13786" h="17269" extrusionOk="0">
                  <a:moveTo>
                    <a:pt x="1" y="1"/>
                  </a:moveTo>
                  <a:lnTo>
                    <a:pt x="4738" y="17269"/>
                  </a:lnTo>
                  <a:cubicBezTo>
                    <a:pt x="7795" y="17018"/>
                    <a:pt x="10828" y="16442"/>
                    <a:pt x="13785" y="155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5"/>
            <p:cNvSpPr/>
            <p:nvPr/>
          </p:nvSpPr>
          <p:spPr>
            <a:xfrm>
              <a:off x="2548400" y="3597150"/>
              <a:ext cx="236225" cy="436900"/>
            </a:xfrm>
            <a:custGeom>
              <a:avLst/>
              <a:gdLst/>
              <a:ahLst/>
              <a:cxnLst/>
              <a:rect l="l" t="t" r="r" b="b"/>
              <a:pathLst>
                <a:path w="9449" h="17476" extrusionOk="0">
                  <a:moveTo>
                    <a:pt x="4712" y="1"/>
                  </a:moveTo>
                  <a:lnTo>
                    <a:pt x="0" y="17269"/>
                  </a:lnTo>
                  <a:cubicBezTo>
                    <a:pt x="1566" y="17407"/>
                    <a:pt x="3145" y="17476"/>
                    <a:pt x="4724" y="17476"/>
                  </a:cubicBezTo>
                  <a:cubicBezTo>
                    <a:pt x="6303" y="17476"/>
                    <a:pt x="7882" y="17407"/>
                    <a:pt x="9449" y="17269"/>
                  </a:cubicBezTo>
                  <a:lnTo>
                    <a:pt x="47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5"/>
            <p:cNvSpPr/>
            <p:nvPr/>
          </p:nvSpPr>
          <p:spPr>
            <a:xfrm>
              <a:off x="2322200" y="3597150"/>
              <a:ext cx="344000" cy="431725"/>
            </a:xfrm>
            <a:custGeom>
              <a:avLst/>
              <a:gdLst/>
              <a:ahLst/>
              <a:cxnLst/>
              <a:rect l="l" t="t" r="r" b="b"/>
              <a:pathLst>
                <a:path w="13760" h="17269" extrusionOk="0">
                  <a:moveTo>
                    <a:pt x="13760" y="1"/>
                  </a:moveTo>
                  <a:lnTo>
                    <a:pt x="0" y="15590"/>
                  </a:lnTo>
                  <a:cubicBezTo>
                    <a:pt x="2958" y="16442"/>
                    <a:pt x="5990" y="17018"/>
                    <a:pt x="9048" y="17269"/>
                  </a:cubicBezTo>
                  <a:lnTo>
                    <a:pt x="1376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5"/>
            <p:cNvSpPr/>
            <p:nvPr/>
          </p:nvSpPr>
          <p:spPr>
            <a:xfrm>
              <a:off x="2130475" y="3597150"/>
              <a:ext cx="535725" cy="389750"/>
            </a:xfrm>
            <a:custGeom>
              <a:avLst/>
              <a:gdLst/>
              <a:ahLst/>
              <a:cxnLst/>
              <a:rect l="l" t="t" r="r" b="b"/>
              <a:pathLst>
                <a:path w="21429" h="15590" extrusionOk="0">
                  <a:moveTo>
                    <a:pt x="21429" y="1"/>
                  </a:moveTo>
                  <a:lnTo>
                    <a:pt x="0" y="12382"/>
                  </a:lnTo>
                  <a:cubicBezTo>
                    <a:pt x="2406" y="13735"/>
                    <a:pt x="4988" y="14838"/>
                    <a:pt x="7644" y="15590"/>
                  </a:cubicBezTo>
                  <a:lnTo>
                    <a:pt x="2142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5"/>
            <p:cNvSpPr/>
            <p:nvPr/>
          </p:nvSpPr>
          <p:spPr>
            <a:xfrm>
              <a:off x="1918050" y="3597150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926" y="1"/>
                  </a:moveTo>
                  <a:lnTo>
                    <a:pt x="1" y="2732"/>
                  </a:lnTo>
                  <a:cubicBezTo>
                    <a:pt x="552" y="4662"/>
                    <a:pt x="1555" y="6442"/>
                    <a:pt x="2908" y="7946"/>
                  </a:cubicBezTo>
                  <a:lnTo>
                    <a:pt x="299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5"/>
            <p:cNvSpPr/>
            <p:nvPr/>
          </p:nvSpPr>
          <p:spPr>
            <a:xfrm>
              <a:off x="1905525" y="3528850"/>
              <a:ext cx="760675" cy="136625"/>
            </a:xfrm>
            <a:custGeom>
              <a:avLst/>
              <a:gdLst/>
              <a:ahLst/>
              <a:cxnLst/>
              <a:rect l="l" t="t" r="r" b="b"/>
              <a:pathLst>
                <a:path w="30427" h="5465" extrusionOk="0">
                  <a:moveTo>
                    <a:pt x="502" y="1"/>
                  </a:moveTo>
                  <a:cubicBezTo>
                    <a:pt x="1" y="1780"/>
                    <a:pt x="1" y="3685"/>
                    <a:pt x="502" y="5464"/>
                  </a:cubicBezTo>
                  <a:lnTo>
                    <a:pt x="30427" y="27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5"/>
            <p:cNvSpPr/>
            <p:nvPr/>
          </p:nvSpPr>
          <p:spPr>
            <a:xfrm>
              <a:off x="1918050" y="3398525"/>
              <a:ext cx="748150" cy="198650"/>
            </a:xfrm>
            <a:custGeom>
              <a:avLst/>
              <a:gdLst/>
              <a:ahLst/>
              <a:cxnLst/>
              <a:rect l="l" t="t" r="r" b="b"/>
              <a:pathLst>
                <a:path w="29926" h="7946" extrusionOk="0">
                  <a:moveTo>
                    <a:pt x="2908" y="1"/>
                  </a:moveTo>
                  <a:cubicBezTo>
                    <a:pt x="1555" y="1479"/>
                    <a:pt x="552" y="3259"/>
                    <a:pt x="1" y="5214"/>
                  </a:cubicBezTo>
                  <a:lnTo>
                    <a:pt x="29926" y="7946"/>
                  </a:lnTo>
                  <a:lnTo>
                    <a:pt x="29926" y="7946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5"/>
            <p:cNvSpPr/>
            <p:nvPr/>
          </p:nvSpPr>
          <p:spPr>
            <a:xfrm>
              <a:off x="1990750" y="3287625"/>
              <a:ext cx="675450" cy="308925"/>
            </a:xfrm>
            <a:custGeom>
              <a:avLst/>
              <a:gdLst/>
              <a:ahLst/>
              <a:cxnLst/>
              <a:rect l="l" t="t" r="r" b="b"/>
              <a:pathLst>
                <a:path w="27018" h="12357" extrusionOk="0">
                  <a:moveTo>
                    <a:pt x="5589" y="1"/>
                  </a:moveTo>
                  <a:cubicBezTo>
                    <a:pt x="3509" y="1154"/>
                    <a:pt x="1629" y="2657"/>
                    <a:pt x="0" y="4437"/>
                  </a:cubicBezTo>
                  <a:lnTo>
                    <a:pt x="27018" y="12357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5"/>
            <p:cNvSpPr/>
            <p:nvPr/>
          </p:nvSpPr>
          <p:spPr>
            <a:xfrm>
              <a:off x="2666175" y="3206800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13760" y="1"/>
                  </a:moveTo>
                  <a:lnTo>
                    <a:pt x="1" y="15590"/>
                  </a:lnTo>
                  <a:lnTo>
                    <a:pt x="21430" y="3234"/>
                  </a:lnTo>
                  <a:cubicBezTo>
                    <a:pt x="19024" y="1855"/>
                    <a:pt x="16442" y="777"/>
                    <a:pt x="13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5"/>
            <p:cNvSpPr/>
            <p:nvPr/>
          </p:nvSpPr>
          <p:spPr>
            <a:xfrm>
              <a:off x="2666800" y="3287625"/>
              <a:ext cx="674850" cy="309550"/>
            </a:xfrm>
            <a:custGeom>
              <a:avLst/>
              <a:gdLst/>
              <a:ahLst/>
              <a:cxnLst/>
              <a:rect l="l" t="t" r="r" b="b"/>
              <a:pathLst>
                <a:path w="26994" h="12382" extrusionOk="0">
                  <a:moveTo>
                    <a:pt x="21405" y="1"/>
                  </a:moveTo>
                  <a:lnTo>
                    <a:pt x="1" y="12382"/>
                  </a:lnTo>
                  <a:lnTo>
                    <a:pt x="26994" y="4437"/>
                  </a:lnTo>
                  <a:cubicBezTo>
                    <a:pt x="25390" y="2657"/>
                    <a:pt x="23510" y="1154"/>
                    <a:pt x="214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5"/>
            <p:cNvSpPr/>
            <p:nvPr/>
          </p:nvSpPr>
          <p:spPr>
            <a:xfrm>
              <a:off x="1990750" y="3597150"/>
              <a:ext cx="675450" cy="309550"/>
            </a:xfrm>
            <a:custGeom>
              <a:avLst/>
              <a:gdLst/>
              <a:ahLst/>
              <a:cxnLst/>
              <a:rect l="l" t="t" r="r" b="b"/>
              <a:pathLst>
                <a:path w="27018" h="12382" extrusionOk="0">
                  <a:moveTo>
                    <a:pt x="27018" y="1"/>
                  </a:moveTo>
                  <a:lnTo>
                    <a:pt x="26930" y="52"/>
                  </a:lnTo>
                  <a:lnTo>
                    <a:pt x="26930" y="52"/>
                  </a:lnTo>
                  <a:lnTo>
                    <a:pt x="27018" y="26"/>
                  </a:lnTo>
                  <a:lnTo>
                    <a:pt x="27018" y="1"/>
                  </a:lnTo>
                  <a:close/>
                  <a:moveTo>
                    <a:pt x="26930" y="52"/>
                  </a:moveTo>
                  <a:lnTo>
                    <a:pt x="0" y="7946"/>
                  </a:lnTo>
                  <a:cubicBezTo>
                    <a:pt x="1629" y="9725"/>
                    <a:pt x="3509" y="11204"/>
                    <a:pt x="5589" y="12382"/>
                  </a:cubicBezTo>
                  <a:lnTo>
                    <a:pt x="26930" y="5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5"/>
            <p:cNvSpPr/>
            <p:nvPr/>
          </p:nvSpPr>
          <p:spPr>
            <a:xfrm>
              <a:off x="2130475" y="3207425"/>
              <a:ext cx="535725" cy="389750"/>
            </a:xfrm>
            <a:custGeom>
              <a:avLst/>
              <a:gdLst/>
              <a:ahLst/>
              <a:cxnLst/>
              <a:rect l="l" t="t" r="r" b="b"/>
              <a:pathLst>
                <a:path w="21429" h="15590" extrusionOk="0">
                  <a:moveTo>
                    <a:pt x="7669" y="1"/>
                  </a:moveTo>
                  <a:cubicBezTo>
                    <a:pt x="4988" y="752"/>
                    <a:pt x="2431" y="1830"/>
                    <a:pt x="0" y="3209"/>
                  </a:cubicBezTo>
                  <a:lnTo>
                    <a:pt x="21429" y="15590"/>
                  </a:lnTo>
                  <a:lnTo>
                    <a:pt x="76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5"/>
            <p:cNvSpPr/>
            <p:nvPr/>
          </p:nvSpPr>
          <p:spPr>
            <a:xfrm>
              <a:off x="2666175" y="3597150"/>
              <a:ext cx="535750" cy="389750"/>
            </a:xfrm>
            <a:custGeom>
              <a:avLst/>
              <a:gdLst/>
              <a:ahLst/>
              <a:cxnLst/>
              <a:rect l="l" t="t" r="r" b="b"/>
              <a:pathLst>
                <a:path w="21430" h="15590" extrusionOk="0">
                  <a:moveTo>
                    <a:pt x="1" y="1"/>
                  </a:moveTo>
                  <a:lnTo>
                    <a:pt x="13785" y="15590"/>
                  </a:lnTo>
                  <a:cubicBezTo>
                    <a:pt x="16442" y="14838"/>
                    <a:pt x="19024" y="13760"/>
                    <a:pt x="21430" y="123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5"/>
            <p:cNvSpPr/>
            <p:nvPr/>
          </p:nvSpPr>
          <p:spPr>
            <a:xfrm>
              <a:off x="2583475" y="3099575"/>
              <a:ext cx="370950" cy="229425"/>
            </a:xfrm>
            <a:custGeom>
              <a:avLst/>
              <a:gdLst/>
              <a:ahLst/>
              <a:cxnLst/>
              <a:rect l="l" t="t" r="r" b="b"/>
              <a:pathLst>
                <a:path w="14838" h="9177" extrusionOk="0">
                  <a:moveTo>
                    <a:pt x="3481" y="1"/>
                  </a:moveTo>
                  <a:cubicBezTo>
                    <a:pt x="1642" y="1"/>
                    <a:pt x="1" y="678"/>
                    <a:pt x="1" y="3914"/>
                  </a:cubicBezTo>
                  <a:lnTo>
                    <a:pt x="1179" y="8249"/>
                  </a:lnTo>
                  <a:cubicBezTo>
                    <a:pt x="1888" y="8203"/>
                    <a:pt x="2597" y="8180"/>
                    <a:pt x="3305" y="8180"/>
                  </a:cubicBezTo>
                  <a:cubicBezTo>
                    <a:pt x="6026" y="8180"/>
                    <a:pt x="8734" y="8520"/>
                    <a:pt x="11379" y="9177"/>
                  </a:cubicBezTo>
                  <a:lnTo>
                    <a:pt x="14838" y="5267"/>
                  </a:lnTo>
                  <a:cubicBezTo>
                    <a:pt x="14838" y="680"/>
                    <a:pt x="9224" y="555"/>
                    <a:pt x="6742" y="330"/>
                  </a:cubicBezTo>
                  <a:cubicBezTo>
                    <a:pt x="5801" y="254"/>
                    <a:pt x="4604" y="1"/>
                    <a:pt x="348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5"/>
            <p:cNvSpPr/>
            <p:nvPr/>
          </p:nvSpPr>
          <p:spPr>
            <a:xfrm>
              <a:off x="2604775" y="3122850"/>
              <a:ext cx="263200" cy="206150"/>
            </a:xfrm>
            <a:custGeom>
              <a:avLst/>
              <a:gdLst/>
              <a:ahLst/>
              <a:cxnLst/>
              <a:rect l="l" t="t" r="r" b="b"/>
              <a:pathLst>
                <a:path w="10528" h="8246" extrusionOk="0">
                  <a:moveTo>
                    <a:pt x="1" y="0"/>
                  </a:moveTo>
                  <a:lnTo>
                    <a:pt x="327" y="1178"/>
                  </a:lnTo>
                  <a:lnTo>
                    <a:pt x="327" y="7318"/>
                  </a:lnTo>
                  <a:cubicBezTo>
                    <a:pt x="1028" y="7268"/>
                    <a:pt x="1730" y="7243"/>
                    <a:pt x="2457" y="7243"/>
                  </a:cubicBezTo>
                  <a:cubicBezTo>
                    <a:pt x="3510" y="7243"/>
                    <a:pt x="4587" y="7293"/>
                    <a:pt x="5640" y="7394"/>
                  </a:cubicBezTo>
                  <a:cubicBezTo>
                    <a:pt x="7294" y="7569"/>
                    <a:pt x="8923" y="7845"/>
                    <a:pt x="10527" y="8246"/>
                  </a:cubicBezTo>
                  <a:lnTo>
                    <a:pt x="10527" y="2105"/>
                  </a:lnTo>
                  <a:cubicBezTo>
                    <a:pt x="7870" y="1429"/>
                    <a:pt x="5139" y="1078"/>
                    <a:pt x="2407" y="1078"/>
                  </a:cubicBezTo>
                  <a:cubicBezTo>
                    <a:pt x="1705" y="1078"/>
                    <a:pt x="1028" y="1103"/>
                    <a:pt x="327" y="115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5"/>
            <p:cNvSpPr/>
            <p:nvPr/>
          </p:nvSpPr>
          <p:spPr>
            <a:xfrm>
              <a:off x="2583475" y="3040700"/>
              <a:ext cx="370950" cy="134800"/>
            </a:xfrm>
            <a:custGeom>
              <a:avLst/>
              <a:gdLst/>
              <a:ahLst/>
              <a:cxnLst/>
              <a:rect l="l" t="t" r="r" b="b"/>
              <a:pathLst>
                <a:path w="14838" h="5392" extrusionOk="0">
                  <a:moveTo>
                    <a:pt x="3403" y="0"/>
                  </a:moveTo>
                  <a:cubicBezTo>
                    <a:pt x="2269" y="0"/>
                    <a:pt x="1134" y="43"/>
                    <a:pt x="1" y="128"/>
                  </a:cubicBezTo>
                  <a:lnTo>
                    <a:pt x="1179" y="4439"/>
                  </a:lnTo>
                  <a:cubicBezTo>
                    <a:pt x="1884" y="4393"/>
                    <a:pt x="2590" y="4370"/>
                    <a:pt x="3295" y="4370"/>
                  </a:cubicBezTo>
                  <a:cubicBezTo>
                    <a:pt x="6019" y="4370"/>
                    <a:pt x="8731" y="4714"/>
                    <a:pt x="11379" y="5391"/>
                  </a:cubicBezTo>
                  <a:lnTo>
                    <a:pt x="14838" y="1482"/>
                  </a:lnTo>
                  <a:cubicBezTo>
                    <a:pt x="11100" y="494"/>
                    <a:pt x="7257" y="0"/>
                    <a:pt x="340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5"/>
            <p:cNvSpPr/>
            <p:nvPr/>
          </p:nvSpPr>
          <p:spPr>
            <a:xfrm>
              <a:off x="2583475" y="3040750"/>
              <a:ext cx="370950" cy="134750"/>
            </a:xfrm>
            <a:custGeom>
              <a:avLst/>
              <a:gdLst/>
              <a:ahLst/>
              <a:cxnLst/>
              <a:rect l="l" t="t" r="r" b="b"/>
              <a:pathLst>
                <a:path w="14838" h="5390" extrusionOk="0">
                  <a:moveTo>
                    <a:pt x="3359" y="1"/>
                  </a:moveTo>
                  <a:cubicBezTo>
                    <a:pt x="2231" y="1"/>
                    <a:pt x="1103" y="51"/>
                    <a:pt x="1" y="126"/>
                  </a:cubicBezTo>
                  <a:lnTo>
                    <a:pt x="1179" y="4437"/>
                  </a:lnTo>
                  <a:cubicBezTo>
                    <a:pt x="1880" y="4387"/>
                    <a:pt x="2557" y="4362"/>
                    <a:pt x="3259" y="4362"/>
                  </a:cubicBezTo>
                  <a:cubicBezTo>
                    <a:pt x="5991" y="4362"/>
                    <a:pt x="8722" y="4713"/>
                    <a:pt x="11379" y="5389"/>
                  </a:cubicBezTo>
                  <a:lnTo>
                    <a:pt x="14838" y="1480"/>
                  </a:lnTo>
                  <a:cubicBezTo>
                    <a:pt x="11078" y="502"/>
                    <a:pt x="7219" y="1"/>
                    <a:pt x="3359" y="1"/>
                  </a:cubicBezTo>
                  <a:close/>
                </a:path>
              </a:pathLst>
            </a:custGeom>
            <a:solidFill>
              <a:srgbClr val="FFF1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5"/>
            <p:cNvSpPr/>
            <p:nvPr/>
          </p:nvSpPr>
          <p:spPr>
            <a:xfrm>
              <a:off x="2583475" y="3043900"/>
              <a:ext cx="29475" cy="261925"/>
            </a:xfrm>
            <a:custGeom>
              <a:avLst/>
              <a:gdLst/>
              <a:ahLst/>
              <a:cxnLst/>
              <a:rect l="l" t="t" r="r" b="b"/>
              <a:pathLst>
                <a:path w="1179" h="10477" extrusionOk="0">
                  <a:moveTo>
                    <a:pt x="1" y="0"/>
                  </a:moveTo>
                  <a:lnTo>
                    <a:pt x="1" y="6166"/>
                  </a:lnTo>
                  <a:lnTo>
                    <a:pt x="1179" y="10476"/>
                  </a:lnTo>
                  <a:lnTo>
                    <a:pt x="1179" y="43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5"/>
            <p:cNvSpPr/>
            <p:nvPr/>
          </p:nvSpPr>
          <p:spPr>
            <a:xfrm>
              <a:off x="2867950" y="3077725"/>
              <a:ext cx="86475" cy="251900"/>
            </a:xfrm>
            <a:custGeom>
              <a:avLst/>
              <a:gdLst/>
              <a:ahLst/>
              <a:cxnLst/>
              <a:rect l="l" t="t" r="r" b="b"/>
              <a:pathLst>
                <a:path w="3459" h="10076" extrusionOk="0">
                  <a:moveTo>
                    <a:pt x="3459" y="1"/>
                  </a:moveTo>
                  <a:lnTo>
                    <a:pt x="0" y="3910"/>
                  </a:lnTo>
                  <a:lnTo>
                    <a:pt x="0" y="10076"/>
                  </a:lnTo>
                  <a:lnTo>
                    <a:pt x="3459" y="6141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5"/>
            <p:cNvSpPr/>
            <p:nvPr/>
          </p:nvSpPr>
          <p:spPr>
            <a:xfrm>
              <a:off x="2583475" y="3043900"/>
              <a:ext cx="29475" cy="261925"/>
            </a:xfrm>
            <a:custGeom>
              <a:avLst/>
              <a:gdLst/>
              <a:ahLst/>
              <a:cxnLst/>
              <a:rect l="l" t="t" r="r" b="b"/>
              <a:pathLst>
                <a:path w="1179" h="10477" extrusionOk="0">
                  <a:moveTo>
                    <a:pt x="1" y="0"/>
                  </a:moveTo>
                  <a:lnTo>
                    <a:pt x="1" y="6166"/>
                  </a:lnTo>
                  <a:lnTo>
                    <a:pt x="1179" y="10476"/>
                  </a:lnTo>
                  <a:lnTo>
                    <a:pt x="1179" y="43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5"/>
            <p:cNvSpPr/>
            <p:nvPr/>
          </p:nvSpPr>
          <p:spPr>
            <a:xfrm>
              <a:off x="2867950" y="3077725"/>
              <a:ext cx="86475" cy="251900"/>
            </a:xfrm>
            <a:custGeom>
              <a:avLst/>
              <a:gdLst/>
              <a:ahLst/>
              <a:cxnLst/>
              <a:rect l="l" t="t" r="r" b="b"/>
              <a:pathLst>
                <a:path w="3459" h="10076" extrusionOk="0">
                  <a:moveTo>
                    <a:pt x="3459" y="1"/>
                  </a:moveTo>
                  <a:lnTo>
                    <a:pt x="0" y="3910"/>
                  </a:lnTo>
                  <a:lnTo>
                    <a:pt x="0" y="10076"/>
                  </a:lnTo>
                  <a:lnTo>
                    <a:pt x="1679" y="8146"/>
                  </a:lnTo>
                  <a:lnTo>
                    <a:pt x="1679" y="4412"/>
                  </a:lnTo>
                  <a:lnTo>
                    <a:pt x="3459" y="2407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5"/>
            <p:cNvSpPr/>
            <p:nvPr/>
          </p:nvSpPr>
          <p:spPr>
            <a:xfrm>
              <a:off x="2909925" y="3187000"/>
              <a:ext cx="352150" cy="260425"/>
            </a:xfrm>
            <a:custGeom>
              <a:avLst/>
              <a:gdLst/>
              <a:ahLst/>
              <a:cxnLst/>
              <a:rect l="l" t="t" r="r" b="b"/>
              <a:pathLst>
                <a:path w="14086" h="10417" extrusionOk="0">
                  <a:moveTo>
                    <a:pt x="899" y="0"/>
                  </a:moveTo>
                  <a:cubicBezTo>
                    <a:pt x="610" y="0"/>
                    <a:pt x="311" y="13"/>
                    <a:pt x="0" y="41"/>
                  </a:cubicBezTo>
                  <a:lnTo>
                    <a:pt x="0" y="6181"/>
                  </a:lnTo>
                  <a:cubicBezTo>
                    <a:pt x="1454" y="6657"/>
                    <a:pt x="2832" y="7259"/>
                    <a:pt x="4161" y="8011"/>
                  </a:cubicBezTo>
                  <a:cubicBezTo>
                    <a:pt x="5314" y="8662"/>
                    <a:pt x="6366" y="9464"/>
                    <a:pt x="7294" y="10417"/>
                  </a:cubicBezTo>
                  <a:lnTo>
                    <a:pt x="14086" y="8412"/>
                  </a:lnTo>
                  <a:cubicBezTo>
                    <a:pt x="12732" y="7033"/>
                    <a:pt x="11203" y="5855"/>
                    <a:pt x="9524" y="4903"/>
                  </a:cubicBezTo>
                  <a:cubicBezTo>
                    <a:pt x="7771" y="3908"/>
                    <a:pt x="5905" y="0"/>
                    <a:pt x="89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5"/>
            <p:cNvSpPr/>
            <p:nvPr/>
          </p:nvSpPr>
          <p:spPr>
            <a:xfrm>
              <a:off x="2909925" y="3188000"/>
              <a:ext cx="182350" cy="259425"/>
            </a:xfrm>
            <a:custGeom>
              <a:avLst/>
              <a:gdLst/>
              <a:ahLst/>
              <a:cxnLst/>
              <a:rect l="l" t="t" r="r" b="b"/>
              <a:pathLst>
                <a:path w="7294" h="10377" extrusionOk="0">
                  <a:moveTo>
                    <a:pt x="0" y="1"/>
                  </a:moveTo>
                  <a:lnTo>
                    <a:pt x="0" y="6141"/>
                  </a:lnTo>
                  <a:cubicBezTo>
                    <a:pt x="1454" y="6617"/>
                    <a:pt x="2832" y="7219"/>
                    <a:pt x="4161" y="7971"/>
                  </a:cubicBezTo>
                  <a:cubicBezTo>
                    <a:pt x="4261" y="8021"/>
                    <a:pt x="4361" y="8096"/>
                    <a:pt x="4461" y="8146"/>
                  </a:cubicBezTo>
                  <a:cubicBezTo>
                    <a:pt x="5489" y="8773"/>
                    <a:pt x="6441" y="9524"/>
                    <a:pt x="7294" y="10377"/>
                  </a:cubicBezTo>
                  <a:lnTo>
                    <a:pt x="7294" y="4211"/>
                  </a:lnTo>
                  <a:cubicBezTo>
                    <a:pt x="6366" y="3259"/>
                    <a:pt x="5314" y="2457"/>
                    <a:pt x="4161" y="1805"/>
                  </a:cubicBezTo>
                  <a:cubicBezTo>
                    <a:pt x="2832" y="1053"/>
                    <a:pt x="1454" y="452"/>
                    <a:pt x="0" y="1"/>
                  </a:cubicBez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5"/>
            <p:cNvSpPr/>
            <p:nvPr/>
          </p:nvSpPr>
          <p:spPr>
            <a:xfrm>
              <a:off x="2909925" y="3090250"/>
              <a:ext cx="352150" cy="203050"/>
            </a:xfrm>
            <a:custGeom>
              <a:avLst/>
              <a:gdLst/>
              <a:ahLst/>
              <a:cxnLst/>
              <a:rect l="l" t="t" r="r" b="b"/>
              <a:pathLst>
                <a:path w="14086" h="8122" extrusionOk="0">
                  <a:moveTo>
                    <a:pt x="3459" y="1"/>
                  </a:moveTo>
                  <a:lnTo>
                    <a:pt x="0" y="3911"/>
                  </a:lnTo>
                  <a:cubicBezTo>
                    <a:pt x="1454" y="4362"/>
                    <a:pt x="2832" y="4963"/>
                    <a:pt x="4161" y="5715"/>
                  </a:cubicBezTo>
                  <a:cubicBezTo>
                    <a:pt x="5314" y="6367"/>
                    <a:pt x="6366" y="7169"/>
                    <a:pt x="7294" y="8121"/>
                  </a:cubicBezTo>
                  <a:lnTo>
                    <a:pt x="14086" y="6116"/>
                  </a:lnTo>
                  <a:cubicBezTo>
                    <a:pt x="12732" y="4738"/>
                    <a:pt x="11203" y="3560"/>
                    <a:pt x="9524" y="2632"/>
                  </a:cubicBezTo>
                  <a:cubicBezTo>
                    <a:pt x="7594" y="1530"/>
                    <a:pt x="5564" y="652"/>
                    <a:pt x="345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5"/>
            <p:cNvSpPr/>
            <p:nvPr/>
          </p:nvSpPr>
          <p:spPr>
            <a:xfrm>
              <a:off x="2909925" y="3090250"/>
              <a:ext cx="352150" cy="203050"/>
            </a:xfrm>
            <a:custGeom>
              <a:avLst/>
              <a:gdLst/>
              <a:ahLst/>
              <a:cxnLst/>
              <a:rect l="l" t="t" r="r" b="b"/>
              <a:pathLst>
                <a:path w="14086" h="8122" extrusionOk="0">
                  <a:moveTo>
                    <a:pt x="3459" y="1"/>
                  </a:moveTo>
                  <a:lnTo>
                    <a:pt x="0" y="3911"/>
                  </a:lnTo>
                  <a:cubicBezTo>
                    <a:pt x="1454" y="4362"/>
                    <a:pt x="2832" y="4963"/>
                    <a:pt x="4161" y="5715"/>
                  </a:cubicBezTo>
                  <a:cubicBezTo>
                    <a:pt x="5314" y="6367"/>
                    <a:pt x="6366" y="7169"/>
                    <a:pt x="7294" y="8121"/>
                  </a:cubicBezTo>
                  <a:lnTo>
                    <a:pt x="14086" y="6116"/>
                  </a:lnTo>
                  <a:cubicBezTo>
                    <a:pt x="12732" y="4738"/>
                    <a:pt x="11203" y="3560"/>
                    <a:pt x="9524" y="2632"/>
                  </a:cubicBezTo>
                  <a:cubicBezTo>
                    <a:pt x="7594" y="1530"/>
                    <a:pt x="5564" y="652"/>
                    <a:pt x="3459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5"/>
            <p:cNvSpPr/>
            <p:nvPr/>
          </p:nvSpPr>
          <p:spPr>
            <a:xfrm>
              <a:off x="3092250" y="3243150"/>
              <a:ext cx="169825" cy="204275"/>
            </a:xfrm>
            <a:custGeom>
              <a:avLst/>
              <a:gdLst/>
              <a:ahLst/>
              <a:cxnLst/>
              <a:rect l="l" t="t" r="r" b="b"/>
              <a:pathLst>
                <a:path w="6793" h="8171" extrusionOk="0">
                  <a:moveTo>
                    <a:pt x="6793" y="0"/>
                  </a:moveTo>
                  <a:lnTo>
                    <a:pt x="1" y="2005"/>
                  </a:lnTo>
                  <a:lnTo>
                    <a:pt x="1" y="8171"/>
                  </a:lnTo>
                  <a:lnTo>
                    <a:pt x="6793" y="6166"/>
                  </a:lnTo>
                  <a:lnTo>
                    <a:pt x="679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5"/>
            <p:cNvSpPr/>
            <p:nvPr/>
          </p:nvSpPr>
          <p:spPr>
            <a:xfrm>
              <a:off x="3092250" y="3243150"/>
              <a:ext cx="169825" cy="204275"/>
            </a:xfrm>
            <a:custGeom>
              <a:avLst/>
              <a:gdLst/>
              <a:ahLst/>
              <a:cxnLst/>
              <a:rect l="l" t="t" r="r" b="b"/>
              <a:pathLst>
                <a:path w="6793" h="8171" extrusionOk="0">
                  <a:moveTo>
                    <a:pt x="6793" y="0"/>
                  </a:moveTo>
                  <a:lnTo>
                    <a:pt x="1" y="2005"/>
                  </a:lnTo>
                  <a:lnTo>
                    <a:pt x="1" y="8171"/>
                  </a:lnTo>
                  <a:lnTo>
                    <a:pt x="878" y="7895"/>
                  </a:lnTo>
                  <a:lnTo>
                    <a:pt x="878" y="2983"/>
                  </a:lnTo>
                  <a:lnTo>
                    <a:pt x="878" y="2958"/>
                  </a:lnTo>
                  <a:lnTo>
                    <a:pt x="6793" y="1228"/>
                  </a:lnTo>
                  <a:lnTo>
                    <a:pt x="6793" y="0"/>
                  </a:ln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5"/>
            <p:cNvSpPr/>
            <p:nvPr/>
          </p:nvSpPr>
          <p:spPr>
            <a:xfrm>
              <a:off x="3114175" y="3317075"/>
              <a:ext cx="232500" cy="318950"/>
            </a:xfrm>
            <a:custGeom>
              <a:avLst/>
              <a:gdLst/>
              <a:ahLst/>
              <a:cxnLst/>
              <a:rect l="l" t="t" r="r" b="b"/>
              <a:pathLst>
                <a:path w="9300" h="12758" extrusionOk="0">
                  <a:moveTo>
                    <a:pt x="1" y="1"/>
                  </a:moveTo>
                  <a:lnTo>
                    <a:pt x="1" y="6166"/>
                  </a:lnTo>
                  <a:cubicBezTo>
                    <a:pt x="1429" y="8021"/>
                    <a:pt x="1981" y="10051"/>
                    <a:pt x="1605" y="12056"/>
                  </a:cubicBezTo>
                  <a:lnTo>
                    <a:pt x="9099" y="12758"/>
                  </a:lnTo>
                  <a:cubicBezTo>
                    <a:pt x="9224" y="12131"/>
                    <a:pt x="9299" y="11479"/>
                    <a:pt x="9299" y="10853"/>
                  </a:cubicBezTo>
                  <a:lnTo>
                    <a:pt x="9299" y="4512"/>
                  </a:lnTo>
                  <a:lnTo>
                    <a:pt x="7018" y="4512"/>
                  </a:lnTo>
                  <a:cubicBezTo>
                    <a:pt x="6943" y="4412"/>
                    <a:pt x="6868" y="4286"/>
                    <a:pt x="6768" y="418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5"/>
            <p:cNvSpPr/>
            <p:nvPr/>
          </p:nvSpPr>
          <p:spPr>
            <a:xfrm>
              <a:off x="3114175" y="3317700"/>
              <a:ext cx="232500" cy="318325"/>
            </a:xfrm>
            <a:custGeom>
              <a:avLst/>
              <a:gdLst/>
              <a:ahLst/>
              <a:cxnLst/>
              <a:rect l="l" t="t" r="r" b="b"/>
              <a:pathLst>
                <a:path w="9300" h="12733" extrusionOk="0">
                  <a:moveTo>
                    <a:pt x="1" y="1"/>
                  </a:moveTo>
                  <a:lnTo>
                    <a:pt x="1" y="6141"/>
                  </a:lnTo>
                  <a:cubicBezTo>
                    <a:pt x="402" y="6667"/>
                    <a:pt x="728" y="7194"/>
                    <a:pt x="978" y="7720"/>
                  </a:cubicBezTo>
                  <a:cubicBezTo>
                    <a:pt x="1104" y="7469"/>
                    <a:pt x="1204" y="7219"/>
                    <a:pt x="1304" y="6968"/>
                  </a:cubicBezTo>
                  <a:lnTo>
                    <a:pt x="1605" y="6993"/>
                  </a:lnTo>
                  <a:lnTo>
                    <a:pt x="1605" y="5890"/>
                  </a:lnTo>
                  <a:cubicBezTo>
                    <a:pt x="1680" y="5464"/>
                    <a:pt x="1730" y="5063"/>
                    <a:pt x="1730" y="4637"/>
                  </a:cubicBezTo>
                  <a:cubicBezTo>
                    <a:pt x="1730" y="3058"/>
                    <a:pt x="1129" y="1479"/>
                    <a:pt x="1" y="1"/>
                  </a:cubicBezTo>
                  <a:close/>
                  <a:moveTo>
                    <a:pt x="9299" y="4813"/>
                  </a:moveTo>
                  <a:cubicBezTo>
                    <a:pt x="9299" y="5414"/>
                    <a:pt x="9224" y="5991"/>
                    <a:pt x="9099" y="6567"/>
                  </a:cubicBezTo>
                  <a:lnTo>
                    <a:pt x="9099" y="12733"/>
                  </a:lnTo>
                  <a:cubicBezTo>
                    <a:pt x="9224" y="12106"/>
                    <a:pt x="9299" y="11479"/>
                    <a:pt x="9299" y="10853"/>
                  </a:cubicBezTo>
                  <a:lnTo>
                    <a:pt x="9299" y="10828"/>
                  </a:lnTo>
                  <a:lnTo>
                    <a:pt x="9299" y="4813"/>
                  </a:ln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5"/>
            <p:cNvSpPr/>
            <p:nvPr/>
          </p:nvSpPr>
          <p:spPr>
            <a:xfrm>
              <a:off x="3114175" y="3267575"/>
              <a:ext cx="243150" cy="214325"/>
            </a:xfrm>
            <a:custGeom>
              <a:avLst/>
              <a:gdLst/>
              <a:ahLst/>
              <a:cxnLst/>
              <a:rect l="l" t="t" r="r" b="b"/>
              <a:pathLst>
                <a:path w="9726" h="8573" extrusionOk="0">
                  <a:moveTo>
                    <a:pt x="6768" y="1"/>
                  </a:moveTo>
                  <a:lnTo>
                    <a:pt x="1" y="2006"/>
                  </a:lnTo>
                  <a:cubicBezTo>
                    <a:pt x="1429" y="3860"/>
                    <a:pt x="2006" y="5890"/>
                    <a:pt x="1605" y="7895"/>
                  </a:cubicBezTo>
                  <a:lnTo>
                    <a:pt x="9099" y="8572"/>
                  </a:lnTo>
                  <a:cubicBezTo>
                    <a:pt x="9725" y="5665"/>
                    <a:pt x="8948" y="2707"/>
                    <a:pt x="67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5"/>
            <p:cNvSpPr/>
            <p:nvPr/>
          </p:nvSpPr>
          <p:spPr>
            <a:xfrm>
              <a:off x="3114175" y="3267575"/>
              <a:ext cx="232500" cy="214325"/>
            </a:xfrm>
            <a:custGeom>
              <a:avLst/>
              <a:gdLst/>
              <a:ahLst/>
              <a:cxnLst/>
              <a:rect l="l" t="t" r="r" b="b"/>
              <a:pathLst>
                <a:path w="9300" h="8573" extrusionOk="0">
                  <a:moveTo>
                    <a:pt x="6768" y="1"/>
                  </a:moveTo>
                  <a:lnTo>
                    <a:pt x="1" y="2006"/>
                  </a:lnTo>
                  <a:cubicBezTo>
                    <a:pt x="1129" y="3459"/>
                    <a:pt x="1730" y="5063"/>
                    <a:pt x="1730" y="6642"/>
                  </a:cubicBezTo>
                  <a:cubicBezTo>
                    <a:pt x="1730" y="7068"/>
                    <a:pt x="1680" y="7469"/>
                    <a:pt x="1605" y="7895"/>
                  </a:cubicBezTo>
                  <a:lnTo>
                    <a:pt x="9099" y="8572"/>
                  </a:lnTo>
                  <a:cubicBezTo>
                    <a:pt x="9249" y="7920"/>
                    <a:pt x="9299" y="7294"/>
                    <a:pt x="9299" y="6642"/>
                  </a:cubicBezTo>
                  <a:cubicBezTo>
                    <a:pt x="9299" y="4362"/>
                    <a:pt x="8472" y="2106"/>
                    <a:pt x="6768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5"/>
            <p:cNvSpPr/>
            <p:nvPr/>
          </p:nvSpPr>
          <p:spPr>
            <a:xfrm>
              <a:off x="3154275" y="3464950"/>
              <a:ext cx="187375" cy="171075"/>
            </a:xfrm>
            <a:custGeom>
              <a:avLst/>
              <a:gdLst/>
              <a:ahLst/>
              <a:cxnLst/>
              <a:rect l="l" t="t" r="r" b="b"/>
              <a:pathLst>
                <a:path w="7495" h="6843" extrusionOk="0">
                  <a:moveTo>
                    <a:pt x="1" y="0"/>
                  </a:moveTo>
                  <a:lnTo>
                    <a:pt x="1" y="6141"/>
                  </a:lnTo>
                  <a:lnTo>
                    <a:pt x="7495" y="6843"/>
                  </a:lnTo>
                  <a:lnTo>
                    <a:pt x="7495" y="6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5"/>
            <p:cNvSpPr/>
            <p:nvPr/>
          </p:nvSpPr>
          <p:spPr>
            <a:xfrm>
              <a:off x="3154275" y="3464950"/>
              <a:ext cx="187375" cy="171075"/>
            </a:xfrm>
            <a:custGeom>
              <a:avLst/>
              <a:gdLst/>
              <a:ahLst/>
              <a:cxnLst/>
              <a:rect l="l" t="t" r="r" b="b"/>
              <a:pathLst>
                <a:path w="7495" h="6843" extrusionOk="0">
                  <a:moveTo>
                    <a:pt x="1" y="0"/>
                  </a:moveTo>
                  <a:lnTo>
                    <a:pt x="1" y="1103"/>
                  </a:lnTo>
                  <a:lnTo>
                    <a:pt x="7219" y="1755"/>
                  </a:lnTo>
                  <a:lnTo>
                    <a:pt x="7219" y="6817"/>
                  </a:lnTo>
                  <a:lnTo>
                    <a:pt x="7495" y="6843"/>
                  </a:lnTo>
                  <a:lnTo>
                    <a:pt x="7495" y="6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4A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5"/>
            <p:cNvSpPr/>
            <p:nvPr/>
          </p:nvSpPr>
          <p:spPr>
            <a:xfrm>
              <a:off x="2201900" y="3138650"/>
              <a:ext cx="364050" cy="239225"/>
            </a:xfrm>
            <a:custGeom>
              <a:avLst/>
              <a:gdLst/>
              <a:ahLst/>
              <a:cxnLst/>
              <a:rect l="l" t="t" r="r" b="b"/>
              <a:pathLst>
                <a:path w="14562" h="9569" extrusionOk="0">
                  <a:moveTo>
                    <a:pt x="10911" y="1"/>
                  </a:moveTo>
                  <a:cubicBezTo>
                    <a:pt x="6839" y="1"/>
                    <a:pt x="1957" y="2177"/>
                    <a:pt x="0" y="6486"/>
                  </a:cubicBezTo>
                  <a:lnTo>
                    <a:pt x="5364" y="9569"/>
                  </a:lnTo>
                  <a:cubicBezTo>
                    <a:pt x="8246" y="8140"/>
                    <a:pt x="11379" y="7213"/>
                    <a:pt x="14562" y="6862"/>
                  </a:cubicBezTo>
                  <a:lnTo>
                    <a:pt x="14562" y="721"/>
                  </a:lnTo>
                  <a:cubicBezTo>
                    <a:pt x="13525" y="241"/>
                    <a:pt x="12263" y="1"/>
                    <a:pt x="10911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5"/>
            <p:cNvSpPr/>
            <p:nvPr/>
          </p:nvSpPr>
          <p:spPr>
            <a:xfrm>
              <a:off x="2289625" y="3156675"/>
              <a:ext cx="276325" cy="221200"/>
            </a:xfrm>
            <a:custGeom>
              <a:avLst/>
              <a:gdLst/>
              <a:ahLst/>
              <a:cxnLst/>
              <a:rect l="l" t="t" r="r" b="b"/>
              <a:pathLst>
                <a:path w="11053" h="8848" extrusionOk="0">
                  <a:moveTo>
                    <a:pt x="11053" y="0"/>
                  </a:moveTo>
                  <a:cubicBezTo>
                    <a:pt x="7870" y="326"/>
                    <a:pt x="4762" y="1254"/>
                    <a:pt x="1880" y="2682"/>
                  </a:cubicBezTo>
                  <a:lnTo>
                    <a:pt x="0" y="1605"/>
                  </a:lnTo>
                  <a:lnTo>
                    <a:pt x="1855" y="2682"/>
                  </a:lnTo>
                  <a:lnTo>
                    <a:pt x="1855" y="8848"/>
                  </a:lnTo>
                  <a:cubicBezTo>
                    <a:pt x="3183" y="8196"/>
                    <a:pt x="4511" y="7645"/>
                    <a:pt x="5915" y="7219"/>
                  </a:cubicBezTo>
                  <a:cubicBezTo>
                    <a:pt x="7594" y="6692"/>
                    <a:pt x="9323" y="6341"/>
                    <a:pt x="11053" y="6141"/>
                  </a:cubicBezTo>
                  <a:lnTo>
                    <a:pt x="11053" y="2983"/>
                  </a:lnTo>
                  <a:lnTo>
                    <a:pt x="11053" y="276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5"/>
            <p:cNvSpPr/>
            <p:nvPr/>
          </p:nvSpPr>
          <p:spPr>
            <a:xfrm>
              <a:off x="2202525" y="3047650"/>
              <a:ext cx="363425" cy="176100"/>
            </a:xfrm>
            <a:custGeom>
              <a:avLst/>
              <a:gdLst/>
              <a:ahLst/>
              <a:cxnLst/>
              <a:rect l="l" t="t" r="r" b="b"/>
              <a:pathLst>
                <a:path w="14537" h="7044" extrusionOk="0">
                  <a:moveTo>
                    <a:pt x="13359" y="1"/>
                  </a:moveTo>
                  <a:cubicBezTo>
                    <a:pt x="8296" y="577"/>
                    <a:pt x="3685" y="1981"/>
                    <a:pt x="0" y="3960"/>
                  </a:cubicBezTo>
                  <a:lnTo>
                    <a:pt x="5364" y="7043"/>
                  </a:lnTo>
                  <a:cubicBezTo>
                    <a:pt x="8246" y="5615"/>
                    <a:pt x="11354" y="4687"/>
                    <a:pt x="14537" y="4361"/>
                  </a:cubicBezTo>
                  <a:lnTo>
                    <a:pt x="13359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5"/>
            <p:cNvSpPr/>
            <p:nvPr/>
          </p:nvSpPr>
          <p:spPr>
            <a:xfrm>
              <a:off x="2202525" y="3047650"/>
              <a:ext cx="363425" cy="176100"/>
            </a:xfrm>
            <a:custGeom>
              <a:avLst/>
              <a:gdLst/>
              <a:ahLst/>
              <a:cxnLst/>
              <a:rect l="l" t="t" r="r" b="b"/>
              <a:pathLst>
                <a:path w="14537" h="7044" extrusionOk="0">
                  <a:moveTo>
                    <a:pt x="13359" y="1"/>
                  </a:moveTo>
                  <a:cubicBezTo>
                    <a:pt x="11404" y="226"/>
                    <a:pt x="9524" y="577"/>
                    <a:pt x="7745" y="1028"/>
                  </a:cubicBezTo>
                  <a:lnTo>
                    <a:pt x="7244" y="2983"/>
                  </a:lnTo>
                  <a:cubicBezTo>
                    <a:pt x="7269" y="2983"/>
                    <a:pt x="7269" y="2983"/>
                    <a:pt x="7269" y="3008"/>
                  </a:cubicBezTo>
                  <a:cubicBezTo>
                    <a:pt x="7269" y="3209"/>
                    <a:pt x="7093" y="3409"/>
                    <a:pt x="6868" y="3409"/>
                  </a:cubicBezTo>
                  <a:lnTo>
                    <a:pt x="6843" y="3409"/>
                  </a:lnTo>
                  <a:cubicBezTo>
                    <a:pt x="6617" y="3409"/>
                    <a:pt x="6442" y="3234"/>
                    <a:pt x="6416" y="3008"/>
                  </a:cubicBezTo>
                  <a:lnTo>
                    <a:pt x="5915" y="1529"/>
                  </a:lnTo>
                  <a:cubicBezTo>
                    <a:pt x="3760" y="2181"/>
                    <a:pt x="1755" y="3008"/>
                    <a:pt x="0" y="3960"/>
                  </a:cubicBezTo>
                  <a:lnTo>
                    <a:pt x="5364" y="7043"/>
                  </a:lnTo>
                  <a:cubicBezTo>
                    <a:pt x="8246" y="5615"/>
                    <a:pt x="11354" y="4687"/>
                    <a:pt x="14537" y="4361"/>
                  </a:cubicBezTo>
                  <a:lnTo>
                    <a:pt x="13359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5"/>
            <p:cNvSpPr/>
            <p:nvPr/>
          </p:nvSpPr>
          <p:spPr>
            <a:xfrm>
              <a:off x="2201900" y="3146650"/>
              <a:ext cx="134100" cy="231225"/>
            </a:xfrm>
            <a:custGeom>
              <a:avLst/>
              <a:gdLst/>
              <a:ahLst/>
              <a:cxnLst/>
              <a:rect l="l" t="t" r="r" b="b"/>
              <a:pathLst>
                <a:path w="5364" h="9249" extrusionOk="0">
                  <a:moveTo>
                    <a:pt x="0" y="0"/>
                  </a:moveTo>
                  <a:lnTo>
                    <a:pt x="0" y="6166"/>
                  </a:lnTo>
                  <a:lnTo>
                    <a:pt x="5364" y="9249"/>
                  </a:lnTo>
                  <a:lnTo>
                    <a:pt x="5364" y="3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5"/>
            <p:cNvSpPr/>
            <p:nvPr/>
          </p:nvSpPr>
          <p:spPr>
            <a:xfrm>
              <a:off x="1998250" y="3243150"/>
              <a:ext cx="305175" cy="286975"/>
            </a:xfrm>
            <a:custGeom>
              <a:avLst/>
              <a:gdLst/>
              <a:ahLst/>
              <a:cxnLst/>
              <a:rect l="l" t="t" r="r" b="b"/>
              <a:pathLst>
                <a:path w="12207" h="11479" extrusionOk="0">
                  <a:moveTo>
                    <a:pt x="7921" y="0"/>
                  </a:moveTo>
                  <a:lnTo>
                    <a:pt x="6818" y="3058"/>
                  </a:lnTo>
                  <a:cubicBezTo>
                    <a:pt x="3209" y="5288"/>
                    <a:pt x="928" y="7970"/>
                    <a:pt x="1" y="10802"/>
                  </a:cubicBezTo>
                  <a:lnTo>
                    <a:pt x="7520" y="11479"/>
                  </a:lnTo>
                  <a:cubicBezTo>
                    <a:pt x="8196" y="9549"/>
                    <a:pt x="9775" y="7719"/>
                    <a:pt x="12207" y="6166"/>
                  </a:cubicBezTo>
                  <a:lnTo>
                    <a:pt x="12207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5"/>
            <p:cNvSpPr/>
            <p:nvPr/>
          </p:nvSpPr>
          <p:spPr>
            <a:xfrm>
              <a:off x="2101650" y="3243150"/>
              <a:ext cx="201775" cy="268200"/>
            </a:xfrm>
            <a:custGeom>
              <a:avLst/>
              <a:gdLst/>
              <a:ahLst/>
              <a:cxnLst/>
              <a:rect l="l" t="t" r="r" b="b"/>
              <a:pathLst>
                <a:path w="8071" h="10728" extrusionOk="0">
                  <a:moveTo>
                    <a:pt x="8045" y="0"/>
                  </a:moveTo>
                  <a:cubicBezTo>
                    <a:pt x="5614" y="1554"/>
                    <a:pt x="4060" y="3384"/>
                    <a:pt x="3384" y="5313"/>
                  </a:cubicBezTo>
                  <a:lnTo>
                    <a:pt x="0" y="5013"/>
                  </a:lnTo>
                  <a:lnTo>
                    <a:pt x="3359" y="5313"/>
                  </a:lnTo>
                  <a:lnTo>
                    <a:pt x="3359" y="9925"/>
                  </a:lnTo>
                  <a:cubicBezTo>
                    <a:pt x="3459" y="10201"/>
                    <a:pt x="3559" y="10451"/>
                    <a:pt x="3685" y="10727"/>
                  </a:cubicBezTo>
                  <a:cubicBezTo>
                    <a:pt x="3985" y="10100"/>
                    <a:pt x="4386" y="9499"/>
                    <a:pt x="4862" y="8923"/>
                  </a:cubicBezTo>
                  <a:cubicBezTo>
                    <a:pt x="5664" y="7945"/>
                    <a:pt x="6742" y="7018"/>
                    <a:pt x="8071" y="6166"/>
                  </a:cubicBezTo>
                  <a:lnTo>
                    <a:pt x="8071" y="5765"/>
                  </a:lnTo>
                  <a:lnTo>
                    <a:pt x="8071" y="4637"/>
                  </a:lnTo>
                  <a:lnTo>
                    <a:pt x="8071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5"/>
            <p:cNvSpPr/>
            <p:nvPr/>
          </p:nvSpPr>
          <p:spPr>
            <a:xfrm>
              <a:off x="1998250" y="3166075"/>
              <a:ext cx="304550" cy="209925"/>
            </a:xfrm>
            <a:custGeom>
              <a:avLst/>
              <a:gdLst/>
              <a:ahLst/>
              <a:cxnLst/>
              <a:rect l="l" t="t" r="r" b="b"/>
              <a:pathLst>
                <a:path w="12182" h="8397" extrusionOk="0">
                  <a:moveTo>
                    <a:pt x="6818" y="0"/>
                  </a:moveTo>
                  <a:cubicBezTo>
                    <a:pt x="3209" y="2206"/>
                    <a:pt x="928" y="4913"/>
                    <a:pt x="1" y="7720"/>
                  </a:cubicBezTo>
                  <a:lnTo>
                    <a:pt x="7520" y="8396"/>
                  </a:lnTo>
                  <a:cubicBezTo>
                    <a:pt x="8196" y="6467"/>
                    <a:pt x="9750" y="4637"/>
                    <a:pt x="12181" y="3083"/>
                  </a:cubicBezTo>
                  <a:lnTo>
                    <a:pt x="6818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5"/>
            <p:cNvSpPr/>
            <p:nvPr/>
          </p:nvSpPr>
          <p:spPr>
            <a:xfrm>
              <a:off x="1998250" y="3166075"/>
              <a:ext cx="304550" cy="209925"/>
            </a:xfrm>
            <a:custGeom>
              <a:avLst/>
              <a:gdLst/>
              <a:ahLst/>
              <a:cxnLst/>
              <a:rect l="l" t="t" r="r" b="b"/>
              <a:pathLst>
                <a:path w="12182" h="8397" extrusionOk="0">
                  <a:moveTo>
                    <a:pt x="6818" y="0"/>
                  </a:moveTo>
                  <a:cubicBezTo>
                    <a:pt x="3209" y="2206"/>
                    <a:pt x="928" y="4913"/>
                    <a:pt x="1" y="7720"/>
                  </a:cubicBezTo>
                  <a:lnTo>
                    <a:pt x="7520" y="8396"/>
                  </a:lnTo>
                  <a:cubicBezTo>
                    <a:pt x="8196" y="6467"/>
                    <a:pt x="9750" y="4637"/>
                    <a:pt x="12181" y="3083"/>
                  </a:cubicBezTo>
                  <a:lnTo>
                    <a:pt x="6818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5"/>
            <p:cNvSpPr/>
            <p:nvPr/>
          </p:nvSpPr>
          <p:spPr>
            <a:xfrm>
              <a:off x="1998250" y="3359050"/>
              <a:ext cx="187375" cy="171075"/>
            </a:xfrm>
            <a:custGeom>
              <a:avLst/>
              <a:gdLst/>
              <a:ahLst/>
              <a:cxnLst/>
              <a:rect l="l" t="t" r="r" b="b"/>
              <a:pathLst>
                <a:path w="7495" h="6843" extrusionOk="0">
                  <a:moveTo>
                    <a:pt x="1" y="1"/>
                  </a:moveTo>
                  <a:lnTo>
                    <a:pt x="1" y="6166"/>
                  </a:lnTo>
                  <a:lnTo>
                    <a:pt x="7495" y="6843"/>
                  </a:lnTo>
                  <a:lnTo>
                    <a:pt x="7495" y="6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5"/>
            <p:cNvSpPr/>
            <p:nvPr/>
          </p:nvSpPr>
          <p:spPr>
            <a:xfrm>
              <a:off x="1985725" y="3397900"/>
              <a:ext cx="232475" cy="355925"/>
            </a:xfrm>
            <a:custGeom>
              <a:avLst/>
              <a:gdLst/>
              <a:ahLst/>
              <a:cxnLst/>
              <a:rect l="l" t="t" r="r" b="b"/>
              <a:pathLst>
                <a:path w="9299" h="14237" extrusionOk="0">
                  <a:moveTo>
                    <a:pt x="5464" y="1"/>
                  </a:moveTo>
                  <a:lnTo>
                    <a:pt x="1" y="1429"/>
                  </a:lnTo>
                  <a:lnTo>
                    <a:pt x="1" y="7595"/>
                  </a:lnTo>
                  <a:cubicBezTo>
                    <a:pt x="51" y="10026"/>
                    <a:pt x="928" y="12382"/>
                    <a:pt x="2507" y="14236"/>
                  </a:cubicBezTo>
                  <a:lnTo>
                    <a:pt x="9299" y="12256"/>
                  </a:lnTo>
                  <a:cubicBezTo>
                    <a:pt x="7870" y="10402"/>
                    <a:pt x="7319" y="8372"/>
                    <a:pt x="7695" y="6367"/>
                  </a:cubicBezTo>
                  <a:lnTo>
                    <a:pt x="7695" y="201"/>
                  </a:lnTo>
                  <a:lnTo>
                    <a:pt x="5464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5"/>
            <p:cNvSpPr/>
            <p:nvPr/>
          </p:nvSpPr>
          <p:spPr>
            <a:xfrm>
              <a:off x="1985725" y="3449900"/>
              <a:ext cx="191750" cy="303925"/>
            </a:xfrm>
            <a:custGeom>
              <a:avLst/>
              <a:gdLst/>
              <a:ahLst/>
              <a:cxnLst/>
              <a:rect l="l" t="t" r="r" b="b"/>
              <a:pathLst>
                <a:path w="7670" h="12157" extrusionOk="0">
                  <a:moveTo>
                    <a:pt x="1" y="1"/>
                  </a:moveTo>
                  <a:lnTo>
                    <a:pt x="1" y="5515"/>
                  </a:lnTo>
                  <a:cubicBezTo>
                    <a:pt x="26" y="6467"/>
                    <a:pt x="176" y="7419"/>
                    <a:pt x="427" y="8347"/>
                  </a:cubicBezTo>
                  <a:cubicBezTo>
                    <a:pt x="853" y="9725"/>
                    <a:pt x="1555" y="11029"/>
                    <a:pt x="2507" y="12156"/>
                  </a:cubicBezTo>
                  <a:lnTo>
                    <a:pt x="2532" y="12156"/>
                  </a:lnTo>
                  <a:lnTo>
                    <a:pt x="2532" y="6016"/>
                  </a:lnTo>
                  <a:lnTo>
                    <a:pt x="7670" y="4487"/>
                  </a:lnTo>
                  <a:lnTo>
                    <a:pt x="2507" y="6016"/>
                  </a:lnTo>
                  <a:cubicBezTo>
                    <a:pt x="978" y="4111"/>
                    <a:pt x="151" y="2056"/>
                    <a:pt x="1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5"/>
            <p:cNvSpPr/>
            <p:nvPr/>
          </p:nvSpPr>
          <p:spPr>
            <a:xfrm>
              <a:off x="2175575" y="3403550"/>
              <a:ext cx="2525" cy="60175"/>
            </a:xfrm>
            <a:custGeom>
              <a:avLst/>
              <a:gdLst/>
              <a:ahLst/>
              <a:cxnLst/>
              <a:rect l="l" t="t" r="r" b="b"/>
              <a:pathLst>
                <a:path w="101" h="2407" extrusionOk="0">
                  <a:moveTo>
                    <a:pt x="101" y="0"/>
                  </a:moveTo>
                  <a:cubicBezTo>
                    <a:pt x="26" y="401"/>
                    <a:pt x="1" y="802"/>
                    <a:pt x="1" y="1203"/>
                  </a:cubicBezTo>
                  <a:cubicBezTo>
                    <a:pt x="1" y="1604"/>
                    <a:pt x="26" y="2005"/>
                    <a:pt x="101" y="2406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5"/>
            <p:cNvSpPr/>
            <p:nvPr/>
          </p:nvSpPr>
          <p:spPr>
            <a:xfrm>
              <a:off x="2049025" y="3550150"/>
              <a:ext cx="169825" cy="203675"/>
            </a:xfrm>
            <a:custGeom>
              <a:avLst/>
              <a:gdLst/>
              <a:ahLst/>
              <a:cxnLst/>
              <a:rect l="l" t="t" r="r" b="b"/>
              <a:pathLst>
                <a:path w="6793" h="8147" extrusionOk="0">
                  <a:moveTo>
                    <a:pt x="6792" y="1"/>
                  </a:moveTo>
                  <a:lnTo>
                    <a:pt x="0" y="2006"/>
                  </a:lnTo>
                  <a:lnTo>
                    <a:pt x="0" y="8146"/>
                  </a:lnTo>
                  <a:lnTo>
                    <a:pt x="6792" y="6166"/>
                  </a:lnTo>
                  <a:lnTo>
                    <a:pt x="67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5"/>
            <p:cNvSpPr/>
            <p:nvPr/>
          </p:nvSpPr>
          <p:spPr>
            <a:xfrm>
              <a:off x="1975075" y="3386000"/>
              <a:ext cx="243125" cy="214300"/>
            </a:xfrm>
            <a:custGeom>
              <a:avLst/>
              <a:gdLst/>
              <a:ahLst/>
              <a:cxnLst/>
              <a:rect l="l" t="t" r="r" b="b"/>
              <a:pathLst>
                <a:path w="9725" h="8572" extrusionOk="0">
                  <a:moveTo>
                    <a:pt x="602" y="0"/>
                  </a:moveTo>
                  <a:lnTo>
                    <a:pt x="602" y="0"/>
                  </a:lnTo>
                  <a:cubicBezTo>
                    <a:pt x="1" y="2908"/>
                    <a:pt x="778" y="5865"/>
                    <a:pt x="2933" y="8572"/>
                  </a:cubicBezTo>
                  <a:lnTo>
                    <a:pt x="9725" y="6567"/>
                  </a:lnTo>
                  <a:cubicBezTo>
                    <a:pt x="8296" y="4712"/>
                    <a:pt x="7745" y="2682"/>
                    <a:pt x="8121" y="677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5"/>
            <p:cNvSpPr/>
            <p:nvPr/>
          </p:nvSpPr>
          <p:spPr>
            <a:xfrm>
              <a:off x="1985100" y="3386000"/>
              <a:ext cx="233100" cy="214300"/>
            </a:xfrm>
            <a:custGeom>
              <a:avLst/>
              <a:gdLst/>
              <a:ahLst/>
              <a:cxnLst/>
              <a:rect l="l" t="t" r="r" b="b"/>
              <a:pathLst>
                <a:path w="9324" h="8572" extrusionOk="0">
                  <a:moveTo>
                    <a:pt x="201" y="0"/>
                  </a:moveTo>
                  <a:cubicBezTo>
                    <a:pt x="76" y="627"/>
                    <a:pt x="1" y="1279"/>
                    <a:pt x="1" y="1930"/>
                  </a:cubicBezTo>
                  <a:cubicBezTo>
                    <a:pt x="1" y="4186"/>
                    <a:pt x="853" y="6467"/>
                    <a:pt x="2532" y="8572"/>
                  </a:cubicBezTo>
                  <a:lnTo>
                    <a:pt x="8697" y="6742"/>
                  </a:lnTo>
                  <a:lnTo>
                    <a:pt x="9324" y="6567"/>
                  </a:lnTo>
                  <a:cubicBezTo>
                    <a:pt x="8196" y="5088"/>
                    <a:pt x="7620" y="3484"/>
                    <a:pt x="7620" y="1905"/>
                  </a:cubicBezTo>
                  <a:cubicBezTo>
                    <a:pt x="7620" y="1504"/>
                    <a:pt x="7645" y="1078"/>
                    <a:pt x="7720" y="67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5"/>
            <p:cNvSpPr/>
            <p:nvPr/>
          </p:nvSpPr>
          <p:spPr>
            <a:xfrm>
              <a:off x="2259550" y="3433625"/>
              <a:ext cx="813300" cy="388800"/>
            </a:xfrm>
            <a:custGeom>
              <a:avLst/>
              <a:gdLst/>
              <a:ahLst/>
              <a:cxnLst/>
              <a:rect l="l" t="t" r="r" b="b"/>
              <a:pathLst>
                <a:path w="32532" h="15552" extrusionOk="0">
                  <a:moveTo>
                    <a:pt x="0" y="0"/>
                  </a:moveTo>
                  <a:lnTo>
                    <a:pt x="0" y="6166"/>
                  </a:lnTo>
                  <a:cubicBezTo>
                    <a:pt x="0" y="8572"/>
                    <a:pt x="1604" y="10978"/>
                    <a:pt x="4762" y="12807"/>
                  </a:cubicBezTo>
                  <a:cubicBezTo>
                    <a:pt x="7945" y="14637"/>
                    <a:pt x="12112" y="15552"/>
                    <a:pt x="16275" y="15552"/>
                  </a:cubicBezTo>
                  <a:cubicBezTo>
                    <a:pt x="20439" y="15552"/>
                    <a:pt x="24599" y="14637"/>
                    <a:pt x="27770" y="12807"/>
                  </a:cubicBezTo>
                  <a:cubicBezTo>
                    <a:pt x="30953" y="10978"/>
                    <a:pt x="32532" y="8572"/>
                    <a:pt x="32532" y="6166"/>
                  </a:cubicBezTo>
                  <a:lnTo>
                    <a:pt x="3253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5"/>
            <p:cNvSpPr/>
            <p:nvPr/>
          </p:nvSpPr>
          <p:spPr>
            <a:xfrm>
              <a:off x="2259550" y="3199275"/>
              <a:ext cx="813300" cy="469325"/>
            </a:xfrm>
            <a:custGeom>
              <a:avLst/>
              <a:gdLst/>
              <a:ahLst/>
              <a:cxnLst/>
              <a:rect l="l" t="t" r="r" b="b"/>
              <a:pathLst>
                <a:path w="32532" h="18773" extrusionOk="0">
                  <a:moveTo>
                    <a:pt x="16266" y="1"/>
                  </a:moveTo>
                  <a:cubicBezTo>
                    <a:pt x="7293" y="1"/>
                    <a:pt x="0" y="4186"/>
                    <a:pt x="0" y="9374"/>
                  </a:cubicBezTo>
                  <a:cubicBezTo>
                    <a:pt x="0" y="14562"/>
                    <a:pt x="7293" y="18773"/>
                    <a:pt x="16266" y="18773"/>
                  </a:cubicBezTo>
                  <a:cubicBezTo>
                    <a:pt x="25263" y="18773"/>
                    <a:pt x="32532" y="14562"/>
                    <a:pt x="32532" y="9374"/>
                  </a:cubicBezTo>
                  <a:cubicBezTo>
                    <a:pt x="32532" y="4186"/>
                    <a:pt x="25263" y="1"/>
                    <a:pt x="16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5"/>
            <p:cNvSpPr/>
            <p:nvPr/>
          </p:nvSpPr>
          <p:spPr>
            <a:xfrm>
              <a:off x="2070950" y="3624725"/>
              <a:ext cx="351525" cy="307050"/>
            </a:xfrm>
            <a:custGeom>
              <a:avLst/>
              <a:gdLst/>
              <a:ahLst/>
              <a:cxnLst/>
              <a:rect l="l" t="t" r="r" b="b"/>
              <a:pathLst>
                <a:path w="14061" h="12282" extrusionOk="0">
                  <a:moveTo>
                    <a:pt x="0" y="0"/>
                  </a:moveTo>
                  <a:lnTo>
                    <a:pt x="0" y="6141"/>
                  </a:lnTo>
                  <a:cubicBezTo>
                    <a:pt x="1329" y="7519"/>
                    <a:pt x="2882" y="8697"/>
                    <a:pt x="4562" y="9650"/>
                  </a:cubicBezTo>
                  <a:cubicBezTo>
                    <a:pt x="6466" y="10727"/>
                    <a:pt x="8497" y="11604"/>
                    <a:pt x="10602" y="12281"/>
                  </a:cubicBezTo>
                  <a:lnTo>
                    <a:pt x="14060" y="8371"/>
                  </a:lnTo>
                  <a:cubicBezTo>
                    <a:pt x="12883" y="7970"/>
                    <a:pt x="11730" y="7494"/>
                    <a:pt x="10602" y="6918"/>
                  </a:cubicBezTo>
                  <a:lnTo>
                    <a:pt x="10602" y="6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5"/>
            <p:cNvSpPr/>
            <p:nvPr/>
          </p:nvSpPr>
          <p:spPr>
            <a:xfrm>
              <a:off x="2070950" y="3624725"/>
              <a:ext cx="265050" cy="307050"/>
            </a:xfrm>
            <a:custGeom>
              <a:avLst/>
              <a:gdLst/>
              <a:ahLst/>
              <a:cxnLst/>
              <a:rect l="l" t="t" r="r" b="b"/>
              <a:pathLst>
                <a:path w="10602" h="12282" extrusionOk="0">
                  <a:moveTo>
                    <a:pt x="0" y="0"/>
                  </a:moveTo>
                  <a:lnTo>
                    <a:pt x="0" y="6141"/>
                  </a:lnTo>
                  <a:cubicBezTo>
                    <a:pt x="1329" y="7519"/>
                    <a:pt x="2882" y="8697"/>
                    <a:pt x="4562" y="9650"/>
                  </a:cubicBezTo>
                  <a:cubicBezTo>
                    <a:pt x="4662" y="9700"/>
                    <a:pt x="4762" y="9775"/>
                    <a:pt x="4887" y="9825"/>
                  </a:cubicBezTo>
                  <a:cubicBezTo>
                    <a:pt x="6717" y="10828"/>
                    <a:pt x="8622" y="11655"/>
                    <a:pt x="10602" y="12281"/>
                  </a:cubicBezTo>
                  <a:lnTo>
                    <a:pt x="10602" y="6918"/>
                  </a:lnTo>
                  <a:lnTo>
                    <a:pt x="10602" y="6141"/>
                  </a:lnTo>
                  <a:lnTo>
                    <a:pt x="10552" y="6116"/>
                  </a:lnTo>
                  <a:cubicBezTo>
                    <a:pt x="8471" y="5439"/>
                    <a:pt x="6441" y="4562"/>
                    <a:pt x="4537" y="3484"/>
                  </a:cubicBezTo>
                  <a:cubicBezTo>
                    <a:pt x="2857" y="2557"/>
                    <a:pt x="1329" y="1379"/>
                    <a:pt x="0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5"/>
            <p:cNvSpPr/>
            <p:nvPr/>
          </p:nvSpPr>
          <p:spPr>
            <a:xfrm>
              <a:off x="2070325" y="3574600"/>
              <a:ext cx="351525" cy="203025"/>
            </a:xfrm>
            <a:custGeom>
              <a:avLst/>
              <a:gdLst/>
              <a:ahLst/>
              <a:cxnLst/>
              <a:rect l="l" t="t" r="r" b="b"/>
              <a:pathLst>
                <a:path w="14061" h="8121" extrusionOk="0">
                  <a:moveTo>
                    <a:pt x="6767" y="0"/>
                  </a:moveTo>
                  <a:lnTo>
                    <a:pt x="0" y="2005"/>
                  </a:lnTo>
                  <a:cubicBezTo>
                    <a:pt x="1354" y="3359"/>
                    <a:pt x="2882" y="4537"/>
                    <a:pt x="4562" y="5489"/>
                  </a:cubicBezTo>
                  <a:cubicBezTo>
                    <a:pt x="6491" y="6592"/>
                    <a:pt x="8522" y="7469"/>
                    <a:pt x="10627" y="8121"/>
                  </a:cubicBezTo>
                  <a:lnTo>
                    <a:pt x="14060" y="4211"/>
                  </a:lnTo>
                  <a:cubicBezTo>
                    <a:pt x="12632" y="3760"/>
                    <a:pt x="11253" y="3133"/>
                    <a:pt x="9925" y="2406"/>
                  </a:cubicBezTo>
                  <a:cubicBezTo>
                    <a:pt x="8772" y="1730"/>
                    <a:pt x="7720" y="928"/>
                    <a:pt x="6767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5"/>
            <p:cNvSpPr/>
            <p:nvPr/>
          </p:nvSpPr>
          <p:spPr>
            <a:xfrm>
              <a:off x="2070325" y="3574600"/>
              <a:ext cx="351525" cy="203025"/>
            </a:xfrm>
            <a:custGeom>
              <a:avLst/>
              <a:gdLst/>
              <a:ahLst/>
              <a:cxnLst/>
              <a:rect l="l" t="t" r="r" b="b"/>
              <a:pathLst>
                <a:path w="14061" h="8121" extrusionOk="0">
                  <a:moveTo>
                    <a:pt x="6767" y="0"/>
                  </a:moveTo>
                  <a:lnTo>
                    <a:pt x="0" y="2005"/>
                  </a:lnTo>
                  <a:lnTo>
                    <a:pt x="25" y="2005"/>
                  </a:lnTo>
                  <a:cubicBezTo>
                    <a:pt x="1354" y="3384"/>
                    <a:pt x="2882" y="4562"/>
                    <a:pt x="4562" y="5489"/>
                  </a:cubicBezTo>
                  <a:cubicBezTo>
                    <a:pt x="6466" y="6567"/>
                    <a:pt x="8496" y="7444"/>
                    <a:pt x="10577" y="8121"/>
                  </a:cubicBezTo>
                  <a:lnTo>
                    <a:pt x="10627" y="8121"/>
                  </a:lnTo>
                  <a:lnTo>
                    <a:pt x="11780" y="6817"/>
                  </a:lnTo>
                  <a:lnTo>
                    <a:pt x="14060" y="4211"/>
                  </a:lnTo>
                  <a:cubicBezTo>
                    <a:pt x="12632" y="3760"/>
                    <a:pt x="11253" y="3133"/>
                    <a:pt x="9925" y="2406"/>
                  </a:cubicBezTo>
                  <a:cubicBezTo>
                    <a:pt x="8772" y="1730"/>
                    <a:pt x="7720" y="928"/>
                    <a:pt x="6767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5"/>
            <p:cNvSpPr/>
            <p:nvPr/>
          </p:nvSpPr>
          <p:spPr>
            <a:xfrm>
              <a:off x="2335975" y="3679850"/>
              <a:ext cx="86500" cy="251925"/>
            </a:xfrm>
            <a:custGeom>
              <a:avLst/>
              <a:gdLst/>
              <a:ahLst/>
              <a:cxnLst/>
              <a:rect l="l" t="t" r="r" b="b"/>
              <a:pathLst>
                <a:path w="3460" h="10077" extrusionOk="0">
                  <a:moveTo>
                    <a:pt x="3459" y="1"/>
                  </a:moveTo>
                  <a:lnTo>
                    <a:pt x="1" y="3911"/>
                  </a:lnTo>
                  <a:lnTo>
                    <a:pt x="1" y="10076"/>
                  </a:lnTo>
                  <a:lnTo>
                    <a:pt x="3459" y="6166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5"/>
            <p:cNvSpPr/>
            <p:nvPr/>
          </p:nvSpPr>
          <p:spPr>
            <a:xfrm>
              <a:off x="2378600" y="3790125"/>
              <a:ext cx="370950" cy="190875"/>
            </a:xfrm>
            <a:custGeom>
              <a:avLst/>
              <a:gdLst/>
              <a:ahLst/>
              <a:cxnLst/>
              <a:rect l="l" t="t" r="r" b="b"/>
              <a:pathLst>
                <a:path w="14838" h="7635" extrusionOk="0">
                  <a:moveTo>
                    <a:pt x="0" y="1"/>
                  </a:moveTo>
                  <a:lnTo>
                    <a:pt x="0" y="6166"/>
                  </a:lnTo>
                  <a:cubicBezTo>
                    <a:pt x="3779" y="7145"/>
                    <a:pt x="7665" y="7635"/>
                    <a:pt x="11563" y="7635"/>
                  </a:cubicBezTo>
                  <a:cubicBezTo>
                    <a:pt x="12654" y="7635"/>
                    <a:pt x="13746" y="7597"/>
                    <a:pt x="14837" y="7520"/>
                  </a:cubicBezTo>
                  <a:lnTo>
                    <a:pt x="14837" y="1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5"/>
            <p:cNvSpPr/>
            <p:nvPr/>
          </p:nvSpPr>
          <p:spPr>
            <a:xfrm>
              <a:off x="2378600" y="3790125"/>
              <a:ext cx="370950" cy="190525"/>
            </a:xfrm>
            <a:custGeom>
              <a:avLst/>
              <a:gdLst/>
              <a:ahLst/>
              <a:cxnLst/>
              <a:rect l="l" t="t" r="r" b="b"/>
              <a:pathLst>
                <a:path w="14838" h="7621" extrusionOk="0">
                  <a:moveTo>
                    <a:pt x="0" y="1"/>
                  </a:moveTo>
                  <a:lnTo>
                    <a:pt x="0" y="6166"/>
                  </a:lnTo>
                  <a:cubicBezTo>
                    <a:pt x="2406" y="6793"/>
                    <a:pt x="4887" y="7219"/>
                    <a:pt x="7369" y="7445"/>
                  </a:cubicBezTo>
                  <a:cubicBezTo>
                    <a:pt x="8722" y="7570"/>
                    <a:pt x="10100" y="7620"/>
                    <a:pt x="11479" y="7620"/>
                  </a:cubicBezTo>
                  <a:cubicBezTo>
                    <a:pt x="12582" y="7620"/>
                    <a:pt x="13709" y="7595"/>
                    <a:pt x="14837" y="7520"/>
                  </a:cubicBezTo>
                  <a:lnTo>
                    <a:pt x="14837" y="4362"/>
                  </a:lnTo>
                  <a:lnTo>
                    <a:pt x="14837" y="1354"/>
                  </a:lnTo>
                  <a:lnTo>
                    <a:pt x="14812" y="1354"/>
                  </a:lnTo>
                  <a:cubicBezTo>
                    <a:pt x="13709" y="1430"/>
                    <a:pt x="12607" y="1480"/>
                    <a:pt x="11479" y="1480"/>
                  </a:cubicBezTo>
                  <a:cubicBezTo>
                    <a:pt x="7619" y="1480"/>
                    <a:pt x="3759" y="978"/>
                    <a:pt x="0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5"/>
            <p:cNvSpPr/>
            <p:nvPr/>
          </p:nvSpPr>
          <p:spPr>
            <a:xfrm>
              <a:off x="2377950" y="3692400"/>
              <a:ext cx="370975" cy="134475"/>
            </a:xfrm>
            <a:custGeom>
              <a:avLst/>
              <a:gdLst/>
              <a:ahLst/>
              <a:cxnLst/>
              <a:rect l="l" t="t" r="r" b="b"/>
              <a:pathLst>
                <a:path w="14839" h="5379" extrusionOk="0">
                  <a:moveTo>
                    <a:pt x="3460" y="0"/>
                  </a:moveTo>
                  <a:lnTo>
                    <a:pt x="1" y="3910"/>
                  </a:lnTo>
                  <a:cubicBezTo>
                    <a:pt x="3780" y="4889"/>
                    <a:pt x="7666" y="5378"/>
                    <a:pt x="11564" y="5378"/>
                  </a:cubicBezTo>
                  <a:cubicBezTo>
                    <a:pt x="12655" y="5378"/>
                    <a:pt x="13747" y="5340"/>
                    <a:pt x="14838" y="5263"/>
                  </a:cubicBezTo>
                  <a:lnTo>
                    <a:pt x="13660" y="928"/>
                  </a:lnTo>
                  <a:cubicBezTo>
                    <a:pt x="12956" y="974"/>
                    <a:pt x="12250" y="997"/>
                    <a:pt x="11544" y="997"/>
                  </a:cubicBezTo>
                  <a:cubicBezTo>
                    <a:pt x="8829" y="997"/>
                    <a:pt x="6105" y="656"/>
                    <a:pt x="346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5"/>
            <p:cNvSpPr/>
            <p:nvPr/>
          </p:nvSpPr>
          <p:spPr>
            <a:xfrm>
              <a:off x="2377950" y="3692400"/>
              <a:ext cx="370975" cy="134725"/>
            </a:xfrm>
            <a:custGeom>
              <a:avLst/>
              <a:gdLst/>
              <a:ahLst/>
              <a:cxnLst/>
              <a:rect l="l" t="t" r="r" b="b"/>
              <a:pathLst>
                <a:path w="14839" h="5389" extrusionOk="0">
                  <a:moveTo>
                    <a:pt x="3460" y="0"/>
                  </a:moveTo>
                  <a:lnTo>
                    <a:pt x="1" y="3910"/>
                  </a:lnTo>
                  <a:cubicBezTo>
                    <a:pt x="3760" y="4887"/>
                    <a:pt x="7645" y="5389"/>
                    <a:pt x="11505" y="5389"/>
                  </a:cubicBezTo>
                  <a:cubicBezTo>
                    <a:pt x="12633" y="5389"/>
                    <a:pt x="13735" y="5339"/>
                    <a:pt x="14838" y="5263"/>
                  </a:cubicBezTo>
                  <a:lnTo>
                    <a:pt x="13660" y="928"/>
                  </a:lnTo>
                  <a:cubicBezTo>
                    <a:pt x="12958" y="978"/>
                    <a:pt x="12257" y="1003"/>
                    <a:pt x="11530" y="1003"/>
                  </a:cubicBezTo>
                  <a:cubicBezTo>
                    <a:pt x="8823" y="1003"/>
                    <a:pt x="6116" y="652"/>
                    <a:pt x="3460" y="0"/>
                  </a:cubicBez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3029600" y="3508800"/>
              <a:ext cx="305150" cy="347150"/>
            </a:xfrm>
            <a:custGeom>
              <a:avLst/>
              <a:gdLst/>
              <a:ahLst/>
              <a:cxnLst/>
              <a:rect l="l" t="t" r="r" b="b"/>
              <a:pathLst>
                <a:path w="12206" h="13886" extrusionOk="0">
                  <a:moveTo>
                    <a:pt x="12206" y="1"/>
                  </a:moveTo>
                  <a:lnTo>
                    <a:pt x="4687" y="5464"/>
                  </a:lnTo>
                  <a:cubicBezTo>
                    <a:pt x="4010" y="7394"/>
                    <a:pt x="2431" y="9249"/>
                    <a:pt x="0" y="10778"/>
                  </a:cubicBezTo>
                  <a:lnTo>
                    <a:pt x="5389" y="13886"/>
                  </a:lnTo>
                  <a:cubicBezTo>
                    <a:pt x="8998" y="11655"/>
                    <a:pt x="11279" y="8973"/>
                    <a:pt x="12206" y="6166"/>
                  </a:cubicBezTo>
                  <a:lnTo>
                    <a:pt x="1220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3164300" y="3508800"/>
              <a:ext cx="170450" cy="347150"/>
            </a:xfrm>
            <a:custGeom>
              <a:avLst/>
              <a:gdLst/>
              <a:ahLst/>
              <a:cxnLst/>
              <a:rect l="l" t="t" r="r" b="b"/>
              <a:pathLst>
                <a:path w="6818" h="13886" extrusionOk="0">
                  <a:moveTo>
                    <a:pt x="6818" y="1"/>
                  </a:moveTo>
                  <a:cubicBezTo>
                    <a:pt x="5891" y="2808"/>
                    <a:pt x="3610" y="5490"/>
                    <a:pt x="1" y="7720"/>
                  </a:cubicBezTo>
                  <a:lnTo>
                    <a:pt x="1" y="13886"/>
                  </a:lnTo>
                  <a:cubicBezTo>
                    <a:pt x="3610" y="11655"/>
                    <a:pt x="5891" y="8973"/>
                    <a:pt x="6818" y="6166"/>
                  </a:cubicBezTo>
                  <a:lnTo>
                    <a:pt x="6818" y="5991"/>
                  </a:lnTo>
                  <a:lnTo>
                    <a:pt x="6818" y="506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3029600" y="3491900"/>
              <a:ext cx="305150" cy="209925"/>
            </a:xfrm>
            <a:custGeom>
              <a:avLst/>
              <a:gdLst/>
              <a:ahLst/>
              <a:cxnLst/>
              <a:rect l="l" t="t" r="r" b="b"/>
              <a:pathLst>
                <a:path w="12206" h="8397" extrusionOk="0">
                  <a:moveTo>
                    <a:pt x="4687" y="0"/>
                  </a:moveTo>
                  <a:cubicBezTo>
                    <a:pt x="4010" y="1930"/>
                    <a:pt x="2431" y="3760"/>
                    <a:pt x="0" y="5288"/>
                  </a:cubicBezTo>
                  <a:lnTo>
                    <a:pt x="5389" y="8396"/>
                  </a:lnTo>
                  <a:cubicBezTo>
                    <a:pt x="8998" y="6166"/>
                    <a:pt x="11279" y="3484"/>
                    <a:pt x="12206" y="677"/>
                  </a:cubicBezTo>
                  <a:lnTo>
                    <a:pt x="4687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3029600" y="3491900"/>
              <a:ext cx="305150" cy="209925"/>
            </a:xfrm>
            <a:custGeom>
              <a:avLst/>
              <a:gdLst/>
              <a:ahLst/>
              <a:cxnLst/>
              <a:rect l="l" t="t" r="r" b="b"/>
              <a:pathLst>
                <a:path w="12206" h="8397" extrusionOk="0">
                  <a:moveTo>
                    <a:pt x="4687" y="0"/>
                  </a:moveTo>
                  <a:cubicBezTo>
                    <a:pt x="4010" y="1930"/>
                    <a:pt x="2431" y="3760"/>
                    <a:pt x="0" y="5288"/>
                  </a:cubicBezTo>
                  <a:lnTo>
                    <a:pt x="1278" y="6040"/>
                  </a:lnTo>
                  <a:lnTo>
                    <a:pt x="5389" y="8396"/>
                  </a:lnTo>
                  <a:cubicBezTo>
                    <a:pt x="8998" y="6166"/>
                    <a:pt x="11279" y="3484"/>
                    <a:pt x="12206" y="677"/>
                  </a:cubicBezTo>
                  <a:lnTo>
                    <a:pt x="4687" y="0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3029600" y="3624100"/>
              <a:ext cx="134725" cy="231850"/>
            </a:xfrm>
            <a:custGeom>
              <a:avLst/>
              <a:gdLst/>
              <a:ahLst/>
              <a:cxnLst/>
              <a:rect l="l" t="t" r="r" b="b"/>
              <a:pathLst>
                <a:path w="5389" h="9274" extrusionOk="0">
                  <a:moveTo>
                    <a:pt x="0" y="0"/>
                  </a:moveTo>
                  <a:lnTo>
                    <a:pt x="0" y="6166"/>
                  </a:lnTo>
                  <a:lnTo>
                    <a:pt x="5389" y="9274"/>
                  </a:lnTo>
                  <a:lnTo>
                    <a:pt x="5389" y="3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3029600" y="3624100"/>
              <a:ext cx="134725" cy="231850"/>
            </a:xfrm>
            <a:custGeom>
              <a:avLst/>
              <a:gdLst/>
              <a:ahLst/>
              <a:cxnLst/>
              <a:rect l="l" t="t" r="r" b="b"/>
              <a:pathLst>
                <a:path w="5389" h="9274" extrusionOk="0">
                  <a:moveTo>
                    <a:pt x="0" y="0"/>
                  </a:moveTo>
                  <a:lnTo>
                    <a:pt x="0" y="1579"/>
                  </a:lnTo>
                  <a:lnTo>
                    <a:pt x="4010" y="3885"/>
                  </a:lnTo>
                  <a:lnTo>
                    <a:pt x="4035" y="3885"/>
                  </a:lnTo>
                  <a:lnTo>
                    <a:pt x="4035" y="8497"/>
                  </a:lnTo>
                  <a:lnTo>
                    <a:pt x="5389" y="9274"/>
                  </a:lnTo>
                  <a:lnTo>
                    <a:pt x="5389" y="3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2766425" y="3721225"/>
              <a:ext cx="364075" cy="253150"/>
            </a:xfrm>
            <a:custGeom>
              <a:avLst/>
              <a:gdLst/>
              <a:ahLst/>
              <a:cxnLst/>
              <a:rect l="l" t="t" r="r" b="b"/>
              <a:pathLst>
                <a:path w="14563" h="10126" extrusionOk="0">
                  <a:moveTo>
                    <a:pt x="14562" y="0"/>
                  </a:moveTo>
                  <a:lnTo>
                    <a:pt x="1179" y="3960"/>
                  </a:lnTo>
                  <a:lnTo>
                    <a:pt x="1179" y="5614"/>
                  </a:lnTo>
                  <a:cubicBezTo>
                    <a:pt x="803" y="5689"/>
                    <a:pt x="402" y="5739"/>
                    <a:pt x="1" y="5790"/>
                  </a:cubicBezTo>
                  <a:lnTo>
                    <a:pt x="1179" y="10125"/>
                  </a:lnTo>
                  <a:cubicBezTo>
                    <a:pt x="6066" y="9574"/>
                    <a:pt x="10703" y="8271"/>
                    <a:pt x="14562" y="6191"/>
                  </a:cubicBezTo>
                  <a:lnTo>
                    <a:pt x="14562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2766425" y="3721225"/>
              <a:ext cx="364075" cy="253150"/>
            </a:xfrm>
            <a:custGeom>
              <a:avLst/>
              <a:gdLst/>
              <a:ahLst/>
              <a:cxnLst/>
              <a:rect l="l" t="t" r="r" b="b"/>
              <a:pathLst>
                <a:path w="14563" h="10126" extrusionOk="0">
                  <a:moveTo>
                    <a:pt x="14537" y="0"/>
                  </a:moveTo>
                  <a:lnTo>
                    <a:pt x="14562" y="25"/>
                  </a:lnTo>
                  <a:lnTo>
                    <a:pt x="14562" y="0"/>
                  </a:lnTo>
                  <a:close/>
                  <a:moveTo>
                    <a:pt x="14562" y="25"/>
                  </a:moveTo>
                  <a:cubicBezTo>
                    <a:pt x="10703" y="2105"/>
                    <a:pt x="6066" y="3409"/>
                    <a:pt x="1179" y="3960"/>
                  </a:cubicBezTo>
                  <a:lnTo>
                    <a:pt x="1179" y="10100"/>
                  </a:lnTo>
                  <a:lnTo>
                    <a:pt x="1" y="5790"/>
                  </a:lnTo>
                  <a:lnTo>
                    <a:pt x="1179" y="10125"/>
                  </a:lnTo>
                  <a:cubicBezTo>
                    <a:pt x="3585" y="9850"/>
                    <a:pt x="5916" y="9399"/>
                    <a:pt x="8121" y="8772"/>
                  </a:cubicBezTo>
                  <a:cubicBezTo>
                    <a:pt x="10427" y="8095"/>
                    <a:pt x="12608" y="7243"/>
                    <a:pt x="14562" y="6191"/>
                  </a:cubicBezTo>
                  <a:lnTo>
                    <a:pt x="14562" y="5765"/>
                  </a:lnTo>
                  <a:lnTo>
                    <a:pt x="14562" y="4612"/>
                  </a:lnTo>
                  <a:lnTo>
                    <a:pt x="14562" y="25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2766425" y="3644150"/>
              <a:ext cx="364075" cy="176075"/>
            </a:xfrm>
            <a:custGeom>
              <a:avLst/>
              <a:gdLst/>
              <a:ahLst/>
              <a:cxnLst/>
              <a:rect l="l" t="t" r="r" b="b"/>
              <a:pathLst>
                <a:path w="14563" h="7043" extrusionOk="0">
                  <a:moveTo>
                    <a:pt x="9174" y="0"/>
                  </a:moveTo>
                  <a:cubicBezTo>
                    <a:pt x="6317" y="1429"/>
                    <a:pt x="3209" y="2356"/>
                    <a:pt x="1" y="2682"/>
                  </a:cubicBezTo>
                  <a:lnTo>
                    <a:pt x="1179" y="7043"/>
                  </a:lnTo>
                  <a:cubicBezTo>
                    <a:pt x="6066" y="6492"/>
                    <a:pt x="10703" y="5188"/>
                    <a:pt x="14562" y="3108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2766425" y="3644150"/>
              <a:ext cx="364075" cy="176075"/>
            </a:xfrm>
            <a:custGeom>
              <a:avLst/>
              <a:gdLst/>
              <a:ahLst/>
              <a:cxnLst/>
              <a:rect l="l" t="t" r="r" b="b"/>
              <a:pathLst>
                <a:path w="14563" h="7043" extrusionOk="0">
                  <a:moveTo>
                    <a:pt x="9174" y="0"/>
                  </a:moveTo>
                  <a:cubicBezTo>
                    <a:pt x="6317" y="1429"/>
                    <a:pt x="3209" y="2356"/>
                    <a:pt x="1" y="2682"/>
                  </a:cubicBezTo>
                  <a:lnTo>
                    <a:pt x="1179" y="7018"/>
                  </a:lnTo>
                  <a:lnTo>
                    <a:pt x="1179" y="7043"/>
                  </a:lnTo>
                  <a:cubicBezTo>
                    <a:pt x="6066" y="6492"/>
                    <a:pt x="10703" y="5188"/>
                    <a:pt x="14562" y="3108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FFC7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2766425" y="3711200"/>
              <a:ext cx="29475" cy="262550"/>
            </a:xfrm>
            <a:custGeom>
              <a:avLst/>
              <a:gdLst/>
              <a:ahLst/>
              <a:cxnLst/>
              <a:rect l="l" t="t" r="r" b="b"/>
              <a:pathLst>
                <a:path w="1179" h="10502" extrusionOk="0">
                  <a:moveTo>
                    <a:pt x="1" y="0"/>
                  </a:moveTo>
                  <a:lnTo>
                    <a:pt x="1" y="6166"/>
                  </a:lnTo>
                  <a:lnTo>
                    <a:pt x="1179" y="10501"/>
                  </a:lnTo>
                  <a:lnTo>
                    <a:pt x="1179" y="43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2766425" y="3711200"/>
              <a:ext cx="29475" cy="262550"/>
            </a:xfrm>
            <a:custGeom>
              <a:avLst/>
              <a:gdLst/>
              <a:ahLst/>
              <a:cxnLst/>
              <a:rect l="l" t="t" r="r" b="b"/>
              <a:pathLst>
                <a:path w="1179" h="10502" extrusionOk="0">
                  <a:moveTo>
                    <a:pt x="1" y="0"/>
                  </a:moveTo>
                  <a:lnTo>
                    <a:pt x="1" y="6166"/>
                  </a:lnTo>
                  <a:lnTo>
                    <a:pt x="1179" y="10501"/>
                  </a:lnTo>
                  <a:lnTo>
                    <a:pt x="1179" y="43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5080350" y="2590075"/>
              <a:ext cx="322725" cy="551575"/>
            </a:xfrm>
            <a:custGeom>
              <a:avLst/>
              <a:gdLst/>
              <a:ahLst/>
              <a:cxnLst/>
              <a:rect l="l" t="t" r="r" b="b"/>
              <a:pathLst>
                <a:path w="12909" h="22063" extrusionOk="0">
                  <a:moveTo>
                    <a:pt x="442" y="0"/>
                  </a:moveTo>
                  <a:cubicBezTo>
                    <a:pt x="189" y="0"/>
                    <a:pt x="1" y="204"/>
                    <a:pt x="1" y="559"/>
                  </a:cubicBezTo>
                  <a:lnTo>
                    <a:pt x="1" y="11486"/>
                  </a:lnTo>
                  <a:cubicBezTo>
                    <a:pt x="26" y="12038"/>
                    <a:pt x="327" y="12539"/>
                    <a:pt x="778" y="12840"/>
                  </a:cubicBezTo>
                  <a:lnTo>
                    <a:pt x="5515" y="15572"/>
                  </a:lnTo>
                  <a:lnTo>
                    <a:pt x="7018" y="21637"/>
                  </a:lnTo>
                  <a:cubicBezTo>
                    <a:pt x="7018" y="21862"/>
                    <a:pt x="7194" y="22063"/>
                    <a:pt x="7419" y="22063"/>
                  </a:cubicBezTo>
                  <a:cubicBezTo>
                    <a:pt x="7645" y="22063"/>
                    <a:pt x="7845" y="21888"/>
                    <a:pt x="7845" y="21662"/>
                  </a:cubicBezTo>
                  <a:lnTo>
                    <a:pt x="9224" y="17702"/>
                  </a:lnTo>
                  <a:lnTo>
                    <a:pt x="12106" y="19381"/>
                  </a:lnTo>
                  <a:cubicBezTo>
                    <a:pt x="12231" y="19454"/>
                    <a:pt x="12351" y="19489"/>
                    <a:pt x="12458" y="19489"/>
                  </a:cubicBezTo>
                  <a:cubicBezTo>
                    <a:pt x="12720" y="19489"/>
                    <a:pt x="12908" y="19285"/>
                    <a:pt x="12908" y="18930"/>
                  </a:cubicBezTo>
                  <a:lnTo>
                    <a:pt x="12883" y="7978"/>
                  </a:lnTo>
                  <a:cubicBezTo>
                    <a:pt x="12858" y="7426"/>
                    <a:pt x="12557" y="6925"/>
                    <a:pt x="12106" y="6624"/>
                  </a:cubicBezTo>
                  <a:lnTo>
                    <a:pt x="778" y="108"/>
                  </a:lnTo>
                  <a:cubicBezTo>
                    <a:pt x="661" y="35"/>
                    <a:pt x="546" y="0"/>
                    <a:pt x="442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5080350" y="2589625"/>
              <a:ext cx="322725" cy="552025"/>
            </a:xfrm>
            <a:custGeom>
              <a:avLst/>
              <a:gdLst/>
              <a:ahLst/>
              <a:cxnLst/>
              <a:rect l="l" t="t" r="r" b="b"/>
              <a:pathLst>
                <a:path w="12909" h="22081" extrusionOk="0">
                  <a:moveTo>
                    <a:pt x="452" y="1"/>
                  </a:moveTo>
                  <a:cubicBezTo>
                    <a:pt x="176" y="1"/>
                    <a:pt x="1" y="226"/>
                    <a:pt x="1" y="577"/>
                  </a:cubicBezTo>
                  <a:lnTo>
                    <a:pt x="1" y="11504"/>
                  </a:lnTo>
                  <a:cubicBezTo>
                    <a:pt x="26" y="12056"/>
                    <a:pt x="327" y="12557"/>
                    <a:pt x="778" y="12858"/>
                  </a:cubicBezTo>
                  <a:lnTo>
                    <a:pt x="5515" y="15590"/>
                  </a:lnTo>
                  <a:lnTo>
                    <a:pt x="6467" y="19474"/>
                  </a:lnTo>
                  <a:lnTo>
                    <a:pt x="6617" y="20026"/>
                  </a:lnTo>
                  <a:lnTo>
                    <a:pt x="7018" y="21655"/>
                  </a:lnTo>
                  <a:cubicBezTo>
                    <a:pt x="7018" y="21880"/>
                    <a:pt x="7194" y="22081"/>
                    <a:pt x="7419" y="22081"/>
                  </a:cubicBezTo>
                  <a:lnTo>
                    <a:pt x="7444" y="22081"/>
                  </a:lnTo>
                  <a:cubicBezTo>
                    <a:pt x="7670" y="22081"/>
                    <a:pt x="7845" y="21906"/>
                    <a:pt x="7845" y="21680"/>
                  </a:cubicBezTo>
                  <a:lnTo>
                    <a:pt x="9224" y="17720"/>
                  </a:lnTo>
                  <a:lnTo>
                    <a:pt x="12106" y="19399"/>
                  </a:lnTo>
                  <a:cubicBezTo>
                    <a:pt x="12231" y="19474"/>
                    <a:pt x="12357" y="19500"/>
                    <a:pt x="12457" y="19500"/>
                  </a:cubicBezTo>
                  <a:cubicBezTo>
                    <a:pt x="12708" y="19500"/>
                    <a:pt x="12908" y="19299"/>
                    <a:pt x="12908" y="18948"/>
                  </a:cubicBezTo>
                  <a:lnTo>
                    <a:pt x="12883" y="7996"/>
                  </a:lnTo>
                  <a:cubicBezTo>
                    <a:pt x="12858" y="7444"/>
                    <a:pt x="12557" y="6943"/>
                    <a:pt x="12106" y="6642"/>
                  </a:cubicBezTo>
                  <a:lnTo>
                    <a:pt x="778" y="126"/>
                  </a:lnTo>
                  <a:cubicBezTo>
                    <a:pt x="678" y="51"/>
                    <a:pt x="552" y="1"/>
                    <a:pt x="452" y="1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5150525" y="2709525"/>
              <a:ext cx="181750" cy="253400"/>
            </a:xfrm>
            <a:custGeom>
              <a:avLst/>
              <a:gdLst/>
              <a:ahLst/>
              <a:cxnLst/>
              <a:rect l="l" t="t" r="r" b="b"/>
              <a:pathLst>
                <a:path w="7270" h="10136" extrusionOk="0">
                  <a:moveTo>
                    <a:pt x="1158" y="1020"/>
                  </a:moveTo>
                  <a:cubicBezTo>
                    <a:pt x="1241" y="1020"/>
                    <a:pt x="1343" y="1059"/>
                    <a:pt x="1480" y="1145"/>
                  </a:cubicBezTo>
                  <a:cubicBezTo>
                    <a:pt x="1655" y="1220"/>
                    <a:pt x="1780" y="1345"/>
                    <a:pt x="1881" y="1520"/>
                  </a:cubicBezTo>
                  <a:cubicBezTo>
                    <a:pt x="1956" y="1646"/>
                    <a:pt x="2006" y="1771"/>
                    <a:pt x="2006" y="1921"/>
                  </a:cubicBezTo>
                  <a:cubicBezTo>
                    <a:pt x="2006" y="1997"/>
                    <a:pt x="2006" y="2047"/>
                    <a:pt x="2006" y="2122"/>
                  </a:cubicBezTo>
                  <a:lnTo>
                    <a:pt x="2006" y="2673"/>
                  </a:lnTo>
                  <a:cubicBezTo>
                    <a:pt x="2006" y="2723"/>
                    <a:pt x="2006" y="2774"/>
                    <a:pt x="2006" y="2849"/>
                  </a:cubicBezTo>
                  <a:cubicBezTo>
                    <a:pt x="2006" y="2949"/>
                    <a:pt x="1956" y="3049"/>
                    <a:pt x="1881" y="3099"/>
                  </a:cubicBezTo>
                  <a:cubicBezTo>
                    <a:pt x="1855" y="3116"/>
                    <a:pt x="1825" y="3125"/>
                    <a:pt x="1788" y="3125"/>
                  </a:cubicBezTo>
                  <a:cubicBezTo>
                    <a:pt x="1713" y="3125"/>
                    <a:pt x="1613" y="3091"/>
                    <a:pt x="1480" y="3024"/>
                  </a:cubicBezTo>
                  <a:cubicBezTo>
                    <a:pt x="1304" y="2924"/>
                    <a:pt x="1179" y="2799"/>
                    <a:pt x="1053" y="2648"/>
                  </a:cubicBezTo>
                  <a:cubicBezTo>
                    <a:pt x="1003" y="2523"/>
                    <a:pt x="953" y="2373"/>
                    <a:pt x="928" y="2222"/>
                  </a:cubicBezTo>
                  <a:lnTo>
                    <a:pt x="928" y="2022"/>
                  </a:lnTo>
                  <a:lnTo>
                    <a:pt x="928" y="1771"/>
                  </a:lnTo>
                  <a:lnTo>
                    <a:pt x="928" y="1495"/>
                  </a:lnTo>
                  <a:lnTo>
                    <a:pt x="928" y="1320"/>
                  </a:lnTo>
                  <a:cubicBezTo>
                    <a:pt x="928" y="1220"/>
                    <a:pt x="978" y="1119"/>
                    <a:pt x="1053" y="1044"/>
                  </a:cubicBezTo>
                  <a:cubicBezTo>
                    <a:pt x="1085" y="1028"/>
                    <a:pt x="1119" y="1020"/>
                    <a:pt x="1158" y="1020"/>
                  </a:cubicBezTo>
                  <a:close/>
                  <a:moveTo>
                    <a:pt x="659" y="0"/>
                  </a:moveTo>
                  <a:cubicBezTo>
                    <a:pt x="566" y="0"/>
                    <a:pt x="475" y="12"/>
                    <a:pt x="402" y="42"/>
                  </a:cubicBezTo>
                  <a:cubicBezTo>
                    <a:pt x="277" y="92"/>
                    <a:pt x="176" y="167"/>
                    <a:pt x="101" y="292"/>
                  </a:cubicBezTo>
                  <a:cubicBezTo>
                    <a:pt x="51" y="393"/>
                    <a:pt x="1" y="543"/>
                    <a:pt x="1" y="668"/>
                  </a:cubicBezTo>
                  <a:lnTo>
                    <a:pt x="1" y="1220"/>
                  </a:lnTo>
                  <a:lnTo>
                    <a:pt x="1" y="1771"/>
                  </a:lnTo>
                  <a:cubicBezTo>
                    <a:pt x="51" y="2172"/>
                    <a:pt x="176" y="2523"/>
                    <a:pt x="402" y="2849"/>
                  </a:cubicBezTo>
                  <a:cubicBezTo>
                    <a:pt x="527" y="3049"/>
                    <a:pt x="678" y="3225"/>
                    <a:pt x="853" y="3400"/>
                  </a:cubicBezTo>
                  <a:cubicBezTo>
                    <a:pt x="1028" y="3576"/>
                    <a:pt x="1254" y="3726"/>
                    <a:pt x="1480" y="3876"/>
                  </a:cubicBezTo>
                  <a:cubicBezTo>
                    <a:pt x="1680" y="4002"/>
                    <a:pt x="1906" y="4077"/>
                    <a:pt x="2106" y="4127"/>
                  </a:cubicBezTo>
                  <a:cubicBezTo>
                    <a:pt x="2181" y="4152"/>
                    <a:pt x="2263" y="4165"/>
                    <a:pt x="2344" y="4165"/>
                  </a:cubicBezTo>
                  <a:cubicBezTo>
                    <a:pt x="2426" y="4165"/>
                    <a:pt x="2507" y="4152"/>
                    <a:pt x="2582" y="4127"/>
                  </a:cubicBezTo>
                  <a:cubicBezTo>
                    <a:pt x="2683" y="4077"/>
                    <a:pt x="2783" y="4002"/>
                    <a:pt x="2858" y="3901"/>
                  </a:cubicBezTo>
                  <a:cubicBezTo>
                    <a:pt x="2908" y="3776"/>
                    <a:pt x="2958" y="3651"/>
                    <a:pt x="2958" y="3500"/>
                  </a:cubicBezTo>
                  <a:cubicBezTo>
                    <a:pt x="2983" y="3350"/>
                    <a:pt x="2983" y="3175"/>
                    <a:pt x="2983" y="2974"/>
                  </a:cubicBezTo>
                  <a:cubicBezTo>
                    <a:pt x="2983" y="2774"/>
                    <a:pt x="2958" y="2573"/>
                    <a:pt x="2958" y="2398"/>
                  </a:cubicBezTo>
                  <a:cubicBezTo>
                    <a:pt x="2958" y="2222"/>
                    <a:pt x="2908" y="2047"/>
                    <a:pt x="2858" y="1896"/>
                  </a:cubicBezTo>
                  <a:cubicBezTo>
                    <a:pt x="2783" y="1696"/>
                    <a:pt x="2683" y="1495"/>
                    <a:pt x="2582" y="1320"/>
                  </a:cubicBezTo>
                  <a:cubicBezTo>
                    <a:pt x="2432" y="1119"/>
                    <a:pt x="2282" y="944"/>
                    <a:pt x="2106" y="769"/>
                  </a:cubicBezTo>
                  <a:cubicBezTo>
                    <a:pt x="1931" y="593"/>
                    <a:pt x="1705" y="443"/>
                    <a:pt x="1480" y="292"/>
                  </a:cubicBezTo>
                  <a:cubicBezTo>
                    <a:pt x="1279" y="167"/>
                    <a:pt x="1079" y="67"/>
                    <a:pt x="853" y="17"/>
                  </a:cubicBezTo>
                  <a:cubicBezTo>
                    <a:pt x="791" y="6"/>
                    <a:pt x="724" y="0"/>
                    <a:pt x="659" y="0"/>
                  </a:cubicBezTo>
                  <a:close/>
                  <a:moveTo>
                    <a:pt x="5615" y="2799"/>
                  </a:moveTo>
                  <a:cubicBezTo>
                    <a:pt x="5565" y="2799"/>
                    <a:pt x="5515" y="2824"/>
                    <a:pt x="5465" y="2849"/>
                  </a:cubicBezTo>
                  <a:lnTo>
                    <a:pt x="552" y="6483"/>
                  </a:lnTo>
                  <a:lnTo>
                    <a:pt x="527" y="6533"/>
                  </a:lnTo>
                  <a:lnTo>
                    <a:pt x="527" y="6558"/>
                  </a:lnTo>
                  <a:cubicBezTo>
                    <a:pt x="527" y="6633"/>
                    <a:pt x="552" y="6683"/>
                    <a:pt x="577" y="6759"/>
                  </a:cubicBezTo>
                  <a:cubicBezTo>
                    <a:pt x="627" y="6809"/>
                    <a:pt x="703" y="6859"/>
                    <a:pt x="753" y="6909"/>
                  </a:cubicBezTo>
                  <a:lnTo>
                    <a:pt x="1354" y="7260"/>
                  </a:lnTo>
                  <a:cubicBezTo>
                    <a:pt x="1429" y="7285"/>
                    <a:pt x="1505" y="7310"/>
                    <a:pt x="1580" y="7335"/>
                  </a:cubicBezTo>
                  <a:cubicBezTo>
                    <a:pt x="1630" y="7310"/>
                    <a:pt x="1680" y="7285"/>
                    <a:pt x="1730" y="7260"/>
                  </a:cubicBezTo>
                  <a:lnTo>
                    <a:pt x="6642" y="3626"/>
                  </a:lnTo>
                  <a:lnTo>
                    <a:pt x="6668" y="3601"/>
                  </a:lnTo>
                  <a:lnTo>
                    <a:pt x="6668" y="3551"/>
                  </a:lnTo>
                  <a:cubicBezTo>
                    <a:pt x="6668" y="3475"/>
                    <a:pt x="6642" y="3425"/>
                    <a:pt x="6617" y="3375"/>
                  </a:cubicBezTo>
                  <a:cubicBezTo>
                    <a:pt x="6567" y="3300"/>
                    <a:pt x="6492" y="3250"/>
                    <a:pt x="6442" y="3200"/>
                  </a:cubicBezTo>
                  <a:lnTo>
                    <a:pt x="5840" y="2874"/>
                  </a:lnTo>
                  <a:cubicBezTo>
                    <a:pt x="5765" y="2824"/>
                    <a:pt x="5690" y="2799"/>
                    <a:pt x="5615" y="2799"/>
                  </a:cubicBezTo>
                  <a:close/>
                  <a:moveTo>
                    <a:pt x="5470" y="7034"/>
                  </a:moveTo>
                  <a:cubicBezTo>
                    <a:pt x="5543" y="7034"/>
                    <a:pt x="5648" y="7068"/>
                    <a:pt x="5765" y="7135"/>
                  </a:cubicBezTo>
                  <a:cubicBezTo>
                    <a:pt x="5941" y="7235"/>
                    <a:pt x="6091" y="7360"/>
                    <a:pt x="6191" y="7510"/>
                  </a:cubicBezTo>
                  <a:cubicBezTo>
                    <a:pt x="6267" y="7636"/>
                    <a:pt x="6317" y="7786"/>
                    <a:pt x="6317" y="7937"/>
                  </a:cubicBezTo>
                  <a:lnTo>
                    <a:pt x="6317" y="8112"/>
                  </a:lnTo>
                  <a:lnTo>
                    <a:pt x="6317" y="8638"/>
                  </a:lnTo>
                  <a:cubicBezTo>
                    <a:pt x="6317" y="8714"/>
                    <a:pt x="6317" y="8764"/>
                    <a:pt x="6317" y="8839"/>
                  </a:cubicBezTo>
                  <a:cubicBezTo>
                    <a:pt x="6317" y="8939"/>
                    <a:pt x="6267" y="9039"/>
                    <a:pt x="6191" y="9115"/>
                  </a:cubicBezTo>
                  <a:cubicBezTo>
                    <a:pt x="6160" y="9130"/>
                    <a:pt x="6125" y="9139"/>
                    <a:pt x="6087" y="9139"/>
                  </a:cubicBezTo>
                  <a:cubicBezTo>
                    <a:pt x="6004" y="9139"/>
                    <a:pt x="5902" y="9100"/>
                    <a:pt x="5765" y="9014"/>
                  </a:cubicBezTo>
                  <a:cubicBezTo>
                    <a:pt x="5615" y="8939"/>
                    <a:pt x="5465" y="8814"/>
                    <a:pt x="5389" y="8663"/>
                  </a:cubicBezTo>
                  <a:cubicBezTo>
                    <a:pt x="5314" y="8513"/>
                    <a:pt x="5264" y="8388"/>
                    <a:pt x="5239" y="8237"/>
                  </a:cubicBezTo>
                  <a:cubicBezTo>
                    <a:pt x="5239" y="8162"/>
                    <a:pt x="5239" y="8112"/>
                    <a:pt x="5239" y="8037"/>
                  </a:cubicBezTo>
                  <a:lnTo>
                    <a:pt x="5239" y="7761"/>
                  </a:lnTo>
                  <a:lnTo>
                    <a:pt x="5239" y="7510"/>
                  </a:lnTo>
                  <a:cubicBezTo>
                    <a:pt x="5239" y="7435"/>
                    <a:pt x="5239" y="7385"/>
                    <a:pt x="5239" y="7310"/>
                  </a:cubicBezTo>
                  <a:cubicBezTo>
                    <a:pt x="5264" y="7210"/>
                    <a:pt x="5289" y="7109"/>
                    <a:pt x="5389" y="7059"/>
                  </a:cubicBezTo>
                  <a:cubicBezTo>
                    <a:pt x="5406" y="7043"/>
                    <a:pt x="5434" y="7034"/>
                    <a:pt x="5470" y="7034"/>
                  </a:cubicBezTo>
                  <a:close/>
                  <a:moveTo>
                    <a:pt x="4938" y="5994"/>
                  </a:moveTo>
                  <a:cubicBezTo>
                    <a:pt x="4863" y="5994"/>
                    <a:pt x="4788" y="6007"/>
                    <a:pt x="4713" y="6032"/>
                  </a:cubicBezTo>
                  <a:cubicBezTo>
                    <a:pt x="4587" y="6057"/>
                    <a:pt x="4487" y="6157"/>
                    <a:pt x="4412" y="6257"/>
                  </a:cubicBezTo>
                  <a:cubicBezTo>
                    <a:pt x="4362" y="6383"/>
                    <a:pt x="4312" y="6508"/>
                    <a:pt x="4312" y="6658"/>
                  </a:cubicBezTo>
                  <a:lnTo>
                    <a:pt x="4312" y="7185"/>
                  </a:lnTo>
                  <a:lnTo>
                    <a:pt x="4312" y="7761"/>
                  </a:lnTo>
                  <a:cubicBezTo>
                    <a:pt x="4337" y="7937"/>
                    <a:pt x="4362" y="8112"/>
                    <a:pt x="4412" y="8262"/>
                  </a:cubicBezTo>
                  <a:cubicBezTo>
                    <a:pt x="4487" y="8463"/>
                    <a:pt x="4587" y="8663"/>
                    <a:pt x="4713" y="8839"/>
                  </a:cubicBezTo>
                  <a:cubicBezTo>
                    <a:pt x="4838" y="9014"/>
                    <a:pt x="4988" y="9215"/>
                    <a:pt x="5164" y="9365"/>
                  </a:cubicBezTo>
                  <a:cubicBezTo>
                    <a:pt x="5339" y="9541"/>
                    <a:pt x="5565" y="9716"/>
                    <a:pt x="5790" y="9841"/>
                  </a:cubicBezTo>
                  <a:cubicBezTo>
                    <a:pt x="5991" y="9967"/>
                    <a:pt x="6216" y="10042"/>
                    <a:pt x="6442" y="10117"/>
                  </a:cubicBezTo>
                  <a:cubicBezTo>
                    <a:pt x="6517" y="10130"/>
                    <a:pt x="6592" y="10136"/>
                    <a:pt x="6668" y="10136"/>
                  </a:cubicBezTo>
                  <a:cubicBezTo>
                    <a:pt x="6743" y="10136"/>
                    <a:pt x="6818" y="10130"/>
                    <a:pt x="6893" y="10117"/>
                  </a:cubicBezTo>
                  <a:cubicBezTo>
                    <a:pt x="7018" y="10067"/>
                    <a:pt x="7119" y="9992"/>
                    <a:pt x="7169" y="9866"/>
                  </a:cubicBezTo>
                  <a:cubicBezTo>
                    <a:pt x="7219" y="9741"/>
                    <a:pt x="7269" y="9616"/>
                    <a:pt x="7269" y="9490"/>
                  </a:cubicBezTo>
                  <a:lnTo>
                    <a:pt x="7269" y="8939"/>
                  </a:lnTo>
                  <a:lnTo>
                    <a:pt x="7269" y="8388"/>
                  </a:lnTo>
                  <a:cubicBezTo>
                    <a:pt x="7269" y="8187"/>
                    <a:pt x="7219" y="8037"/>
                    <a:pt x="7169" y="7861"/>
                  </a:cubicBezTo>
                  <a:cubicBezTo>
                    <a:pt x="7094" y="7661"/>
                    <a:pt x="6993" y="7460"/>
                    <a:pt x="6893" y="7310"/>
                  </a:cubicBezTo>
                  <a:cubicBezTo>
                    <a:pt x="6743" y="7109"/>
                    <a:pt x="6592" y="6909"/>
                    <a:pt x="6442" y="6759"/>
                  </a:cubicBezTo>
                  <a:cubicBezTo>
                    <a:pt x="6241" y="6558"/>
                    <a:pt x="6016" y="6408"/>
                    <a:pt x="5790" y="6282"/>
                  </a:cubicBezTo>
                  <a:cubicBezTo>
                    <a:pt x="5590" y="6157"/>
                    <a:pt x="5389" y="6082"/>
                    <a:pt x="5164" y="6032"/>
                  </a:cubicBezTo>
                  <a:cubicBezTo>
                    <a:pt x="5089" y="6007"/>
                    <a:pt x="5013" y="5994"/>
                    <a:pt x="4938" y="59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3857300" y="1542450"/>
              <a:ext cx="321450" cy="549150"/>
            </a:xfrm>
            <a:custGeom>
              <a:avLst/>
              <a:gdLst/>
              <a:ahLst/>
              <a:cxnLst/>
              <a:rect l="l" t="t" r="r" b="b"/>
              <a:pathLst>
                <a:path w="12858" h="21966" extrusionOk="0">
                  <a:moveTo>
                    <a:pt x="430" y="0"/>
                  </a:moveTo>
                  <a:cubicBezTo>
                    <a:pt x="176" y="0"/>
                    <a:pt x="0" y="204"/>
                    <a:pt x="0" y="559"/>
                  </a:cubicBezTo>
                  <a:lnTo>
                    <a:pt x="0" y="11486"/>
                  </a:lnTo>
                  <a:cubicBezTo>
                    <a:pt x="25" y="12038"/>
                    <a:pt x="301" y="12539"/>
                    <a:pt x="777" y="12840"/>
                  </a:cubicBezTo>
                  <a:lnTo>
                    <a:pt x="5514" y="15572"/>
                  </a:lnTo>
                  <a:lnTo>
                    <a:pt x="6993" y="21612"/>
                  </a:lnTo>
                  <a:cubicBezTo>
                    <a:pt x="7039" y="21821"/>
                    <a:pt x="7236" y="21965"/>
                    <a:pt x="7445" y="21965"/>
                  </a:cubicBezTo>
                  <a:cubicBezTo>
                    <a:pt x="7461" y="21965"/>
                    <a:pt x="7478" y="21965"/>
                    <a:pt x="7494" y="21963"/>
                  </a:cubicBezTo>
                  <a:cubicBezTo>
                    <a:pt x="7644" y="21913"/>
                    <a:pt x="7770" y="21812"/>
                    <a:pt x="7820" y="21662"/>
                  </a:cubicBezTo>
                  <a:lnTo>
                    <a:pt x="9198" y="17702"/>
                  </a:lnTo>
                  <a:lnTo>
                    <a:pt x="12081" y="19356"/>
                  </a:lnTo>
                  <a:cubicBezTo>
                    <a:pt x="12205" y="19429"/>
                    <a:pt x="12323" y="19464"/>
                    <a:pt x="12428" y="19464"/>
                  </a:cubicBezTo>
                  <a:cubicBezTo>
                    <a:pt x="12682" y="19464"/>
                    <a:pt x="12857" y="19260"/>
                    <a:pt x="12857" y="18905"/>
                  </a:cubicBezTo>
                  <a:lnTo>
                    <a:pt x="12857" y="7978"/>
                  </a:lnTo>
                  <a:cubicBezTo>
                    <a:pt x="12832" y="7426"/>
                    <a:pt x="12557" y="6925"/>
                    <a:pt x="12081" y="6624"/>
                  </a:cubicBezTo>
                  <a:lnTo>
                    <a:pt x="777" y="108"/>
                  </a:lnTo>
                  <a:cubicBezTo>
                    <a:pt x="653" y="35"/>
                    <a:pt x="535" y="0"/>
                    <a:pt x="43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3857300" y="1542000"/>
              <a:ext cx="321450" cy="549525"/>
            </a:xfrm>
            <a:custGeom>
              <a:avLst/>
              <a:gdLst/>
              <a:ahLst/>
              <a:cxnLst/>
              <a:rect l="l" t="t" r="r" b="b"/>
              <a:pathLst>
                <a:path w="12858" h="21981" extrusionOk="0">
                  <a:moveTo>
                    <a:pt x="426" y="1"/>
                  </a:moveTo>
                  <a:cubicBezTo>
                    <a:pt x="176" y="1"/>
                    <a:pt x="0" y="201"/>
                    <a:pt x="0" y="577"/>
                  </a:cubicBezTo>
                  <a:lnTo>
                    <a:pt x="0" y="11504"/>
                  </a:lnTo>
                  <a:cubicBezTo>
                    <a:pt x="25" y="12056"/>
                    <a:pt x="301" y="12557"/>
                    <a:pt x="777" y="12858"/>
                  </a:cubicBezTo>
                  <a:lnTo>
                    <a:pt x="5514" y="15590"/>
                  </a:lnTo>
                  <a:lnTo>
                    <a:pt x="6993" y="21630"/>
                  </a:lnTo>
                  <a:cubicBezTo>
                    <a:pt x="7043" y="21830"/>
                    <a:pt x="7218" y="21981"/>
                    <a:pt x="7419" y="21981"/>
                  </a:cubicBezTo>
                  <a:lnTo>
                    <a:pt x="7494" y="21981"/>
                  </a:lnTo>
                  <a:cubicBezTo>
                    <a:pt x="7644" y="21931"/>
                    <a:pt x="7770" y="21830"/>
                    <a:pt x="7820" y="21680"/>
                  </a:cubicBezTo>
                  <a:lnTo>
                    <a:pt x="9198" y="17720"/>
                  </a:lnTo>
                  <a:lnTo>
                    <a:pt x="12081" y="19374"/>
                  </a:lnTo>
                  <a:cubicBezTo>
                    <a:pt x="12206" y="19449"/>
                    <a:pt x="12331" y="19500"/>
                    <a:pt x="12431" y="19500"/>
                  </a:cubicBezTo>
                  <a:cubicBezTo>
                    <a:pt x="12682" y="19500"/>
                    <a:pt x="12857" y="19299"/>
                    <a:pt x="12857" y="18923"/>
                  </a:cubicBezTo>
                  <a:lnTo>
                    <a:pt x="12857" y="7996"/>
                  </a:lnTo>
                  <a:cubicBezTo>
                    <a:pt x="12832" y="7444"/>
                    <a:pt x="12557" y="6943"/>
                    <a:pt x="12081" y="6642"/>
                  </a:cubicBezTo>
                  <a:lnTo>
                    <a:pt x="777" y="126"/>
                  </a:lnTo>
                  <a:cubicBezTo>
                    <a:pt x="652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3926850" y="1663100"/>
              <a:ext cx="182350" cy="252675"/>
            </a:xfrm>
            <a:custGeom>
              <a:avLst/>
              <a:gdLst/>
              <a:ahLst/>
              <a:cxnLst/>
              <a:rect l="l" t="t" r="r" b="b"/>
              <a:pathLst>
                <a:path w="7294" h="10107" extrusionOk="0">
                  <a:moveTo>
                    <a:pt x="1188" y="996"/>
                  </a:moveTo>
                  <a:cubicBezTo>
                    <a:pt x="1270" y="996"/>
                    <a:pt x="1370" y="1030"/>
                    <a:pt x="1504" y="1097"/>
                  </a:cubicBezTo>
                  <a:cubicBezTo>
                    <a:pt x="1654" y="1197"/>
                    <a:pt x="1805" y="1322"/>
                    <a:pt x="1880" y="1472"/>
                  </a:cubicBezTo>
                  <a:cubicBezTo>
                    <a:pt x="1955" y="1598"/>
                    <a:pt x="2005" y="1748"/>
                    <a:pt x="2030" y="1899"/>
                  </a:cubicBezTo>
                  <a:cubicBezTo>
                    <a:pt x="2030" y="1949"/>
                    <a:pt x="2030" y="2024"/>
                    <a:pt x="2030" y="2074"/>
                  </a:cubicBezTo>
                  <a:lnTo>
                    <a:pt x="2030" y="2625"/>
                  </a:lnTo>
                  <a:cubicBezTo>
                    <a:pt x="2030" y="2676"/>
                    <a:pt x="2030" y="2751"/>
                    <a:pt x="2030" y="2801"/>
                  </a:cubicBezTo>
                  <a:lnTo>
                    <a:pt x="2030" y="2826"/>
                  </a:lnTo>
                  <a:cubicBezTo>
                    <a:pt x="2030" y="2926"/>
                    <a:pt x="1980" y="3001"/>
                    <a:pt x="1880" y="3077"/>
                  </a:cubicBezTo>
                  <a:cubicBezTo>
                    <a:pt x="1864" y="3092"/>
                    <a:pt x="1838" y="3101"/>
                    <a:pt x="1805" y="3101"/>
                  </a:cubicBezTo>
                  <a:cubicBezTo>
                    <a:pt x="1732" y="3101"/>
                    <a:pt x="1624" y="3062"/>
                    <a:pt x="1504" y="2976"/>
                  </a:cubicBezTo>
                  <a:cubicBezTo>
                    <a:pt x="1329" y="2901"/>
                    <a:pt x="1178" y="2776"/>
                    <a:pt x="1078" y="2600"/>
                  </a:cubicBezTo>
                  <a:cubicBezTo>
                    <a:pt x="1003" y="2475"/>
                    <a:pt x="953" y="2350"/>
                    <a:pt x="953" y="2199"/>
                  </a:cubicBezTo>
                  <a:lnTo>
                    <a:pt x="953" y="1999"/>
                  </a:lnTo>
                  <a:lnTo>
                    <a:pt x="953" y="1723"/>
                  </a:lnTo>
                  <a:lnTo>
                    <a:pt x="953" y="1447"/>
                  </a:lnTo>
                  <a:lnTo>
                    <a:pt x="953" y="1272"/>
                  </a:lnTo>
                  <a:cubicBezTo>
                    <a:pt x="953" y="1172"/>
                    <a:pt x="1003" y="1071"/>
                    <a:pt x="1078" y="1021"/>
                  </a:cubicBezTo>
                  <a:cubicBezTo>
                    <a:pt x="1111" y="1005"/>
                    <a:pt x="1148" y="996"/>
                    <a:pt x="1188" y="996"/>
                  </a:cubicBezTo>
                  <a:close/>
                  <a:moveTo>
                    <a:pt x="627" y="0"/>
                  </a:moveTo>
                  <a:cubicBezTo>
                    <a:pt x="552" y="0"/>
                    <a:pt x="476" y="6"/>
                    <a:pt x="401" y="19"/>
                  </a:cubicBezTo>
                  <a:cubicBezTo>
                    <a:pt x="276" y="69"/>
                    <a:pt x="176" y="144"/>
                    <a:pt x="126" y="269"/>
                  </a:cubicBezTo>
                  <a:cubicBezTo>
                    <a:pt x="50" y="370"/>
                    <a:pt x="25" y="520"/>
                    <a:pt x="0" y="645"/>
                  </a:cubicBezTo>
                  <a:lnTo>
                    <a:pt x="0" y="1197"/>
                  </a:lnTo>
                  <a:lnTo>
                    <a:pt x="0" y="1748"/>
                  </a:lnTo>
                  <a:cubicBezTo>
                    <a:pt x="25" y="1924"/>
                    <a:pt x="75" y="2099"/>
                    <a:pt x="126" y="2275"/>
                  </a:cubicBezTo>
                  <a:cubicBezTo>
                    <a:pt x="201" y="2475"/>
                    <a:pt x="276" y="2650"/>
                    <a:pt x="401" y="2826"/>
                  </a:cubicBezTo>
                  <a:cubicBezTo>
                    <a:pt x="527" y="3026"/>
                    <a:pt x="677" y="3202"/>
                    <a:pt x="852" y="3377"/>
                  </a:cubicBezTo>
                  <a:cubicBezTo>
                    <a:pt x="1053" y="3553"/>
                    <a:pt x="1253" y="3728"/>
                    <a:pt x="1504" y="3853"/>
                  </a:cubicBezTo>
                  <a:cubicBezTo>
                    <a:pt x="1679" y="3979"/>
                    <a:pt x="1905" y="4054"/>
                    <a:pt x="2131" y="4104"/>
                  </a:cubicBezTo>
                  <a:cubicBezTo>
                    <a:pt x="2194" y="4125"/>
                    <a:pt x="2258" y="4133"/>
                    <a:pt x="2321" y="4133"/>
                  </a:cubicBezTo>
                  <a:cubicBezTo>
                    <a:pt x="2408" y="4133"/>
                    <a:pt x="2495" y="4119"/>
                    <a:pt x="2582" y="4104"/>
                  </a:cubicBezTo>
                  <a:cubicBezTo>
                    <a:pt x="2707" y="4054"/>
                    <a:pt x="2807" y="3979"/>
                    <a:pt x="2857" y="3853"/>
                  </a:cubicBezTo>
                  <a:cubicBezTo>
                    <a:pt x="2933" y="3728"/>
                    <a:pt x="2958" y="3603"/>
                    <a:pt x="2983" y="3478"/>
                  </a:cubicBezTo>
                  <a:cubicBezTo>
                    <a:pt x="3008" y="3302"/>
                    <a:pt x="3008" y="3127"/>
                    <a:pt x="3008" y="2926"/>
                  </a:cubicBezTo>
                  <a:cubicBezTo>
                    <a:pt x="3008" y="2726"/>
                    <a:pt x="2983" y="2550"/>
                    <a:pt x="2983" y="2375"/>
                  </a:cubicBezTo>
                  <a:cubicBezTo>
                    <a:pt x="2958" y="2174"/>
                    <a:pt x="2933" y="2024"/>
                    <a:pt x="2857" y="1848"/>
                  </a:cubicBezTo>
                  <a:cubicBezTo>
                    <a:pt x="2807" y="1648"/>
                    <a:pt x="2707" y="1447"/>
                    <a:pt x="2582" y="1297"/>
                  </a:cubicBezTo>
                  <a:cubicBezTo>
                    <a:pt x="2456" y="1097"/>
                    <a:pt x="2306" y="896"/>
                    <a:pt x="2131" y="746"/>
                  </a:cubicBezTo>
                  <a:cubicBezTo>
                    <a:pt x="1930" y="545"/>
                    <a:pt x="1730" y="395"/>
                    <a:pt x="1504" y="269"/>
                  </a:cubicBezTo>
                  <a:cubicBezTo>
                    <a:pt x="1303" y="144"/>
                    <a:pt x="1078" y="69"/>
                    <a:pt x="852" y="19"/>
                  </a:cubicBezTo>
                  <a:cubicBezTo>
                    <a:pt x="777" y="6"/>
                    <a:pt x="702" y="0"/>
                    <a:pt x="627" y="0"/>
                  </a:cubicBezTo>
                  <a:close/>
                  <a:moveTo>
                    <a:pt x="5639" y="2751"/>
                  </a:moveTo>
                  <a:cubicBezTo>
                    <a:pt x="5589" y="2751"/>
                    <a:pt x="5539" y="2776"/>
                    <a:pt x="5489" y="2801"/>
                  </a:cubicBezTo>
                  <a:lnTo>
                    <a:pt x="577" y="6435"/>
                  </a:lnTo>
                  <a:lnTo>
                    <a:pt x="527" y="6485"/>
                  </a:lnTo>
                  <a:lnTo>
                    <a:pt x="527" y="6535"/>
                  </a:lnTo>
                  <a:cubicBezTo>
                    <a:pt x="552" y="6585"/>
                    <a:pt x="552" y="6660"/>
                    <a:pt x="602" y="6711"/>
                  </a:cubicBezTo>
                  <a:cubicBezTo>
                    <a:pt x="652" y="6786"/>
                    <a:pt x="702" y="6836"/>
                    <a:pt x="777" y="6861"/>
                  </a:cubicBezTo>
                  <a:lnTo>
                    <a:pt x="1379" y="7212"/>
                  </a:lnTo>
                  <a:cubicBezTo>
                    <a:pt x="1429" y="7262"/>
                    <a:pt x="1504" y="7287"/>
                    <a:pt x="1579" y="7287"/>
                  </a:cubicBezTo>
                  <a:cubicBezTo>
                    <a:pt x="1629" y="7287"/>
                    <a:pt x="1679" y="7262"/>
                    <a:pt x="1730" y="7237"/>
                  </a:cubicBezTo>
                  <a:lnTo>
                    <a:pt x="6642" y="3603"/>
                  </a:lnTo>
                  <a:lnTo>
                    <a:pt x="6692" y="3553"/>
                  </a:lnTo>
                  <a:lnTo>
                    <a:pt x="6692" y="3503"/>
                  </a:lnTo>
                  <a:cubicBezTo>
                    <a:pt x="6692" y="3452"/>
                    <a:pt x="6667" y="3377"/>
                    <a:pt x="6617" y="3327"/>
                  </a:cubicBezTo>
                  <a:cubicBezTo>
                    <a:pt x="6567" y="3252"/>
                    <a:pt x="6517" y="3202"/>
                    <a:pt x="6441" y="3177"/>
                  </a:cubicBezTo>
                  <a:lnTo>
                    <a:pt x="5840" y="2826"/>
                  </a:lnTo>
                  <a:cubicBezTo>
                    <a:pt x="5790" y="2776"/>
                    <a:pt x="5715" y="2751"/>
                    <a:pt x="5639" y="2751"/>
                  </a:cubicBezTo>
                  <a:close/>
                  <a:moveTo>
                    <a:pt x="5476" y="6987"/>
                  </a:moveTo>
                  <a:cubicBezTo>
                    <a:pt x="5551" y="6987"/>
                    <a:pt x="5653" y="7026"/>
                    <a:pt x="5790" y="7112"/>
                  </a:cubicBezTo>
                  <a:cubicBezTo>
                    <a:pt x="5965" y="7187"/>
                    <a:pt x="6116" y="7312"/>
                    <a:pt x="6216" y="7463"/>
                  </a:cubicBezTo>
                  <a:cubicBezTo>
                    <a:pt x="6266" y="7588"/>
                    <a:pt x="6316" y="7738"/>
                    <a:pt x="6341" y="7889"/>
                  </a:cubicBezTo>
                  <a:lnTo>
                    <a:pt x="6341" y="8089"/>
                  </a:lnTo>
                  <a:lnTo>
                    <a:pt x="6341" y="8615"/>
                  </a:lnTo>
                  <a:cubicBezTo>
                    <a:pt x="6341" y="8666"/>
                    <a:pt x="6341" y="8741"/>
                    <a:pt x="6341" y="8791"/>
                  </a:cubicBezTo>
                  <a:lnTo>
                    <a:pt x="6341" y="8816"/>
                  </a:lnTo>
                  <a:cubicBezTo>
                    <a:pt x="6341" y="8916"/>
                    <a:pt x="6291" y="8991"/>
                    <a:pt x="6216" y="9067"/>
                  </a:cubicBezTo>
                  <a:cubicBezTo>
                    <a:pt x="6182" y="9083"/>
                    <a:pt x="6146" y="9092"/>
                    <a:pt x="6105" y="9092"/>
                  </a:cubicBezTo>
                  <a:cubicBezTo>
                    <a:pt x="6024" y="9092"/>
                    <a:pt x="5923" y="9058"/>
                    <a:pt x="5790" y="8991"/>
                  </a:cubicBezTo>
                  <a:cubicBezTo>
                    <a:pt x="5614" y="8891"/>
                    <a:pt x="5489" y="8766"/>
                    <a:pt x="5389" y="8615"/>
                  </a:cubicBezTo>
                  <a:cubicBezTo>
                    <a:pt x="5314" y="8490"/>
                    <a:pt x="5263" y="8340"/>
                    <a:pt x="5263" y="8189"/>
                  </a:cubicBezTo>
                  <a:cubicBezTo>
                    <a:pt x="5263" y="8114"/>
                    <a:pt x="5263" y="8064"/>
                    <a:pt x="5263" y="7989"/>
                  </a:cubicBezTo>
                  <a:lnTo>
                    <a:pt x="5263" y="7713"/>
                  </a:lnTo>
                  <a:lnTo>
                    <a:pt x="5263" y="7463"/>
                  </a:lnTo>
                  <a:cubicBezTo>
                    <a:pt x="5263" y="7387"/>
                    <a:pt x="5263" y="7337"/>
                    <a:pt x="5263" y="7287"/>
                  </a:cubicBezTo>
                  <a:cubicBezTo>
                    <a:pt x="5263" y="7162"/>
                    <a:pt x="5314" y="7087"/>
                    <a:pt x="5389" y="7011"/>
                  </a:cubicBezTo>
                  <a:cubicBezTo>
                    <a:pt x="5413" y="6996"/>
                    <a:pt x="5441" y="6987"/>
                    <a:pt x="5476" y="6987"/>
                  </a:cubicBezTo>
                  <a:close/>
                  <a:moveTo>
                    <a:pt x="4976" y="5942"/>
                  </a:moveTo>
                  <a:cubicBezTo>
                    <a:pt x="4888" y="5942"/>
                    <a:pt x="4800" y="5954"/>
                    <a:pt x="4712" y="5984"/>
                  </a:cubicBezTo>
                  <a:cubicBezTo>
                    <a:pt x="4587" y="6034"/>
                    <a:pt x="4486" y="6109"/>
                    <a:pt x="4436" y="6209"/>
                  </a:cubicBezTo>
                  <a:cubicBezTo>
                    <a:pt x="4361" y="6335"/>
                    <a:pt x="4336" y="6460"/>
                    <a:pt x="4311" y="6610"/>
                  </a:cubicBezTo>
                  <a:cubicBezTo>
                    <a:pt x="4311" y="6786"/>
                    <a:pt x="4311" y="6961"/>
                    <a:pt x="4311" y="7162"/>
                  </a:cubicBezTo>
                  <a:cubicBezTo>
                    <a:pt x="4311" y="7337"/>
                    <a:pt x="4311" y="7538"/>
                    <a:pt x="4311" y="7713"/>
                  </a:cubicBezTo>
                  <a:cubicBezTo>
                    <a:pt x="4336" y="7889"/>
                    <a:pt x="4386" y="8064"/>
                    <a:pt x="4436" y="8239"/>
                  </a:cubicBezTo>
                  <a:cubicBezTo>
                    <a:pt x="4512" y="8440"/>
                    <a:pt x="4612" y="8615"/>
                    <a:pt x="4712" y="8791"/>
                  </a:cubicBezTo>
                  <a:cubicBezTo>
                    <a:pt x="4837" y="8991"/>
                    <a:pt x="5013" y="9167"/>
                    <a:pt x="5163" y="9342"/>
                  </a:cubicBezTo>
                  <a:cubicBezTo>
                    <a:pt x="5364" y="9518"/>
                    <a:pt x="5589" y="9668"/>
                    <a:pt x="5815" y="9818"/>
                  </a:cubicBezTo>
                  <a:cubicBezTo>
                    <a:pt x="6015" y="9919"/>
                    <a:pt x="6216" y="10019"/>
                    <a:pt x="6441" y="10069"/>
                  </a:cubicBezTo>
                  <a:cubicBezTo>
                    <a:pt x="6517" y="10094"/>
                    <a:pt x="6592" y="10107"/>
                    <a:pt x="6667" y="10107"/>
                  </a:cubicBezTo>
                  <a:cubicBezTo>
                    <a:pt x="6742" y="10107"/>
                    <a:pt x="6817" y="10094"/>
                    <a:pt x="6892" y="10069"/>
                  </a:cubicBezTo>
                  <a:cubicBezTo>
                    <a:pt x="7018" y="10019"/>
                    <a:pt x="7118" y="9944"/>
                    <a:pt x="7168" y="9843"/>
                  </a:cubicBezTo>
                  <a:cubicBezTo>
                    <a:pt x="7243" y="9718"/>
                    <a:pt x="7268" y="9568"/>
                    <a:pt x="7293" y="9442"/>
                  </a:cubicBezTo>
                  <a:lnTo>
                    <a:pt x="7293" y="8916"/>
                  </a:lnTo>
                  <a:lnTo>
                    <a:pt x="7293" y="8340"/>
                  </a:lnTo>
                  <a:cubicBezTo>
                    <a:pt x="7268" y="8164"/>
                    <a:pt x="7243" y="7989"/>
                    <a:pt x="7168" y="7813"/>
                  </a:cubicBezTo>
                  <a:cubicBezTo>
                    <a:pt x="7118" y="7613"/>
                    <a:pt x="7018" y="7437"/>
                    <a:pt x="6892" y="7262"/>
                  </a:cubicBezTo>
                  <a:cubicBezTo>
                    <a:pt x="6767" y="7061"/>
                    <a:pt x="6617" y="6886"/>
                    <a:pt x="6441" y="6711"/>
                  </a:cubicBezTo>
                  <a:cubicBezTo>
                    <a:pt x="6266" y="6535"/>
                    <a:pt x="6040" y="6360"/>
                    <a:pt x="5815" y="6234"/>
                  </a:cubicBezTo>
                  <a:lnTo>
                    <a:pt x="5815" y="6259"/>
                  </a:lnTo>
                  <a:cubicBezTo>
                    <a:pt x="5614" y="6109"/>
                    <a:pt x="5389" y="6009"/>
                    <a:pt x="5163" y="5959"/>
                  </a:cubicBezTo>
                  <a:cubicBezTo>
                    <a:pt x="5101" y="5948"/>
                    <a:pt x="5039" y="5942"/>
                    <a:pt x="4976" y="59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2236975" y="2581300"/>
              <a:ext cx="322100" cy="551650"/>
            </a:xfrm>
            <a:custGeom>
              <a:avLst/>
              <a:gdLst/>
              <a:ahLst/>
              <a:cxnLst/>
              <a:rect l="l" t="t" r="r" b="b"/>
              <a:pathLst>
                <a:path w="12884" h="22066" extrusionOk="0">
                  <a:moveTo>
                    <a:pt x="12453" y="0"/>
                  </a:moveTo>
                  <a:cubicBezTo>
                    <a:pt x="12349" y="0"/>
                    <a:pt x="12231" y="35"/>
                    <a:pt x="12106" y="108"/>
                  </a:cubicBezTo>
                  <a:lnTo>
                    <a:pt x="803" y="6649"/>
                  </a:lnTo>
                  <a:cubicBezTo>
                    <a:pt x="327" y="6950"/>
                    <a:pt x="51" y="7451"/>
                    <a:pt x="26" y="8003"/>
                  </a:cubicBezTo>
                  <a:lnTo>
                    <a:pt x="1" y="18930"/>
                  </a:lnTo>
                  <a:cubicBezTo>
                    <a:pt x="1" y="19285"/>
                    <a:pt x="177" y="19489"/>
                    <a:pt x="431" y="19489"/>
                  </a:cubicBezTo>
                  <a:cubicBezTo>
                    <a:pt x="535" y="19489"/>
                    <a:pt x="653" y="19455"/>
                    <a:pt x="778" y="19381"/>
                  </a:cubicBezTo>
                  <a:lnTo>
                    <a:pt x="3685" y="17727"/>
                  </a:lnTo>
                  <a:lnTo>
                    <a:pt x="5038" y="21662"/>
                  </a:lnTo>
                  <a:cubicBezTo>
                    <a:pt x="5062" y="21897"/>
                    <a:pt x="5217" y="22065"/>
                    <a:pt x="5443" y="22065"/>
                  </a:cubicBezTo>
                  <a:cubicBezTo>
                    <a:pt x="5458" y="22065"/>
                    <a:pt x="5474" y="22065"/>
                    <a:pt x="5490" y="22063"/>
                  </a:cubicBezTo>
                  <a:cubicBezTo>
                    <a:pt x="5715" y="22063"/>
                    <a:pt x="5891" y="21863"/>
                    <a:pt x="5866" y="21637"/>
                  </a:cubicBezTo>
                  <a:lnTo>
                    <a:pt x="7369" y="15597"/>
                  </a:lnTo>
                  <a:lnTo>
                    <a:pt x="12106" y="12865"/>
                  </a:lnTo>
                  <a:cubicBezTo>
                    <a:pt x="12582" y="12564"/>
                    <a:pt x="12858" y="12063"/>
                    <a:pt x="12883" y="11512"/>
                  </a:cubicBezTo>
                  <a:lnTo>
                    <a:pt x="12883" y="559"/>
                  </a:lnTo>
                  <a:cubicBezTo>
                    <a:pt x="12883" y="204"/>
                    <a:pt x="12707" y="0"/>
                    <a:pt x="1245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236975" y="2581475"/>
              <a:ext cx="322100" cy="551425"/>
            </a:xfrm>
            <a:custGeom>
              <a:avLst/>
              <a:gdLst/>
              <a:ahLst/>
              <a:cxnLst/>
              <a:rect l="l" t="t" r="r" b="b"/>
              <a:pathLst>
                <a:path w="12884" h="22057" extrusionOk="0">
                  <a:moveTo>
                    <a:pt x="12457" y="1"/>
                  </a:moveTo>
                  <a:cubicBezTo>
                    <a:pt x="12357" y="1"/>
                    <a:pt x="12232" y="26"/>
                    <a:pt x="12106" y="101"/>
                  </a:cubicBezTo>
                  <a:lnTo>
                    <a:pt x="803" y="6642"/>
                  </a:lnTo>
                  <a:cubicBezTo>
                    <a:pt x="327" y="6943"/>
                    <a:pt x="51" y="7444"/>
                    <a:pt x="26" y="7996"/>
                  </a:cubicBezTo>
                  <a:lnTo>
                    <a:pt x="1" y="18923"/>
                  </a:lnTo>
                  <a:cubicBezTo>
                    <a:pt x="1" y="19274"/>
                    <a:pt x="176" y="19475"/>
                    <a:pt x="427" y="19475"/>
                  </a:cubicBezTo>
                  <a:cubicBezTo>
                    <a:pt x="552" y="19475"/>
                    <a:pt x="652" y="19450"/>
                    <a:pt x="778" y="19374"/>
                  </a:cubicBezTo>
                  <a:lnTo>
                    <a:pt x="3685" y="17720"/>
                  </a:lnTo>
                  <a:lnTo>
                    <a:pt x="5038" y="21655"/>
                  </a:lnTo>
                  <a:cubicBezTo>
                    <a:pt x="5064" y="21881"/>
                    <a:pt x="5239" y="22056"/>
                    <a:pt x="5465" y="22056"/>
                  </a:cubicBezTo>
                  <a:lnTo>
                    <a:pt x="5490" y="22056"/>
                  </a:lnTo>
                  <a:cubicBezTo>
                    <a:pt x="5715" y="22056"/>
                    <a:pt x="5891" y="21856"/>
                    <a:pt x="5891" y="21655"/>
                  </a:cubicBezTo>
                  <a:cubicBezTo>
                    <a:pt x="5891" y="21630"/>
                    <a:pt x="5891" y="21630"/>
                    <a:pt x="5866" y="21630"/>
                  </a:cubicBezTo>
                  <a:lnTo>
                    <a:pt x="7369" y="15590"/>
                  </a:lnTo>
                  <a:lnTo>
                    <a:pt x="12106" y="12858"/>
                  </a:lnTo>
                  <a:cubicBezTo>
                    <a:pt x="12582" y="12557"/>
                    <a:pt x="12858" y="12056"/>
                    <a:pt x="12883" y="11505"/>
                  </a:cubicBezTo>
                  <a:lnTo>
                    <a:pt x="12883" y="552"/>
                  </a:lnTo>
                  <a:cubicBezTo>
                    <a:pt x="12883" y="201"/>
                    <a:pt x="12708" y="1"/>
                    <a:pt x="12457" y="1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93375" y="2677975"/>
              <a:ext cx="210550" cy="299525"/>
            </a:xfrm>
            <a:custGeom>
              <a:avLst/>
              <a:gdLst/>
              <a:ahLst/>
              <a:cxnLst/>
              <a:rect l="l" t="t" r="r" b="b"/>
              <a:pathLst>
                <a:path w="8422" h="11981" extrusionOk="0">
                  <a:moveTo>
                    <a:pt x="2089" y="4191"/>
                  </a:moveTo>
                  <a:cubicBezTo>
                    <a:pt x="2124" y="4191"/>
                    <a:pt x="2154" y="4198"/>
                    <a:pt x="2181" y="4211"/>
                  </a:cubicBezTo>
                  <a:cubicBezTo>
                    <a:pt x="2256" y="4286"/>
                    <a:pt x="2306" y="4412"/>
                    <a:pt x="2331" y="4512"/>
                  </a:cubicBezTo>
                  <a:cubicBezTo>
                    <a:pt x="2331" y="4587"/>
                    <a:pt x="2331" y="4662"/>
                    <a:pt x="2331" y="4737"/>
                  </a:cubicBezTo>
                  <a:lnTo>
                    <a:pt x="2331" y="5364"/>
                  </a:lnTo>
                  <a:cubicBezTo>
                    <a:pt x="2331" y="5439"/>
                    <a:pt x="2331" y="5514"/>
                    <a:pt x="2331" y="5590"/>
                  </a:cubicBezTo>
                  <a:cubicBezTo>
                    <a:pt x="2306" y="5765"/>
                    <a:pt x="2256" y="5915"/>
                    <a:pt x="2181" y="6066"/>
                  </a:cubicBezTo>
                  <a:cubicBezTo>
                    <a:pt x="2056" y="6241"/>
                    <a:pt x="1905" y="6392"/>
                    <a:pt x="1705" y="6492"/>
                  </a:cubicBezTo>
                  <a:cubicBezTo>
                    <a:pt x="1551" y="6577"/>
                    <a:pt x="1432" y="6616"/>
                    <a:pt x="1348" y="6616"/>
                  </a:cubicBezTo>
                  <a:cubicBezTo>
                    <a:pt x="1309" y="6616"/>
                    <a:pt x="1277" y="6608"/>
                    <a:pt x="1254" y="6592"/>
                  </a:cubicBezTo>
                  <a:cubicBezTo>
                    <a:pt x="1153" y="6517"/>
                    <a:pt x="1103" y="6417"/>
                    <a:pt x="1103" y="6291"/>
                  </a:cubicBezTo>
                  <a:cubicBezTo>
                    <a:pt x="1103" y="6216"/>
                    <a:pt x="1103" y="6141"/>
                    <a:pt x="1103" y="6091"/>
                  </a:cubicBezTo>
                  <a:lnTo>
                    <a:pt x="1103" y="5765"/>
                  </a:lnTo>
                  <a:lnTo>
                    <a:pt x="1103" y="5464"/>
                  </a:lnTo>
                  <a:cubicBezTo>
                    <a:pt x="1103" y="5389"/>
                    <a:pt x="1103" y="5314"/>
                    <a:pt x="1103" y="5239"/>
                  </a:cubicBezTo>
                  <a:cubicBezTo>
                    <a:pt x="1128" y="4838"/>
                    <a:pt x="1354" y="4487"/>
                    <a:pt x="1705" y="4311"/>
                  </a:cubicBezTo>
                  <a:cubicBezTo>
                    <a:pt x="1870" y="4238"/>
                    <a:pt x="1995" y="4191"/>
                    <a:pt x="2089" y="4191"/>
                  </a:cubicBezTo>
                  <a:close/>
                  <a:moveTo>
                    <a:pt x="7048" y="5354"/>
                  </a:moveTo>
                  <a:cubicBezTo>
                    <a:pt x="7087" y="5354"/>
                    <a:pt x="7119" y="5365"/>
                    <a:pt x="7143" y="5389"/>
                  </a:cubicBezTo>
                  <a:cubicBezTo>
                    <a:pt x="7244" y="5464"/>
                    <a:pt x="7319" y="5564"/>
                    <a:pt x="7294" y="5690"/>
                  </a:cubicBezTo>
                  <a:cubicBezTo>
                    <a:pt x="7319" y="5765"/>
                    <a:pt x="7319" y="5840"/>
                    <a:pt x="7294" y="5890"/>
                  </a:cubicBezTo>
                  <a:lnTo>
                    <a:pt x="7294" y="6517"/>
                  </a:lnTo>
                  <a:cubicBezTo>
                    <a:pt x="7319" y="6592"/>
                    <a:pt x="7319" y="6667"/>
                    <a:pt x="7294" y="6742"/>
                  </a:cubicBezTo>
                  <a:cubicBezTo>
                    <a:pt x="7294" y="6893"/>
                    <a:pt x="7244" y="7068"/>
                    <a:pt x="7143" y="7219"/>
                  </a:cubicBezTo>
                  <a:cubicBezTo>
                    <a:pt x="7043" y="7394"/>
                    <a:pt x="6893" y="7544"/>
                    <a:pt x="6692" y="7645"/>
                  </a:cubicBezTo>
                  <a:cubicBezTo>
                    <a:pt x="6538" y="7730"/>
                    <a:pt x="6419" y="7769"/>
                    <a:pt x="6335" y="7769"/>
                  </a:cubicBezTo>
                  <a:cubicBezTo>
                    <a:pt x="6296" y="7769"/>
                    <a:pt x="6265" y="7761"/>
                    <a:pt x="6241" y="7745"/>
                  </a:cubicBezTo>
                  <a:cubicBezTo>
                    <a:pt x="6141" y="7670"/>
                    <a:pt x="6091" y="7569"/>
                    <a:pt x="6091" y="7444"/>
                  </a:cubicBezTo>
                  <a:cubicBezTo>
                    <a:pt x="6091" y="7369"/>
                    <a:pt x="6091" y="7294"/>
                    <a:pt x="6091" y="7244"/>
                  </a:cubicBezTo>
                  <a:lnTo>
                    <a:pt x="6091" y="6918"/>
                  </a:lnTo>
                  <a:lnTo>
                    <a:pt x="6091" y="6617"/>
                  </a:lnTo>
                  <a:cubicBezTo>
                    <a:pt x="6091" y="6542"/>
                    <a:pt x="6091" y="6467"/>
                    <a:pt x="6091" y="6392"/>
                  </a:cubicBezTo>
                  <a:cubicBezTo>
                    <a:pt x="6116" y="6216"/>
                    <a:pt x="6166" y="6041"/>
                    <a:pt x="6241" y="5915"/>
                  </a:cubicBezTo>
                  <a:cubicBezTo>
                    <a:pt x="6341" y="5715"/>
                    <a:pt x="6517" y="5590"/>
                    <a:pt x="6692" y="5489"/>
                  </a:cubicBezTo>
                  <a:cubicBezTo>
                    <a:pt x="6846" y="5404"/>
                    <a:pt x="6964" y="5354"/>
                    <a:pt x="7048" y="5354"/>
                  </a:cubicBezTo>
                  <a:close/>
                  <a:moveTo>
                    <a:pt x="2693" y="2998"/>
                  </a:moveTo>
                  <a:cubicBezTo>
                    <a:pt x="2614" y="2998"/>
                    <a:pt x="2536" y="3011"/>
                    <a:pt x="2457" y="3033"/>
                  </a:cubicBezTo>
                  <a:cubicBezTo>
                    <a:pt x="2181" y="3083"/>
                    <a:pt x="1930" y="3183"/>
                    <a:pt x="1705" y="3309"/>
                  </a:cubicBezTo>
                  <a:cubicBezTo>
                    <a:pt x="1454" y="3484"/>
                    <a:pt x="1204" y="3660"/>
                    <a:pt x="978" y="3885"/>
                  </a:cubicBezTo>
                  <a:cubicBezTo>
                    <a:pt x="777" y="4061"/>
                    <a:pt x="602" y="4286"/>
                    <a:pt x="452" y="4512"/>
                  </a:cubicBezTo>
                  <a:cubicBezTo>
                    <a:pt x="326" y="4712"/>
                    <a:pt x="201" y="4913"/>
                    <a:pt x="126" y="5138"/>
                  </a:cubicBezTo>
                  <a:cubicBezTo>
                    <a:pt x="51" y="5339"/>
                    <a:pt x="26" y="5539"/>
                    <a:pt x="1" y="5740"/>
                  </a:cubicBezTo>
                  <a:lnTo>
                    <a:pt x="1" y="6392"/>
                  </a:lnTo>
                  <a:lnTo>
                    <a:pt x="1" y="7018"/>
                  </a:lnTo>
                  <a:cubicBezTo>
                    <a:pt x="1" y="7194"/>
                    <a:pt x="51" y="7344"/>
                    <a:pt x="126" y="7469"/>
                  </a:cubicBezTo>
                  <a:cubicBezTo>
                    <a:pt x="201" y="7595"/>
                    <a:pt x="326" y="7695"/>
                    <a:pt x="452" y="7745"/>
                  </a:cubicBezTo>
                  <a:cubicBezTo>
                    <a:pt x="560" y="7776"/>
                    <a:pt x="669" y="7797"/>
                    <a:pt x="777" y="7797"/>
                  </a:cubicBezTo>
                  <a:cubicBezTo>
                    <a:pt x="844" y="7797"/>
                    <a:pt x="911" y="7789"/>
                    <a:pt x="978" y="7770"/>
                  </a:cubicBezTo>
                  <a:cubicBezTo>
                    <a:pt x="1229" y="7720"/>
                    <a:pt x="1479" y="7595"/>
                    <a:pt x="1705" y="7469"/>
                  </a:cubicBezTo>
                  <a:cubicBezTo>
                    <a:pt x="1980" y="7319"/>
                    <a:pt x="2231" y="7118"/>
                    <a:pt x="2457" y="6918"/>
                  </a:cubicBezTo>
                  <a:cubicBezTo>
                    <a:pt x="2657" y="6717"/>
                    <a:pt x="2833" y="6517"/>
                    <a:pt x="2983" y="6291"/>
                  </a:cubicBezTo>
                  <a:cubicBezTo>
                    <a:pt x="3108" y="6091"/>
                    <a:pt x="3209" y="5865"/>
                    <a:pt x="3284" y="5640"/>
                  </a:cubicBezTo>
                  <a:cubicBezTo>
                    <a:pt x="3359" y="5464"/>
                    <a:pt x="3409" y="5264"/>
                    <a:pt x="3434" y="5038"/>
                  </a:cubicBezTo>
                  <a:cubicBezTo>
                    <a:pt x="3434" y="4838"/>
                    <a:pt x="3459" y="4612"/>
                    <a:pt x="3459" y="4387"/>
                  </a:cubicBezTo>
                  <a:cubicBezTo>
                    <a:pt x="3459" y="4161"/>
                    <a:pt x="3434" y="3960"/>
                    <a:pt x="3434" y="3760"/>
                  </a:cubicBezTo>
                  <a:cubicBezTo>
                    <a:pt x="3409" y="3610"/>
                    <a:pt x="3359" y="3459"/>
                    <a:pt x="3284" y="3334"/>
                  </a:cubicBezTo>
                  <a:cubicBezTo>
                    <a:pt x="3234" y="3183"/>
                    <a:pt x="3108" y="3083"/>
                    <a:pt x="2983" y="3058"/>
                  </a:cubicBezTo>
                  <a:cubicBezTo>
                    <a:pt x="2886" y="3017"/>
                    <a:pt x="2790" y="2998"/>
                    <a:pt x="2693" y="2998"/>
                  </a:cubicBezTo>
                  <a:close/>
                  <a:moveTo>
                    <a:pt x="7660" y="4170"/>
                  </a:moveTo>
                  <a:cubicBezTo>
                    <a:pt x="7590" y="4170"/>
                    <a:pt x="7517" y="4176"/>
                    <a:pt x="7444" y="4186"/>
                  </a:cubicBezTo>
                  <a:cubicBezTo>
                    <a:pt x="7168" y="4261"/>
                    <a:pt x="6918" y="4361"/>
                    <a:pt x="6692" y="4487"/>
                  </a:cubicBezTo>
                  <a:cubicBezTo>
                    <a:pt x="6442" y="4637"/>
                    <a:pt x="6191" y="4838"/>
                    <a:pt x="5965" y="5038"/>
                  </a:cubicBezTo>
                  <a:cubicBezTo>
                    <a:pt x="5765" y="5239"/>
                    <a:pt x="5590" y="5439"/>
                    <a:pt x="5439" y="5690"/>
                  </a:cubicBezTo>
                  <a:cubicBezTo>
                    <a:pt x="5314" y="5890"/>
                    <a:pt x="5214" y="6091"/>
                    <a:pt x="5113" y="6316"/>
                  </a:cubicBezTo>
                  <a:cubicBezTo>
                    <a:pt x="5063" y="6517"/>
                    <a:pt x="5013" y="6717"/>
                    <a:pt x="4988" y="6918"/>
                  </a:cubicBezTo>
                  <a:cubicBezTo>
                    <a:pt x="4963" y="7143"/>
                    <a:pt x="4963" y="7369"/>
                    <a:pt x="4963" y="7569"/>
                  </a:cubicBezTo>
                  <a:cubicBezTo>
                    <a:pt x="4963" y="7795"/>
                    <a:pt x="4988" y="8021"/>
                    <a:pt x="4988" y="8196"/>
                  </a:cubicBezTo>
                  <a:cubicBezTo>
                    <a:pt x="5013" y="8346"/>
                    <a:pt x="5038" y="8522"/>
                    <a:pt x="5113" y="8647"/>
                  </a:cubicBezTo>
                  <a:cubicBezTo>
                    <a:pt x="5189" y="8772"/>
                    <a:pt x="5314" y="8873"/>
                    <a:pt x="5439" y="8923"/>
                  </a:cubicBezTo>
                  <a:cubicBezTo>
                    <a:pt x="5542" y="8952"/>
                    <a:pt x="5645" y="8964"/>
                    <a:pt x="5747" y="8964"/>
                  </a:cubicBezTo>
                  <a:cubicBezTo>
                    <a:pt x="5820" y="8964"/>
                    <a:pt x="5893" y="8958"/>
                    <a:pt x="5965" y="8948"/>
                  </a:cubicBezTo>
                  <a:cubicBezTo>
                    <a:pt x="6241" y="8873"/>
                    <a:pt x="6467" y="8772"/>
                    <a:pt x="6692" y="8647"/>
                  </a:cubicBezTo>
                  <a:cubicBezTo>
                    <a:pt x="7219" y="8346"/>
                    <a:pt x="7645" y="7945"/>
                    <a:pt x="7945" y="7469"/>
                  </a:cubicBezTo>
                  <a:cubicBezTo>
                    <a:pt x="8096" y="7269"/>
                    <a:pt x="8196" y="7043"/>
                    <a:pt x="8271" y="6818"/>
                  </a:cubicBezTo>
                  <a:cubicBezTo>
                    <a:pt x="8346" y="6617"/>
                    <a:pt x="8397" y="6417"/>
                    <a:pt x="8422" y="6216"/>
                  </a:cubicBezTo>
                  <a:cubicBezTo>
                    <a:pt x="8422" y="6016"/>
                    <a:pt x="8422" y="5790"/>
                    <a:pt x="8422" y="5564"/>
                  </a:cubicBezTo>
                  <a:cubicBezTo>
                    <a:pt x="8422" y="5364"/>
                    <a:pt x="8422" y="5138"/>
                    <a:pt x="8422" y="4938"/>
                  </a:cubicBezTo>
                  <a:cubicBezTo>
                    <a:pt x="8397" y="4788"/>
                    <a:pt x="8346" y="4637"/>
                    <a:pt x="8271" y="4487"/>
                  </a:cubicBezTo>
                  <a:cubicBezTo>
                    <a:pt x="8221" y="4361"/>
                    <a:pt x="8096" y="4261"/>
                    <a:pt x="7945" y="4211"/>
                  </a:cubicBezTo>
                  <a:cubicBezTo>
                    <a:pt x="7857" y="4182"/>
                    <a:pt x="7761" y="4170"/>
                    <a:pt x="7660" y="4170"/>
                  </a:cubicBezTo>
                  <a:close/>
                  <a:moveTo>
                    <a:pt x="7620" y="1"/>
                  </a:moveTo>
                  <a:cubicBezTo>
                    <a:pt x="7544" y="1"/>
                    <a:pt x="7469" y="1"/>
                    <a:pt x="7419" y="51"/>
                  </a:cubicBezTo>
                  <a:lnTo>
                    <a:pt x="6717" y="477"/>
                  </a:lnTo>
                  <a:cubicBezTo>
                    <a:pt x="6617" y="527"/>
                    <a:pt x="6542" y="602"/>
                    <a:pt x="6467" y="677"/>
                  </a:cubicBezTo>
                  <a:cubicBezTo>
                    <a:pt x="6417" y="752"/>
                    <a:pt x="6366" y="853"/>
                    <a:pt x="6316" y="928"/>
                  </a:cubicBezTo>
                  <a:lnTo>
                    <a:pt x="627" y="11705"/>
                  </a:lnTo>
                  <a:lnTo>
                    <a:pt x="577" y="11780"/>
                  </a:lnTo>
                  <a:lnTo>
                    <a:pt x="577" y="11855"/>
                  </a:lnTo>
                  <a:cubicBezTo>
                    <a:pt x="577" y="11930"/>
                    <a:pt x="602" y="11981"/>
                    <a:pt x="652" y="11981"/>
                  </a:cubicBezTo>
                  <a:cubicBezTo>
                    <a:pt x="727" y="11981"/>
                    <a:pt x="803" y="11955"/>
                    <a:pt x="853" y="11930"/>
                  </a:cubicBezTo>
                  <a:lnTo>
                    <a:pt x="1554" y="11504"/>
                  </a:lnTo>
                  <a:cubicBezTo>
                    <a:pt x="1655" y="11454"/>
                    <a:pt x="1730" y="11379"/>
                    <a:pt x="1805" y="11304"/>
                  </a:cubicBezTo>
                  <a:cubicBezTo>
                    <a:pt x="1855" y="11229"/>
                    <a:pt x="1930" y="11128"/>
                    <a:pt x="1955" y="11053"/>
                  </a:cubicBezTo>
                  <a:lnTo>
                    <a:pt x="7645" y="276"/>
                  </a:lnTo>
                  <a:lnTo>
                    <a:pt x="7695" y="201"/>
                  </a:lnTo>
                  <a:lnTo>
                    <a:pt x="7695" y="126"/>
                  </a:lnTo>
                  <a:cubicBezTo>
                    <a:pt x="7695" y="51"/>
                    <a:pt x="7670" y="1"/>
                    <a:pt x="76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>
            <a:spLocks noGrp="1"/>
          </p:cNvSpPr>
          <p:nvPr>
            <p:ph type="subTitle" idx="1"/>
          </p:nvPr>
        </p:nvSpPr>
        <p:spPr>
          <a:xfrm>
            <a:off x="1356975" y="3590205"/>
            <a:ext cx="2750700" cy="10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621" name="Google Shape;621;p37"/>
          <p:cNvSpPr txBox="1">
            <a:spLocks noGrp="1"/>
          </p:cNvSpPr>
          <p:nvPr>
            <p:ph type="title"/>
          </p:nvPr>
        </p:nvSpPr>
        <p:spPr>
          <a:xfrm>
            <a:off x="447975" y="2327275"/>
            <a:ext cx="37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622" name="Google Shape;622;p37"/>
          <p:cNvSpPr txBox="1">
            <a:spLocks noGrp="1"/>
          </p:cNvSpPr>
          <p:nvPr>
            <p:ph type="title" idx="2"/>
          </p:nvPr>
        </p:nvSpPr>
        <p:spPr>
          <a:xfrm>
            <a:off x="2779275" y="1132906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23" name="Google Shape;623;p37"/>
          <p:cNvGrpSpPr/>
          <p:nvPr/>
        </p:nvGrpSpPr>
        <p:grpSpPr>
          <a:xfrm>
            <a:off x="4925461" y="1181390"/>
            <a:ext cx="3492317" cy="3133501"/>
            <a:chOff x="880175" y="237925"/>
            <a:chExt cx="5828300" cy="5229475"/>
          </a:xfrm>
        </p:grpSpPr>
        <p:sp>
          <p:nvSpPr>
            <p:cNvPr id="624" name="Google Shape;624;p37"/>
            <p:cNvSpPr/>
            <p:nvPr/>
          </p:nvSpPr>
          <p:spPr>
            <a:xfrm>
              <a:off x="880175" y="2384675"/>
              <a:ext cx="5828300" cy="3082725"/>
            </a:xfrm>
            <a:custGeom>
              <a:avLst/>
              <a:gdLst/>
              <a:ahLst/>
              <a:cxnLst/>
              <a:rect l="l" t="t" r="r" b="b"/>
              <a:pathLst>
                <a:path w="233132" h="123309" extrusionOk="0">
                  <a:moveTo>
                    <a:pt x="116566" y="1"/>
                  </a:moveTo>
                  <a:cubicBezTo>
                    <a:pt x="52183" y="1"/>
                    <a:pt x="0" y="27610"/>
                    <a:pt x="0" y="61640"/>
                  </a:cubicBezTo>
                  <a:cubicBezTo>
                    <a:pt x="0" y="95699"/>
                    <a:pt x="52183" y="123309"/>
                    <a:pt x="116566" y="123309"/>
                  </a:cubicBezTo>
                  <a:cubicBezTo>
                    <a:pt x="180948" y="123309"/>
                    <a:pt x="233131" y="95699"/>
                    <a:pt x="233131" y="61640"/>
                  </a:cubicBezTo>
                  <a:cubicBezTo>
                    <a:pt x="233131" y="27610"/>
                    <a:pt x="180948" y="1"/>
                    <a:pt x="11656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1291675" y="3576900"/>
              <a:ext cx="1765725" cy="1019325"/>
            </a:xfrm>
            <a:custGeom>
              <a:avLst/>
              <a:gdLst/>
              <a:ahLst/>
              <a:cxnLst/>
              <a:rect l="l" t="t" r="r" b="b"/>
              <a:pathLst>
                <a:path w="70629" h="40773" extrusionOk="0">
                  <a:moveTo>
                    <a:pt x="35314" y="1"/>
                  </a:moveTo>
                  <a:cubicBezTo>
                    <a:pt x="15819" y="1"/>
                    <a:pt x="0" y="9106"/>
                    <a:pt x="0" y="20372"/>
                  </a:cubicBezTo>
                  <a:cubicBezTo>
                    <a:pt x="0" y="31637"/>
                    <a:pt x="15819" y="40772"/>
                    <a:pt x="35314" y="40772"/>
                  </a:cubicBezTo>
                  <a:cubicBezTo>
                    <a:pt x="54810" y="40772"/>
                    <a:pt x="70629" y="31637"/>
                    <a:pt x="70629" y="20372"/>
                  </a:cubicBezTo>
                  <a:cubicBezTo>
                    <a:pt x="70629" y="9106"/>
                    <a:pt x="54810" y="1"/>
                    <a:pt x="3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88125" y="3726475"/>
              <a:ext cx="1746050" cy="1010575"/>
            </a:xfrm>
            <a:custGeom>
              <a:avLst/>
              <a:gdLst/>
              <a:ahLst/>
              <a:cxnLst/>
              <a:rect l="l" t="t" r="r" b="b"/>
              <a:pathLst>
                <a:path w="69842" h="40423" extrusionOk="0">
                  <a:moveTo>
                    <a:pt x="34906" y="1"/>
                  </a:moveTo>
                  <a:cubicBezTo>
                    <a:pt x="15644" y="1"/>
                    <a:pt x="1" y="9048"/>
                    <a:pt x="1" y="20226"/>
                  </a:cubicBezTo>
                  <a:cubicBezTo>
                    <a:pt x="1" y="31375"/>
                    <a:pt x="15644" y="40422"/>
                    <a:pt x="34906" y="40422"/>
                  </a:cubicBezTo>
                  <a:cubicBezTo>
                    <a:pt x="54198" y="40422"/>
                    <a:pt x="69841" y="31375"/>
                    <a:pt x="69841" y="20226"/>
                  </a:cubicBezTo>
                  <a:cubicBezTo>
                    <a:pt x="69841" y="9048"/>
                    <a:pt x="54198" y="1"/>
                    <a:pt x="349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5829225" y="2832800"/>
              <a:ext cx="550500" cy="768200"/>
            </a:xfrm>
            <a:custGeom>
              <a:avLst/>
              <a:gdLst/>
              <a:ahLst/>
              <a:cxnLst/>
              <a:rect l="l" t="t" r="r" b="b"/>
              <a:pathLst>
                <a:path w="22020" h="30728" extrusionOk="0">
                  <a:moveTo>
                    <a:pt x="15568" y="1"/>
                  </a:moveTo>
                  <a:cubicBezTo>
                    <a:pt x="14632" y="1"/>
                    <a:pt x="13636" y="183"/>
                    <a:pt x="12667" y="579"/>
                  </a:cubicBezTo>
                  <a:cubicBezTo>
                    <a:pt x="7881" y="2564"/>
                    <a:pt x="3824" y="8022"/>
                    <a:pt x="1898" y="15260"/>
                  </a:cubicBezTo>
                  <a:cubicBezTo>
                    <a:pt x="1" y="22498"/>
                    <a:pt x="1606" y="30523"/>
                    <a:pt x="1606" y="30523"/>
                  </a:cubicBezTo>
                  <a:lnTo>
                    <a:pt x="5488" y="30728"/>
                  </a:lnTo>
                  <a:cubicBezTo>
                    <a:pt x="6042" y="17682"/>
                    <a:pt x="14389" y="11495"/>
                    <a:pt x="18621" y="6679"/>
                  </a:cubicBezTo>
                  <a:cubicBezTo>
                    <a:pt x="22019" y="2839"/>
                    <a:pt x="19255" y="1"/>
                    <a:pt x="155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5867175" y="2832675"/>
              <a:ext cx="466250" cy="699025"/>
            </a:xfrm>
            <a:custGeom>
              <a:avLst/>
              <a:gdLst/>
              <a:ahLst/>
              <a:cxnLst/>
              <a:rect l="l" t="t" r="r" b="b"/>
              <a:pathLst>
                <a:path w="18650" h="27961" extrusionOk="0">
                  <a:moveTo>
                    <a:pt x="14068" y="1"/>
                  </a:moveTo>
                  <a:cubicBezTo>
                    <a:pt x="13134" y="1"/>
                    <a:pt x="12142" y="205"/>
                    <a:pt x="11149" y="584"/>
                  </a:cubicBezTo>
                  <a:cubicBezTo>
                    <a:pt x="6363" y="2569"/>
                    <a:pt x="2306" y="8027"/>
                    <a:pt x="380" y="15265"/>
                  </a:cubicBezTo>
                  <a:cubicBezTo>
                    <a:pt x="234" y="15848"/>
                    <a:pt x="88" y="16461"/>
                    <a:pt x="1" y="17045"/>
                  </a:cubicBezTo>
                  <a:cubicBezTo>
                    <a:pt x="847" y="18300"/>
                    <a:pt x="1752" y="19905"/>
                    <a:pt x="2569" y="21860"/>
                  </a:cubicBezTo>
                  <a:cubicBezTo>
                    <a:pt x="3123" y="23203"/>
                    <a:pt x="3678" y="25421"/>
                    <a:pt x="4232" y="27960"/>
                  </a:cubicBezTo>
                  <a:cubicBezTo>
                    <a:pt x="5750" y="16782"/>
                    <a:pt x="13192" y="11149"/>
                    <a:pt x="17103" y="6684"/>
                  </a:cubicBezTo>
                  <a:cubicBezTo>
                    <a:pt x="18212" y="5458"/>
                    <a:pt x="18650" y="4320"/>
                    <a:pt x="18650" y="3357"/>
                  </a:cubicBezTo>
                  <a:cubicBezTo>
                    <a:pt x="18650" y="1314"/>
                    <a:pt x="16578" y="1"/>
                    <a:pt x="14068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5881050" y="2887100"/>
              <a:ext cx="346600" cy="646775"/>
            </a:xfrm>
            <a:custGeom>
              <a:avLst/>
              <a:gdLst/>
              <a:ahLst/>
              <a:cxnLst/>
              <a:rect l="l" t="t" r="r" b="b"/>
              <a:pathLst>
                <a:path w="13864" h="25871" extrusionOk="0">
                  <a:moveTo>
                    <a:pt x="13551" y="1"/>
                  </a:moveTo>
                  <a:cubicBezTo>
                    <a:pt x="13506" y="1"/>
                    <a:pt x="13463" y="14"/>
                    <a:pt x="13425" y="42"/>
                  </a:cubicBezTo>
                  <a:cubicBezTo>
                    <a:pt x="9252" y="2552"/>
                    <a:pt x="1080" y="11074"/>
                    <a:pt x="29" y="25579"/>
                  </a:cubicBezTo>
                  <a:cubicBezTo>
                    <a:pt x="0" y="25725"/>
                    <a:pt x="117" y="25842"/>
                    <a:pt x="263" y="25871"/>
                  </a:cubicBezTo>
                  <a:lnTo>
                    <a:pt x="321" y="25871"/>
                  </a:lnTo>
                  <a:cubicBezTo>
                    <a:pt x="467" y="25842"/>
                    <a:pt x="555" y="25754"/>
                    <a:pt x="555" y="25637"/>
                  </a:cubicBezTo>
                  <a:cubicBezTo>
                    <a:pt x="1634" y="11366"/>
                    <a:pt x="9602" y="2960"/>
                    <a:pt x="13688" y="538"/>
                  </a:cubicBezTo>
                  <a:cubicBezTo>
                    <a:pt x="13834" y="450"/>
                    <a:pt x="13863" y="275"/>
                    <a:pt x="13805" y="159"/>
                  </a:cubicBezTo>
                  <a:cubicBezTo>
                    <a:pt x="13745" y="59"/>
                    <a:pt x="13645" y="1"/>
                    <a:pt x="1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899275" y="3224950"/>
              <a:ext cx="662525" cy="776425"/>
            </a:xfrm>
            <a:custGeom>
              <a:avLst/>
              <a:gdLst/>
              <a:ahLst/>
              <a:cxnLst/>
              <a:rect l="l" t="t" r="r" b="b"/>
              <a:pathLst>
                <a:path w="26501" h="31057" extrusionOk="0">
                  <a:moveTo>
                    <a:pt x="21330" y="1"/>
                  </a:moveTo>
                  <a:cubicBezTo>
                    <a:pt x="20670" y="1"/>
                    <a:pt x="20014" y="72"/>
                    <a:pt x="19409" y="186"/>
                  </a:cubicBezTo>
                  <a:cubicBezTo>
                    <a:pt x="18066" y="478"/>
                    <a:pt x="16753" y="887"/>
                    <a:pt x="15469" y="1383"/>
                  </a:cubicBezTo>
                  <a:cubicBezTo>
                    <a:pt x="14871" y="1587"/>
                    <a:pt x="14250" y="1690"/>
                    <a:pt x="13634" y="1690"/>
                  </a:cubicBezTo>
                  <a:cubicBezTo>
                    <a:pt x="13017" y="1690"/>
                    <a:pt x="12404" y="1587"/>
                    <a:pt x="11821" y="1383"/>
                  </a:cubicBezTo>
                  <a:cubicBezTo>
                    <a:pt x="10624" y="1091"/>
                    <a:pt x="9457" y="595"/>
                    <a:pt x="8231" y="595"/>
                  </a:cubicBezTo>
                  <a:cubicBezTo>
                    <a:pt x="8213" y="595"/>
                    <a:pt x="8194" y="595"/>
                    <a:pt x="8176" y="595"/>
                  </a:cubicBezTo>
                  <a:cubicBezTo>
                    <a:pt x="5457" y="595"/>
                    <a:pt x="3210" y="2744"/>
                    <a:pt x="3094" y="5469"/>
                  </a:cubicBezTo>
                  <a:cubicBezTo>
                    <a:pt x="3036" y="6636"/>
                    <a:pt x="3415" y="7921"/>
                    <a:pt x="3036" y="9000"/>
                  </a:cubicBezTo>
                  <a:cubicBezTo>
                    <a:pt x="2686" y="10109"/>
                    <a:pt x="1693" y="10868"/>
                    <a:pt x="1022" y="11831"/>
                  </a:cubicBezTo>
                  <a:cubicBezTo>
                    <a:pt x="293" y="12824"/>
                    <a:pt x="1" y="14079"/>
                    <a:pt x="176" y="15275"/>
                  </a:cubicBezTo>
                  <a:cubicBezTo>
                    <a:pt x="526" y="16676"/>
                    <a:pt x="1577" y="17814"/>
                    <a:pt x="2160" y="19128"/>
                  </a:cubicBezTo>
                  <a:cubicBezTo>
                    <a:pt x="2715" y="20324"/>
                    <a:pt x="3065" y="21608"/>
                    <a:pt x="3182" y="22951"/>
                  </a:cubicBezTo>
                  <a:cubicBezTo>
                    <a:pt x="3357" y="24644"/>
                    <a:pt x="3736" y="26307"/>
                    <a:pt x="4349" y="27883"/>
                  </a:cubicBezTo>
                  <a:cubicBezTo>
                    <a:pt x="4875" y="29255"/>
                    <a:pt x="6334" y="30656"/>
                    <a:pt x="7793" y="30919"/>
                  </a:cubicBezTo>
                  <a:cubicBezTo>
                    <a:pt x="8263" y="31011"/>
                    <a:pt x="8737" y="31057"/>
                    <a:pt x="9208" y="31057"/>
                  </a:cubicBezTo>
                  <a:cubicBezTo>
                    <a:pt x="10522" y="31057"/>
                    <a:pt x="11813" y="30701"/>
                    <a:pt x="12930" y="30014"/>
                  </a:cubicBezTo>
                  <a:cubicBezTo>
                    <a:pt x="14798" y="28817"/>
                    <a:pt x="15877" y="26687"/>
                    <a:pt x="15702" y="24469"/>
                  </a:cubicBezTo>
                  <a:cubicBezTo>
                    <a:pt x="15644" y="23797"/>
                    <a:pt x="15469" y="23126"/>
                    <a:pt x="15410" y="22455"/>
                  </a:cubicBezTo>
                  <a:cubicBezTo>
                    <a:pt x="15323" y="21754"/>
                    <a:pt x="15527" y="21054"/>
                    <a:pt x="15965" y="20529"/>
                  </a:cubicBezTo>
                  <a:cubicBezTo>
                    <a:pt x="16520" y="19974"/>
                    <a:pt x="17366" y="19857"/>
                    <a:pt x="18154" y="19741"/>
                  </a:cubicBezTo>
                  <a:cubicBezTo>
                    <a:pt x="19730" y="19565"/>
                    <a:pt x="21248" y="18982"/>
                    <a:pt x="22532" y="18077"/>
                  </a:cubicBezTo>
                  <a:cubicBezTo>
                    <a:pt x="23845" y="17056"/>
                    <a:pt x="24954" y="15129"/>
                    <a:pt x="24545" y="13407"/>
                  </a:cubicBezTo>
                  <a:cubicBezTo>
                    <a:pt x="24224" y="12211"/>
                    <a:pt x="23320" y="11335"/>
                    <a:pt x="22648" y="10372"/>
                  </a:cubicBezTo>
                  <a:cubicBezTo>
                    <a:pt x="22357" y="9993"/>
                    <a:pt x="21860" y="9438"/>
                    <a:pt x="21919" y="8971"/>
                  </a:cubicBezTo>
                  <a:cubicBezTo>
                    <a:pt x="21977" y="8504"/>
                    <a:pt x="22532" y="8066"/>
                    <a:pt x="22853" y="7775"/>
                  </a:cubicBezTo>
                  <a:cubicBezTo>
                    <a:pt x="24049" y="6695"/>
                    <a:pt x="26063" y="5965"/>
                    <a:pt x="26413" y="4185"/>
                  </a:cubicBezTo>
                  <a:lnTo>
                    <a:pt x="26413" y="4097"/>
                  </a:lnTo>
                  <a:cubicBezTo>
                    <a:pt x="26501" y="3455"/>
                    <a:pt x="26355" y="2813"/>
                    <a:pt x="26005" y="2259"/>
                  </a:cubicBezTo>
                  <a:cubicBezTo>
                    <a:pt x="25079" y="558"/>
                    <a:pt x="23186" y="1"/>
                    <a:pt x="2133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5983925" y="3273925"/>
              <a:ext cx="481575" cy="620400"/>
            </a:xfrm>
            <a:custGeom>
              <a:avLst/>
              <a:gdLst/>
              <a:ahLst/>
              <a:cxnLst/>
              <a:rect l="l" t="t" r="r" b="b"/>
              <a:pathLst>
                <a:path w="19263" h="24816" extrusionOk="0">
                  <a:moveTo>
                    <a:pt x="18985" y="0"/>
                  </a:moveTo>
                  <a:cubicBezTo>
                    <a:pt x="18961" y="0"/>
                    <a:pt x="18936" y="3"/>
                    <a:pt x="18912" y="8"/>
                  </a:cubicBezTo>
                  <a:cubicBezTo>
                    <a:pt x="15118" y="942"/>
                    <a:pt x="0" y="8209"/>
                    <a:pt x="847" y="24582"/>
                  </a:cubicBezTo>
                  <a:cubicBezTo>
                    <a:pt x="876" y="24728"/>
                    <a:pt x="992" y="24815"/>
                    <a:pt x="1109" y="24815"/>
                  </a:cubicBezTo>
                  <a:cubicBezTo>
                    <a:pt x="1255" y="24815"/>
                    <a:pt x="1372" y="24698"/>
                    <a:pt x="1372" y="24553"/>
                  </a:cubicBezTo>
                  <a:cubicBezTo>
                    <a:pt x="555" y="8559"/>
                    <a:pt x="15352" y="1409"/>
                    <a:pt x="19058" y="504"/>
                  </a:cubicBezTo>
                  <a:cubicBezTo>
                    <a:pt x="19175" y="475"/>
                    <a:pt x="19262" y="329"/>
                    <a:pt x="19233" y="183"/>
                  </a:cubicBezTo>
                  <a:cubicBezTo>
                    <a:pt x="19209" y="61"/>
                    <a:pt x="19103" y="0"/>
                    <a:pt x="1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082425" y="3520200"/>
              <a:ext cx="314475" cy="52925"/>
            </a:xfrm>
            <a:custGeom>
              <a:avLst/>
              <a:gdLst/>
              <a:ahLst/>
              <a:cxnLst/>
              <a:rect l="l" t="t" r="r" b="b"/>
              <a:pathLst>
                <a:path w="12579" h="2117" extrusionOk="0">
                  <a:moveTo>
                    <a:pt x="6761" y="1"/>
                  </a:moveTo>
                  <a:cubicBezTo>
                    <a:pt x="4493" y="1"/>
                    <a:pt x="2232" y="538"/>
                    <a:pt x="175" y="1597"/>
                  </a:cubicBezTo>
                  <a:cubicBezTo>
                    <a:pt x="59" y="1656"/>
                    <a:pt x="0" y="1831"/>
                    <a:pt x="59" y="1977"/>
                  </a:cubicBezTo>
                  <a:cubicBezTo>
                    <a:pt x="101" y="2062"/>
                    <a:pt x="207" y="2116"/>
                    <a:pt x="306" y="2116"/>
                  </a:cubicBezTo>
                  <a:cubicBezTo>
                    <a:pt x="342" y="2116"/>
                    <a:pt x="377" y="2109"/>
                    <a:pt x="409" y="2094"/>
                  </a:cubicBezTo>
                  <a:cubicBezTo>
                    <a:pt x="2385" y="1066"/>
                    <a:pt x="4558" y="552"/>
                    <a:pt x="6738" y="552"/>
                  </a:cubicBezTo>
                  <a:cubicBezTo>
                    <a:pt x="8582" y="552"/>
                    <a:pt x="10431" y="920"/>
                    <a:pt x="12170" y="1656"/>
                  </a:cubicBezTo>
                  <a:cubicBezTo>
                    <a:pt x="12200" y="1685"/>
                    <a:pt x="12258" y="1685"/>
                    <a:pt x="12316" y="1685"/>
                  </a:cubicBezTo>
                  <a:cubicBezTo>
                    <a:pt x="12404" y="1656"/>
                    <a:pt x="12491" y="1597"/>
                    <a:pt x="12521" y="1510"/>
                  </a:cubicBezTo>
                  <a:cubicBezTo>
                    <a:pt x="12579" y="1393"/>
                    <a:pt x="12521" y="1218"/>
                    <a:pt x="12404" y="1160"/>
                  </a:cubicBezTo>
                  <a:cubicBezTo>
                    <a:pt x="10599" y="384"/>
                    <a:pt x="8678" y="1"/>
                    <a:pt x="6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207775" y="2710050"/>
              <a:ext cx="495425" cy="977775"/>
            </a:xfrm>
            <a:custGeom>
              <a:avLst/>
              <a:gdLst/>
              <a:ahLst/>
              <a:cxnLst/>
              <a:rect l="l" t="t" r="r" b="b"/>
              <a:pathLst>
                <a:path w="19817" h="39111" extrusionOk="0">
                  <a:moveTo>
                    <a:pt x="5278" y="0"/>
                  </a:moveTo>
                  <a:cubicBezTo>
                    <a:pt x="4949" y="0"/>
                    <a:pt x="4620" y="30"/>
                    <a:pt x="4290" y="90"/>
                  </a:cubicBezTo>
                  <a:cubicBezTo>
                    <a:pt x="0" y="820"/>
                    <a:pt x="175" y="6540"/>
                    <a:pt x="5575" y="13428"/>
                  </a:cubicBezTo>
                  <a:cubicBezTo>
                    <a:pt x="9398" y="18243"/>
                    <a:pt x="13717" y="23730"/>
                    <a:pt x="14943" y="30180"/>
                  </a:cubicBezTo>
                  <a:lnTo>
                    <a:pt x="16752" y="39111"/>
                  </a:lnTo>
                  <a:lnTo>
                    <a:pt x="19233" y="28808"/>
                  </a:lnTo>
                  <a:cubicBezTo>
                    <a:pt x="19817" y="25044"/>
                    <a:pt x="19583" y="18564"/>
                    <a:pt x="16665" y="11764"/>
                  </a:cubicBezTo>
                  <a:cubicBezTo>
                    <a:pt x="13792" y="4989"/>
                    <a:pt x="9560" y="0"/>
                    <a:pt x="5278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239875" y="2710100"/>
              <a:ext cx="455300" cy="977725"/>
            </a:xfrm>
            <a:custGeom>
              <a:avLst/>
              <a:gdLst/>
              <a:ahLst/>
              <a:cxnLst/>
              <a:rect l="l" t="t" r="r" b="b"/>
              <a:pathLst>
                <a:path w="18212" h="39109" extrusionOk="0">
                  <a:moveTo>
                    <a:pt x="3969" y="1"/>
                  </a:moveTo>
                  <a:cubicBezTo>
                    <a:pt x="3648" y="1"/>
                    <a:pt x="3327" y="30"/>
                    <a:pt x="3006" y="88"/>
                  </a:cubicBezTo>
                  <a:cubicBezTo>
                    <a:pt x="1022" y="409"/>
                    <a:pt x="0" y="1810"/>
                    <a:pt x="0" y="3911"/>
                  </a:cubicBezTo>
                  <a:cubicBezTo>
                    <a:pt x="0" y="6334"/>
                    <a:pt x="1401" y="9719"/>
                    <a:pt x="4291" y="13426"/>
                  </a:cubicBezTo>
                  <a:cubicBezTo>
                    <a:pt x="8114" y="18241"/>
                    <a:pt x="12433" y="23728"/>
                    <a:pt x="13659" y="30178"/>
                  </a:cubicBezTo>
                  <a:lnTo>
                    <a:pt x="15468" y="39109"/>
                  </a:lnTo>
                  <a:lnTo>
                    <a:pt x="17949" y="28806"/>
                  </a:lnTo>
                  <a:cubicBezTo>
                    <a:pt x="18095" y="27756"/>
                    <a:pt x="18212" y="26530"/>
                    <a:pt x="18212" y="25158"/>
                  </a:cubicBezTo>
                  <a:cubicBezTo>
                    <a:pt x="18212" y="21452"/>
                    <a:pt x="17511" y="16695"/>
                    <a:pt x="15381" y="11762"/>
                  </a:cubicBezTo>
                  <a:cubicBezTo>
                    <a:pt x="12492" y="4962"/>
                    <a:pt x="8260" y="1"/>
                    <a:pt x="3969" y="1"/>
                  </a:cubicBez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1348575" y="2769825"/>
              <a:ext cx="323250" cy="729025"/>
            </a:xfrm>
            <a:custGeom>
              <a:avLst/>
              <a:gdLst/>
              <a:ahLst/>
              <a:cxnLst/>
              <a:rect l="l" t="t" r="r" b="b"/>
              <a:pathLst>
                <a:path w="12930" h="29161" extrusionOk="0">
                  <a:moveTo>
                    <a:pt x="307" y="1"/>
                  </a:moveTo>
                  <a:cubicBezTo>
                    <a:pt x="237" y="1"/>
                    <a:pt x="165" y="30"/>
                    <a:pt x="118" y="92"/>
                  </a:cubicBezTo>
                  <a:cubicBezTo>
                    <a:pt x="1" y="180"/>
                    <a:pt x="1" y="355"/>
                    <a:pt x="118" y="472"/>
                  </a:cubicBezTo>
                  <a:cubicBezTo>
                    <a:pt x="5809" y="5550"/>
                    <a:pt x="11091" y="17779"/>
                    <a:pt x="12346" y="28898"/>
                  </a:cubicBezTo>
                  <a:cubicBezTo>
                    <a:pt x="12346" y="29015"/>
                    <a:pt x="12434" y="29102"/>
                    <a:pt x="12550" y="29132"/>
                  </a:cubicBezTo>
                  <a:lnTo>
                    <a:pt x="12667" y="29161"/>
                  </a:lnTo>
                  <a:cubicBezTo>
                    <a:pt x="12813" y="29132"/>
                    <a:pt x="12930" y="29015"/>
                    <a:pt x="12901" y="28869"/>
                  </a:cubicBezTo>
                  <a:cubicBezTo>
                    <a:pt x="11617" y="17603"/>
                    <a:pt x="6276" y="5229"/>
                    <a:pt x="468" y="92"/>
                  </a:cubicBezTo>
                  <a:lnTo>
                    <a:pt x="468" y="63"/>
                  </a:lnTo>
                  <a:cubicBezTo>
                    <a:pt x="427" y="23"/>
                    <a:pt x="368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1050175" y="3220425"/>
              <a:ext cx="640625" cy="741675"/>
            </a:xfrm>
            <a:custGeom>
              <a:avLst/>
              <a:gdLst/>
              <a:ahLst/>
              <a:cxnLst/>
              <a:rect l="l" t="t" r="r" b="b"/>
              <a:pathLst>
                <a:path w="25625" h="29667" extrusionOk="0">
                  <a:moveTo>
                    <a:pt x="1720" y="1"/>
                  </a:moveTo>
                  <a:cubicBezTo>
                    <a:pt x="1333" y="1"/>
                    <a:pt x="1250" y="196"/>
                    <a:pt x="1168" y="922"/>
                  </a:cubicBezTo>
                  <a:cubicBezTo>
                    <a:pt x="847" y="4132"/>
                    <a:pt x="0" y="7430"/>
                    <a:pt x="292" y="10670"/>
                  </a:cubicBezTo>
                  <a:cubicBezTo>
                    <a:pt x="350" y="11166"/>
                    <a:pt x="467" y="11721"/>
                    <a:pt x="905" y="11954"/>
                  </a:cubicBezTo>
                  <a:cubicBezTo>
                    <a:pt x="1080" y="12012"/>
                    <a:pt x="1284" y="12071"/>
                    <a:pt x="1489" y="12071"/>
                  </a:cubicBezTo>
                  <a:cubicBezTo>
                    <a:pt x="4290" y="12275"/>
                    <a:pt x="7151" y="12421"/>
                    <a:pt x="9806" y="13442"/>
                  </a:cubicBezTo>
                  <a:cubicBezTo>
                    <a:pt x="7034" y="13676"/>
                    <a:pt x="4290" y="14201"/>
                    <a:pt x="1635" y="15018"/>
                  </a:cubicBezTo>
                  <a:cubicBezTo>
                    <a:pt x="1372" y="15077"/>
                    <a:pt x="1109" y="15223"/>
                    <a:pt x="876" y="15398"/>
                  </a:cubicBezTo>
                  <a:cubicBezTo>
                    <a:pt x="467" y="15836"/>
                    <a:pt x="525" y="16536"/>
                    <a:pt x="701" y="17091"/>
                  </a:cubicBezTo>
                  <a:cubicBezTo>
                    <a:pt x="963" y="18141"/>
                    <a:pt x="1372" y="19134"/>
                    <a:pt x="1926" y="20068"/>
                  </a:cubicBezTo>
                  <a:cubicBezTo>
                    <a:pt x="2247" y="20710"/>
                    <a:pt x="2744" y="21235"/>
                    <a:pt x="3386" y="21527"/>
                  </a:cubicBezTo>
                  <a:cubicBezTo>
                    <a:pt x="3725" y="21626"/>
                    <a:pt x="4077" y="21672"/>
                    <a:pt x="4425" y="21672"/>
                  </a:cubicBezTo>
                  <a:cubicBezTo>
                    <a:pt x="4586" y="21672"/>
                    <a:pt x="4746" y="21662"/>
                    <a:pt x="4903" y="21644"/>
                  </a:cubicBezTo>
                  <a:lnTo>
                    <a:pt x="12579" y="21031"/>
                  </a:lnTo>
                  <a:lnTo>
                    <a:pt x="6304" y="24533"/>
                  </a:lnTo>
                  <a:cubicBezTo>
                    <a:pt x="5866" y="24766"/>
                    <a:pt x="5399" y="25058"/>
                    <a:pt x="5253" y="25525"/>
                  </a:cubicBezTo>
                  <a:cubicBezTo>
                    <a:pt x="5078" y="26167"/>
                    <a:pt x="5633" y="26780"/>
                    <a:pt x="6129" y="27189"/>
                  </a:cubicBezTo>
                  <a:cubicBezTo>
                    <a:pt x="8386" y="28947"/>
                    <a:pt x="11303" y="29667"/>
                    <a:pt x="14160" y="29667"/>
                  </a:cubicBezTo>
                  <a:cubicBezTo>
                    <a:pt x="14481" y="29667"/>
                    <a:pt x="14800" y="29658"/>
                    <a:pt x="15118" y="29640"/>
                  </a:cubicBezTo>
                  <a:cubicBezTo>
                    <a:pt x="16694" y="29524"/>
                    <a:pt x="18299" y="29202"/>
                    <a:pt x="19817" y="28706"/>
                  </a:cubicBezTo>
                  <a:cubicBezTo>
                    <a:pt x="20167" y="28590"/>
                    <a:pt x="20488" y="28531"/>
                    <a:pt x="20780" y="28414"/>
                  </a:cubicBezTo>
                  <a:cubicBezTo>
                    <a:pt x="21072" y="28327"/>
                    <a:pt x="21334" y="28181"/>
                    <a:pt x="21568" y="27977"/>
                  </a:cubicBezTo>
                  <a:cubicBezTo>
                    <a:pt x="22181" y="27364"/>
                    <a:pt x="22706" y="26693"/>
                    <a:pt x="23115" y="25963"/>
                  </a:cubicBezTo>
                  <a:cubicBezTo>
                    <a:pt x="23728" y="24941"/>
                    <a:pt x="24136" y="23803"/>
                    <a:pt x="24311" y="22607"/>
                  </a:cubicBezTo>
                  <a:cubicBezTo>
                    <a:pt x="24370" y="22344"/>
                    <a:pt x="24428" y="22052"/>
                    <a:pt x="24486" y="21760"/>
                  </a:cubicBezTo>
                  <a:cubicBezTo>
                    <a:pt x="25625" y="15952"/>
                    <a:pt x="25537" y="8977"/>
                    <a:pt x="19934" y="5446"/>
                  </a:cubicBezTo>
                  <a:cubicBezTo>
                    <a:pt x="19674" y="5229"/>
                    <a:pt x="19350" y="5109"/>
                    <a:pt x="19021" y="5109"/>
                  </a:cubicBezTo>
                  <a:cubicBezTo>
                    <a:pt x="18907" y="5109"/>
                    <a:pt x="18792" y="5124"/>
                    <a:pt x="18679" y="5154"/>
                  </a:cubicBezTo>
                  <a:cubicBezTo>
                    <a:pt x="18328" y="5358"/>
                    <a:pt x="18095" y="5650"/>
                    <a:pt x="17949" y="6029"/>
                  </a:cubicBezTo>
                  <a:cubicBezTo>
                    <a:pt x="17219" y="7430"/>
                    <a:pt x="16256" y="8714"/>
                    <a:pt x="15030" y="9736"/>
                  </a:cubicBezTo>
                  <a:cubicBezTo>
                    <a:pt x="15760" y="8306"/>
                    <a:pt x="16227" y="6759"/>
                    <a:pt x="16431" y="5183"/>
                  </a:cubicBezTo>
                  <a:cubicBezTo>
                    <a:pt x="16577" y="4629"/>
                    <a:pt x="16490" y="4045"/>
                    <a:pt x="16169" y="3549"/>
                  </a:cubicBezTo>
                  <a:cubicBezTo>
                    <a:pt x="15848" y="3198"/>
                    <a:pt x="15381" y="2965"/>
                    <a:pt x="14914" y="2907"/>
                  </a:cubicBezTo>
                  <a:cubicBezTo>
                    <a:pt x="10682" y="1827"/>
                    <a:pt x="6684" y="659"/>
                    <a:pt x="2364" y="76"/>
                  </a:cubicBezTo>
                  <a:cubicBezTo>
                    <a:pt x="2085" y="33"/>
                    <a:pt x="1877" y="1"/>
                    <a:pt x="1720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1166900" y="3294200"/>
              <a:ext cx="403525" cy="657025"/>
            </a:xfrm>
            <a:custGeom>
              <a:avLst/>
              <a:gdLst/>
              <a:ahLst/>
              <a:cxnLst/>
              <a:rect l="l" t="t" r="r" b="b"/>
              <a:pathLst>
                <a:path w="16141" h="26281" extrusionOk="0">
                  <a:moveTo>
                    <a:pt x="324" y="1"/>
                  </a:moveTo>
                  <a:cubicBezTo>
                    <a:pt x="231" y="1"/>
                    <a:pt x="147" y="53"/>
                    <a:pt x="88" y="131"/>
                  </a:cubicBezTo>
                  <a:cubicBezTo>
                    <a:pt x="1" y="247"/>
                    <a:pt x="59" y="423"/>
                    <a:pt x="176" y="510"/>
                  </a:cubicBezTo>
                  <a:cubicBezTo>
                    <a:pt x="4641" y="3254"/>
                    <a:pt x="14827" y="17117"/>
                    <a:pt x="15586" y="26018"/>
                  </a:cubicBezTo>
                  <a:cubicBezTo>
                    <a:pt x="15615" y="26135"/>
                    <a:pt x="15673" y="26222"/>
                    <a:pt x="15761" y="26251"/>
                  </a:cubicBezTo>
                  <a:lnTo>
                    <a:pt x="15877" y="26281"/>
                  </a:lnTo>
                  <a:lnTo>
                    <a:pt x="15907" y="26251"/>
                  </a:lnTo>
                  <a:cubicBezTo>
                    <a:pt x="16053" y="26251"/>
                    <a:pt x="16140" y="26135"/>
                    <a:pt x="16140" y="25989"/>
                  </a:cubicBezTo>
                  <a:cubicBezTo>
                    <a:pt x="15352" y="16941"/>
                    <a:pt x="5021" y="2845"/>
                    <a:pt x="468" y="43"/>
                  </a:cubicBezTo>
                  <a:cubicBezTo>
                    <a:pt x="419" y="14"/>
                    <a:pt x="370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183925" y="867900"/>
              <a:ext cx="1095200" cy="817975"/>
            </a:xfrm>
            <a:custGeom>
              <a:avLst/>
              <a:gdLst/>
              <a:ahLst/>
              <a:cxnLst/>
              <a:rect l="l" t="t" r="r" b="b"/>
              <a:pathLst>
                <a:path w="43808" h="32719" extrusionOk="0">
                  <a:moveTo>
                    <a:pt x="10467" y="0"/>
                  </a:moveTo>
                  <a:cubicBezTo>
                    <a:pt x="9867" y="0"/>
                    <a:pt x="8971" y="505"/>
                    <a:pt x="8493" y="1513"/>
                  </a:cubicBezTo>
                  <a:cubicBezTo>
                    <a:pt x="8085" y="2360"/>
                    <a:pt x="7764" y="3294"/>
                    <a:pt x="7618" y="4228"/>
                  </a:cubicBezTo>
                  <a:cubicBezTo>
                    <a:pt x="7034" y="3877"/>
                    <a:pt x="5750" y="3177"/>
                    <a:pt x="5487" y="3031"/>
                  </a:cubicBezTo>
                  <a:cubicBezTo>
                    <a:pt x="4907" y="2694"/>
                    <a:pt x="3497" y="2021"/>
                    <a:pt x="2446" y="2021"/>
                  </a:cubicBezTo>
                  <a:cubicBezTo>
                    <a:pt x="1859" y="2021"/>
                    <a:pt x="1383" y="2231"/>
                    <a:pt x="1226" y="2827"/>
                  </a:cubicBezTo>
                  <a:cubicBezTo>
                    <a:pt x="1139" y="3206"/>
                    <a:pt x="1226" y="3644"/>
                    <a:pt x="1022" y="3965"/>
                  </a:cubicBezTo>
                  <a:cubicBezTo>
                    <a:pt x="905" y="4111"/>
                    <a:pt x="788" y="4257"/>
                    <a:pt x="642" y="4374"/>
                  </a:cubicBezTo>
                  <a:cubicBezTo>
                    <a:pt x="176" y="4899"/>
                    <a:pt x="0" y="5658"/>
                    <a:pt x="234" y="6329"/>
                  </a:cubicBezTo>
                  <a:cubicBezTo>
                    <a:pt x="351" y="6621"/>
                    <a:pt x="380" y="6942"/>
                    <a:pt x="292" y="7234"/>
                  </a:cubicBezTo>
                  <a:cubicBezTo>
                    <a:pt x="205" y="7555"/>
                    <a:pt x="146" y="7876"/>
                    <a:pt x="176" y="8197"/>
                  </a:cubicBezTo>
                  <a:cubicBezTo>
                    <a:pt x="263" y="8460"/>
                    <a:pt x="351" y="8722"/>
                    <a:pt x="497" y="8956"/>
                  </a:cubicBezTo>
                  <a:cubicBezTo>
                    <a:pt x="613" y="9277"/>
                    <a:pt x="672" y="9627"/>
                    <a:pt x="642" y="9977"/>
                  </a:cubicBezTo>
                  <a:cubicBezTo>
                    <a:pt x="642" y="10327"/>
                    <a:pt x="701" y="10678"/>
                    <a:pt x="788" y="10999"/>
                  </a:cubicBezTo>
                  <a:cubicBezTo>
                    <a:pt x="1051" y="11787"/>
                    <a:pt x="1956" y="12049"/>
                    <a:pt x="2627" y="12370"/>
                  </a:cubicBezTo>
                  <a:cubicBezTo>
                    <a:pt x="3532" y="12779"/>
                    <a:pt x="4758" y="13129"/>
                    <a:pt x="5692" y="13684"/>
                  </a:cubicBezTo>
                  <a:cubicBezTo>
                    <a:pt x="7268" y="14939"/>
                    <a:pt x="11091" y="23490"/>
                    <a:pt x="14330" y="29677"/>
                  </a:cubicBezTo>
                  <a:cubicBezTo>
                    <a:pt x="15481" y="31913"/>
                    <a:pt x="16712" y="32719"/>
                    <a:pt x="18079" y="32719"/>
                  </a:cubicBezTo>
                  <a:cubicBezTo>
                    <a:pt x="19174" y="32719"/>
                    <a:pt x="20357" y="32201"/>
                    <a:pt x="21656" y="31487"/>
                  </a:cubicBezTo>
                  <a:cubicBezTo>
                    <a:pt x="25216" y="29561"/>
                    <a:pt x="36453" y="23548"/>
                    <a:pt x="36453" y="23548"/>
                  </a:cubicBezTo>
                  <a:lnTo>
                    <a:pt x="43807" y="12254"/>
                  </a:lnTo>
                  <a:cubicBezTo>
                    <a:pt x="43807" y="12254"/>
                    <a:pt x="43070" y="12128"/>
                    <a:pt x="41934" y="12128"/>
                  </a:cubicBezTo>
                  <a:cubicBezTo>
                    <a:pt x="40230" y="12128"/>
                    <a:pt x="37632" y="12411"/>
                    <a:pt x="35285" y="13830"/>
                  </a:cubicBezTo>
                  <a:cubicBezTo>
                    <a:pt x="31695" y="16019"/>
                    <a:pt x="22706" y="21330"/>
                    <a:pt x="19788" y="22994"/>
                  </a:cubicBezTo>
                  <a:cubicBezTo>
                    <a:pt x="19788" y="22994"/>
                    <a:pt x="13893" y="14764"/>
                    <a:pt x="12696" y="11962"/>
                  </a:cubicBezTo>
                  <a:cubicBezTo>
                    <a:pt x="12025" y="10415"/>
                    <a:pt x="11529" y="8810"/>
                    <a:pt x="11208" y="7146"/>
                  </a:cubicBezTo>
                  <a:cubicBezTo>
                    <a:pt x="10974" y="6212"/>
                    <a:pt x="10857" y="5220"/>
                    <a:pt x="10799" y="4228"/>
                  </a:cubicBezTo>
                  <a:cubicBezTo>
                    <a:pt x="10741" y="3031"/>
                    <a:pt x="10828" y="1805"/>
                    <a:pt x="11062" y="638"/>
                  </a:cubicBezTo>
                  <a:cubicBezTo>
                    <a:pt x="11119" y="213"/>
                    <a:pt x="10855" y="0"/>
                    <a:pt x="104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236450" y="982325"/>
              <a:ext cx="157625" cy="159550"/>
            </a:xfrm>
            <a:custGeom>
              <a:avLst/>
              <a:gdLst/>
              <a:ahLst/>
              <a:cxnLst/>
              <a:rect l="l" t="t" r="r" b="b"/>
              <a:pathLst>
                <a:path w="6305" h="6382" extrusionOk="0">
                  <a:moveTo>
                    <a:pt x="4700" y="1"/>
                  </a:moveTo>
                  <a:cubicBezTo>
                    <a:pt x="4904" y="322"/>
                    <a:pt x="5429" y="877"/>
                    <a:pt x="4962" y="1665"/>
                  </a:cubicBezTo>
                  <a:cubicBezTo>
                    <a:pt x="4816" y="1869"/>
                    <a:pt x="4502" y="1937"/>
                    <a:pt x="4147" y="1937"/>
                  </a:cubicBezTo>
                  <a:cubicBezTo>
                    <a:pt x="3438" y="1937"/>
                    <a:pt x="2569" y="1665"/>
                    <a:pt x="2569" y="1665"/>
                  </a:cubicBezTo>
                  <a:lnTo>
                    <a:pt x="2569" y="1665"/>
                  </a:lnTo>
                  <a:cubicBezTo>
                    <a:pt x="3941" y="2219"/>
                    <a:pt x="4875" y="2949"/>
                    <a:pt x="4408" y="3678"/>
                  </a:cubicBezTo>
                  <a:cubicBezTo>
                    <a:pt x="4270" y="3902"/>
                    <a:pt x="3969" y="3981"/>
                    <a:pt x="3613" y="3981"/>
                  </a:cubicBezTo>
                  <a:cubicBezTo>
                    <a:pt x="2765" y="3981"/>
                    <a:pt x="1606" y="3533"/>
                    <a:pt x="1606" y="3532"/>
                  </a:cubicBezTo>
                  <a:lnTo>
                    <a:pt x="1606" y="3532"/>
                  </a:lnTo>
                  <a:cubicBezTo>
                    <a:pt x="2540" y="3941"/>
                    <a:pt x="3736" y="5108"/>
                    <a:pt x="3065" y="5809"/>
                  </a:cubicBezTo>
                  <a:cubicBezTo>
                    <a:pt x="2896" y="5993"/>
                    <a:pt x="2616" y="6062"/>
                    <a:pt x="2293" y="6062"/>
                  </a:cubicBezTo>
                  <a:cubicBezTo>
                    <a:pt x="1338" y="6062"/>
                    <a:pt x="1" y="5459"/>
                    <a:pt x="1" y="5459"/>
                  </a:cubicBezTo>
                  <a:lnTo>
                    <a:pt x="1" y="5459"/>
                  </a:lnTo>
                  <a:cubicBezTo>
                    <a:pt x="881" y="6069"/>
                    <a:pt x="1938" y="6382"/>
                    <a:pt x="2730" y="6382"/>
                  </a:cubicBezTo>
                  <a:cubicBezTo>
                    <a:pt x="3224" y="6382"/>
                    <a:pt x="3615" y="6260"/>
                    <a:pt x="3795" y="6013"/>
                  </a:cubicBezTo>
                  <a:cubicBezTo>
                    <a:pt x="4116" y="5663"/>
                    <a:pt x="4116" y="5138"/>
                    <a:pt x="3853" y="4758"/>
                  </a:cubicBezTo>
                  <a:cubicBezTo>
                    <a:pt x="4087" y="4729"/>
                    <a:pt x="4320" y="4641"/>
                    <a:pt x="4524" y="4495"/>
                  </a:cubicBezTo>
                  <a:cubicBezTo>
                    <a:pt x="4611" y="4420"/>
                    <a:pt x="4681" y="4376"/>
                    <a:pt x="4753" y="4376"/>
                  </a:cubicBezTo>
                  <a:cubicBezTo>
                    <a:pt x="4876" y="4376"/>
                    <a:pt x="5004" y="4504"/>
                    <a:pt x="5225" y="4817"/>
                  </a:cubicBezTo>
                  <a:cubicBezTo>
                    <a:pt x="5517" y="5138"/>
                    <a:pt x="5896" y="5342"/>
                    <a:pt x="6305" y="5459"/>
                  </a:cubicBezTo>
                  <a:cubicBezTo>
                    <a:pt x="5517" y="4758"/>
                    <a:pt x="5458" y="3241"/>
                    <a:pt x="5575" y="2453"/>
                  </a:cubicBezTo>
                  <a:cubicBezTo>
                    <a:pt x="5779" y="1081"/>
                    <a:pt x="5604" y="439"/>
                    <a:pt x="470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5124425" y="455525"/>
              <a:ext cx="555250" cy="616575"/>
            </a:xfrm>
            <a:custGeom>
              <a:avLst/>
              <a:gdLst/>
              <a:ahLst/>
              <a:cxnLst/>
              <a:rect l="l" t="t" r="r" b="b"/>
              <a:pathLst>
                <a:path w="22210" h="24663" extrusionOk="0">
                  <a:moveTo>
                    <a:pt x="8941" y="1"/>
                  </a:moveTo>
                  <a:cubicBezTo>
                    <a:pt x="5653" y="1"/>
                    <a:pt x="2515" y="1340"/>
                    <a:pt x="234" y="3737"/>
                  </a:cubicBezTo>
                  <a:lnTo>
                    <a:pt x="0" y="21715"/>
                  </a:lnTo>
                  <a:cubicBezTo>
                    <a:pt x="0" y="21715"/>
                    <a:pt x="4407" y="24663"/>
                    <a:pt x="7355" y="24663"/>
                  </a:cubicBezTo>
                  <a:lnTo>
                    <a:pt x="10740" y="24663"/>
                  </a:lnTo>
                  <a:cubicBezTo>
                    <a:pt x="17073" y="24634"/>
                    <a:pt x="22210" y="19526"/>
                    <a:pt x="22181" y="13193"/>
                  </a:cubicBezTo>
                  <a:cubicBezTo>
                    <a:pt x="22210" y="5926"/>
                    <a:pt x="16315" y="30"/>
                    <a:pt x="9047" y="1"/>
                  </a:cubicBezTo>
                  <a:cubicBezTo>
                    <a:pt x="9012" y="1"/>
                    <a:pt x="8977" y="1"/>
                    <a:pt x="8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5449100" y="411025"/>
              <a:ext cx="54750" cy="89375"/>
            </a:xfrm>
            <a:custGeom>
              <a:avLst/>
              <a:gdLst/>
              <a:ahLst/>
              <a:cxnLst/>
              <a:rect l="l" t="t" r="r" b="b"/>
              <a:pathLst>
                <a:path w="2190" h="3575" extrusionOk="0">
                  <a:moveTo>
                    <a:pt x="1664" y="1"/>
                  </a:moveTo>
                  <a:cubicBezTo>
                    <a:pt x="701" y="88"/>
                    <a:pt x="0" y="964"/>
                    <a:pt x="88" y="1898"/>
                  </a:cubicBezTo>
                  <a:lnTo>
                    <a:pt x="117" y="2015"/>
                  </a:lnTo>
                  <a:cubicBezTo>
                    <a:pt x="279" y="2932"/>
                    <a:pt x="1064" y="3575"/>
                    <a:pt x="1966" y="3575"/>
                  </a:cubicBezTo>
                  <a:cubicBezTo>
                    <a:pt x="2039" y="3575"/>
                    <a:pt x="2114" y="3570"/>
                    <a:pt x="2189" y="3562"/>
                  </a:cubicBezTo>
                  <a:lnTo>
                    <a:pt x="16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5473900" y="393775"/>
              <a:ext cx="253950" cy="223175"/>
            </a:xfrm>
            <a:custGeom>
              <a:avLst/>
              <a:gdLst/>
              <a:ahLst/>
              <a:cxnLst/>
              <a:rect l="l" t="t" r="r" b="b"/>
              <a:pathLst>
                <a:path w="10158" h="8927" extrusionOk="0">
                  <a:moveTo>
                    <a:pt x="4987" y="1"/>
                  </a:moveTo>
                  <a:cubicBezTo>
                    <a:pt x="3890" y="1"/>
                    <a:pt x="2788" y="391"/>
                    <a:pt x="1898" y="1187"/>
                  </a:cubicBezTo>
                  <a:cubicBezTo>
                    <a:pt x="1" y="2880"/>
                    <a:pt x="1139" y="4660"/>
                    <a:pt x="2832" y="6586"/>
                  </a:cubicBezTo>
                  <a:cubicBezTo>
                    <a:pt x="3997" y="7890"/>
                    <a:pt x="5109" y="8926"/>
                    <a:pt x="6303" y="8926"/>
                  </a:cubicBezTo>
                  <a:cubicBezTo>
                    <a:pt x="6873" y="8926"/>
                    <a:pt x="7462" y="8690"/>
                    <a:pt x="8085" y="8133"/>
                  </a:cubicBezTo>
                  <a:lnTo>
                    <a:pt x="8056" y="8133"/>
                  </a:lnTo>
                  <a:cubicBezTo>
                    <a:pt x="9982" y="6411"/>
                    <a:pt x="10157" y="3493"/>
                    <a:pt x="8464" y="1566"/>
                  </a:cubicBezTo>
                  <a:cubicBezTo>
                    <a:pt x="7538" y="530"/>
                    <a:pt x="6266" y="1"/>
                    <a:pt x="49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5829975" y="3966525"/>
              <a:ext cx="324900" cy="477375"/>
            </a:xfrm>
            <a:custGeom>
              <a:avLst/>
              <a:gdLst/>
              <a:ahLst/>
              <a:cxnLst/>
              <a:rect l="l" t="t" r="r" b="b"/>
              <a:pathLst>
                <a:path w="12996" h="19095" extrusionOk="0">
                  <a:moveTo>
                    <a:pt x="9205" y="0"/>
                  </a:moveTo>
                  <a:cubicBezTo>
                    <a:pt x="9144" y="0"/>
                    <a:pt x="9091" y="10"/>
                    <a:pt x="9048" y="30"/>
                  </a:cubicBezTo>
                  <a:cubicBezTo>
                    <a:pt x="8610" y="964"/>
                    <a:pt x="8843" y="2131"/>
                    <a:pt x="8814" y="4641"/>
                  </a:cubicBezTo>
                  <a:cubicBezTo>
                    <a:pt x="8843" y="6305"/>
                    <a:pt x="8756" y="7968"/>
                    <a:pt x="8610" y="9603"/>
                  </a:cubicBezTo>
                  <a:cubicBezTo>
                    <a:pt x="8522" y="10215"/>
                    <a:pt x="8318" y="10741"/>
                    <a:pt x="8201" y="11324"/>
                  </a:cubicBezTo>
                  <a:cubicBezTo>
                    <a:pt x="8114" y="11762"/>
                    <a:pt x="7880" y="12171"/>
                    <a:pt x="7530" y="12492"/>
                  </a:cubicBezTo>
                  <a:cubicBezTo>
                    <a:pt x="7302" y="12720"/>
                    <a:pt x="7002" y="12841"/>
                    <a:pt x="6686" y="12841"/>
                  </a:cubicBezTo>
                  <a:cubicBezTo>
                    <a:pt x="6599" y="12841"/>
                    <a:pt x="6510" y="12832"/>
                    <a:pt x="6421" y="12813"/>
                  </a:cubicBezTo>
                  <a:cubicBezTo>
                    <a:pt x="6100" y="12696"/>
                    <a:pt x="5837" y="12492"/>
                    <a:pt x="5691" y="12200"/>
                  </a:cubicBezTo>
                  <a:cubicBezTo>
                    <a:pt x="5429" y="11645"/>
                    <a:pt x="5224" y="11062"/>
                    <a:pt x="5049" y="10478"/>
                  </a:cubicBezTo>
                  <a:cubicBezTo>
                    <a:pt x="4553" y="14681"/>
                    <a:pt x="0" y="17599"/>
                    <a:pt x="2802" y="18621"/>
                  </a:cubicBezTo>
                  <a:cubicBezTo>
                    <a:pt x="3664" y="18938"/>
                    <a:pt x="4559" y="19095"/>
                    <a:pt x="5451" y="19095"/>
                  </a:cubicBezTo>
                  <a:cubicBezTo>
                    <a:pt x="6613" y="19095"/>
                    <a:pt x="7770" y="18828"/>
                    <a:pt x="8843" y="18300"/>
                  </a:cubicBezTo>
                  <a:cubicBezTo>
                    <a:pt x="9631" y="17920"/>
                    <a:pt x="10273" y="17366"/>
                    <a:pt x="10799" y="16665"/>
                  </a:cubicBezTo>
                  <a:cubicBezTo>
                    <a:pt x="11849" y="14797"/>
                    <a:pt x="11762" y="13017"/>
                    <a:pt x="11762" y="11383"/>
                  </a:cubicBezTo>
                  <a:cubicBezTo>
                    <a:pt x="11791" y="7851"/>
                    <a:pt x="12375" y="6013"/>
                    <a:pt x="12666" y="4232"/>
                  </a:cubicBezTo>
                  <a:cubicBezTo>
                    <a:pt x="12995" y="2206"/>
                    <a:pt x="10138" y="0"/>
                    <a:pt x="9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823800" y="3957050"/>
              <a:ext cx="496175" cy="327725"/>
            </a:xfrm>
            <a:custGeom>
              <a:avLst/>
              <a:gdLst/>
              <a:ahLst/>
              <a:cxnLst/>
              <a:rect l="l" t="t" r="r" b="b"/>
              <a:pathLst>
                <a:path w="19847" h="13109" extrusionOk="0">
                  <a:moveTo>
                    <a:pt x="18767" y="0"/>
                  </a:moveTo>
                  <a:lnTo>
                    <a:pt x="12988" y="146"/>
                  </a:lnTo>
                  <a:cubicBezTo>
                    <a:pt x="11792" y="2802"/>
                    <a:pt x="10391" y="4290"/>
                    <a:pt x="6246" y="6888"/>
                  </a:cubicBezTo>
                  <a:cubicBezTo>
                    <a:pt x="5429" y="7413"/>
                    <a:pt x="3970" y="8172"/>
                    <a:pt x="3970" y="8172"/>
                  </a:cubicBezTo>
                  <a:cubicBezTo>
                    <a:pt x="1110" y="9544"/>
                    <a:pt x="1" y="10273"/>
                    <a:pt x="234" y="10945"/>
                  </a:cubicBezTo>
                  <a:cubicBezTo>
                    <a:pt x="764" y="12506"/>
                    <a:pt x="2891" y="13108"/>
                    <a:pt x="5039" y="13108"/>
                  </a:cubicBezTo>
                  <a:cubicBezTo>
                    <a:pt x="5140" y="13108"/>
                    <a:pt x="5241" y="13107"/>
                    <a:pt x="5342" y="13104"/>
                  </a:cubicBezTo>
                  <a:cubicBezTo>
                    <a:pt x="7239" y="13046"/>
                    <a:pt x="10070" y="12054"/>
                    <a:pt x="11383" y="10828"/>
                  </a:cubicBezTo>
                  <a:cubicBezTo>
                    <a:pt x="12813" y="9719"/>
                    <a:pt x="14418" y="8872"/>
                    <a:pt x="16140" y="8347"/>
                  </a:cubicBezTo>
                  <a:cubicBezTo>
                    <a:pt x="18329" y="7734"/>
                    <a:pt x="19496" y="6888"/>
                    <a:pt x="19672" y="6012"/>
                  </a:cubicBezTo>
                  <a:cubicBezTo>
                    <a:pt x="19847" y="5166"/>
                    <a:pt x="19613" y="3619"/>
                    <a:pt x="19380" y="2539"/>
                  </a:cubicBezTo>
                  <a:cubicBezTo>
                    <a:pt x="19234" y="1722"/>
                    <a:pt x="19146" y="847"/>
                    <a:pt x="19059" y="350"/>
                  </a:cubicBezTo>
                  <a:cubicBezTo>
                    <a:pt x="19059" y="204"/>
                    <a:pt x="18942" y="59"/>
                    <a:pt x="18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923775" y="1995075"/>
              <a:ext cx="1155750" cy="2324800"/>
            </a:xfrm>
            <a:custGeom>
              <a:avLst/>
              <a:gdLst/>
              <a:ahLst/>
              <a:cxnLst/>
              <a:rect l="l" t="t" r="r" b="b"/>
              <a:pathLst>
                <a:path w="46230" h="92992" extrusionOk="0">
                  <a:moveTo>
                    <a:pt x="6917" y="0"/>
                  </a:moveTo>
                  <a:cubicBezTo>
                    <a:pt x="6100" y="6713"/>
                    <a:pt x="5137" y="34234"/>
                    <a:pt x="6041" y="43924"/>
                  </a:cubicBezTo>
                  <a:cubicBezTo>
                    <a:pt x="6567" y="49703"/>
                    <a:pt x="8639" y="72730"/>
                    <a:pt x="8814" y="75386"/>
                  </a:cubicBezTo>
                  <a:cubicBezTo>
                    <a:pt x="8989" y="78012"/>
                    <a:pt x="8756" y="79384"/>
                    <a:pt x="7442" y="80814"/>
                  </a:cubicBezTo>
                  <a:cubicBezTo>
                    <a:pt x="5195" y="83003"/>
                    <a:pt x="2685" y="84958"/>
                    <a:pt x="0" y="86622"/>
                  </a:cubicBezTo>
                  <a:cubicBezTo>
                    <a:pt x="236" y="87093"/>
                    <a:pt x="795" y="87698"/>
                    <a:pt x="2078" y="87698"/>
                  </a:cubicBezTo>
                  <a:cubicBezTo>
                    <a:pt x="2383" y="87698"/>
                    <a:pt x="2730" y="87664"/>
                    <a:pt x="3123" y="87585"/>
                  </a:cubicBezTo>
                  <a:cubicBezTo>
                    <a:pt x="5633" y="87089"/>
                    <a:pt x="9748" y="84550"/>
                    <a:pt x="10740" y="83849"/>
                  </a:cubicBezTo>
                  <a:cubicBezTo>
                    <a:pt x="12637" y="82478"/>
                    <a:pt x="14476" y="81719"/>
                    <a:pt x="14768" y="79238"/>
                  </a:cubicBezTo>
                  <a:cubicBezTo>
                    <a:pt x="14651" y="78187"/>
                    <a:pt x="14651" y="77137"/>
                    <a:pt x="14826" y="76086"/>
                  </a:cubicBezTo>
                  <a:cubicBezTo>
                    <a:pt x="15673" y="70395"/>
                    <a:pt x="18562" y="54460"/>
                    <a:pt x="18095" y="50374"/>
                  </a:cubicBezTo>
                  <a:cubicBezTo>
                    <a:pt x="17745" y="47339"/>
                    <a:pt x="16840" y="43399"/>
                    <a:pt x="16840" y="43399"/>
                  </a:cubicBezTo>
                  <a:lnTo>
                    <a:pt x="19437" y="21451"/>
                  </a:lnTo>
                  <a:cubicBezTo>
                    <a:pt x="21218" y="30645"/>
                    <a:pt x="22910" y="47426"/>
                    <a:pt x="25420" y="51745"/>
                  </a:cubicBezTo>
                  <a:cubicBezTo>
                    <a:pt x="28602" y="57261"/>
                    <a:pt x="39780" y="79880"/>
                    <a:pt x="39780" y="79880"/>
                  </a:cubicBezTo>
                  <a:lnTo>
                    <a:pt x="40276" y="81077"/>
                  </a:lnTo>
                  <a:cubicBezTo>
                    <a:pt x="40801" y="83090"/>
                    <a:pt x="41151" y="85163"/>
                    <a:pt x="41268" y="87264"/>
                  </a:cubicBezTo>
                  <a:cubicBezTo>
                    <a:pt x="41326" y="88198"/>
                    <a:pt x="41356" y="89336"/>
                    <a:pt x="41326" y="90270"/>
                  </a:cubicBezTo>
                  <a:cubicBezTo>
                    <a:pt x="41326" y="90737"/>
                    <a:pt x="41268" y="91204"/>
                    <a:pt x="41180" y="91671"/>
                  </a:cubicBezTo>
                  <a:cubicBezTo>
                    <a:pt x="41180" y="91963"/>
                    <a:pt x="40918" y="92546"/>
                    <a:pt x="41180" y="92809"/>
                  </a:cubicBezTo>
                  <a:cubicBezTo>
                    <a:pt x="41297" y="92926"/>
                    <a:pt x="41472" y="92984"/>
                    <a:pt x="41647" y="92984"/>
                  </a:cubicBezTo>
                  <a:cubicBezTo>
                    <a:pt x="41706" y="92989"/>
                    <a:pt x="41764" y="92992"/>
                    <a:pt x="41822" y="92992"/>
                  </a:cubicBezTo>
                  <a:cubicBezTo>
                    <a:pt x="42114" y="92992"/>
                    <a:pt x="42401" y="92931"/>
                    <a:pt x="42669" y="92809"/>
                  </a:cubicBezTo>
                  <a:cubicBezTo>
                    <a:pt x="44011" y="92371"/>
                    <a:pt x="45033" y="91233"/>
                    <a:pt x="45325" y="89861"/>
                  </a:cubicBezTo>
                  <a:cubicBezTo>
                    <a:pt x="45938" y="87030"/>
                    <a:pt x="46229" y="84170"/>
                    <a:pt x="46229" y="81310"/>
                  </a:cubicBezTo>
                  <a:cubicBezTo>
                    <a:pt x="46200" y="80435"/>
                    <a:pt x="45879" y="79559"/>
                    <a:pt x="45325" y="78888"/>
                  </a:cubicBezTo>
                  <a:cubicBezTo>
                    <a:pt x="45004" y="78187"/>
                    <a:pt x="44770" y="77487"/>
                    <a:pt x="44566" y="76786"/>
                  </a:cubicBezTo>
                  <a:cubicBezTo>
                    <a:pt x="44566" y="76786"/>
                    <a:pt x="42289" y="60180"/>
                    <a:pt x="40305" y="55364"/>
                  </a:cubicBezTo>
                  <a:cubicBezTo>
                    <a:pt x="38058" y="49936"/>
                    <a:pt x="34906" y="47163"/>
                    <a:pt x="34906" y="47163"/>
                  </a:cubicBezTo>
                  <a:cubicBezTo>
                    <a:pt x="34906" y="47163"/>
                    <a:pt x="34760" y="28426"/>
                    <a:pt x="34993" y="21510"/>
                  </a:cubicBezTo>
                  <a:cubicBezTo>
                    <a:pt x="35285" y="12462"/>
                    <a:pt x="33913" y="6683"/>
                    <a:pt x="32045" y="1985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033200" y="1816300"/>
              <a:ext cx="779275" cy="891525"/>
            </a:xfrm>
            <a:custGeom>
              <a:avLst/>
              <a:gdLst/>
              <a:ahLst/>
              <a:cxnLst/>
              <a:rect l="l" t="t" r="r" b="b"/>
              <a:pathLst>
                <a:path w="31171" h="35661" extrusionOk="0">
                  <a:moveTo>
                    <a:pt x="22853" y="1"/>
                  </a:moveTo>
                  <a:cubicBezTo>
                    <a:pt x="20645" y="1742"/>
                    <a:pt x="16865" y="2487"/>
                    <a:pt x="13121" y="2487"/>
                  </a:cubicBezTo>
                  <a:cubicBezTo>
                    <a:pt x="9145" y="2487"/>
                    <a:pt x="5210" y="1646"/>
                    <a:pt x="3240" y="263"/>
                  </a:cubicBezTo>
                  <a:cubicBezTo>
                    <a:pt x="818" y="11616"/>
                    <a:pt x="1" y="31579"/>
                    <a:pt x="1" y="31579"/>
                  </a:cubicBezTo>
                  <a:cubicBezTo>
                    <a:pt x="1" y="31579"/>
                    <a:pt x="2131" y="34118"/>
                    <a:pt x="13309" y="35344"/>
                  </a:cubicBezTo>
                  <a:lnTo>
                    <a:pt x="14272" y="35432"/>
                  </a:lnTo>
                  <a:lnTo>
                    <a:pt x="15119" y="29740"/>
                  </a:lnTo>
                  <a:lnTo>
                    <a:pt x="16082" y="35577"/>
                  </a:lnTo>
                  <a:cubicBezTo>
                    <a:pt x="17054" y="35634"/>
                    <a:pt x="17966" y="35660"/>
                    <a:pt x="18820" y="35660"/>
                  </a:cubicBezTo>
                  <a:cubicBezTo>
                    <a:pt x="29397" y="35660"/>
                    <a:pt x="31171" y="31637"/>
                    <a:pt x="31171" y="31637"/>
                  </a:cubicBezTo>
                  <a:cubicBezTo>
                    <a:pt x="31171" y="31637"/>
                    <a:pt x="31025" y="14447"/>
                    <a:pt x="28632" y="9749"/>
                  </a:cubicBezTo>
                  <a:cubicBezTo>
                    <a:pt x="25129" y="2773"/>
                    <a:pt x="22853" y="1"/>
                    <a:pt x="228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5136100" y="2236575"/>
              <a:ext cx="275825" cy="466250"/>
            </a:xfrm>
            <a:custGeom>
              <a:avLst/>
              <a:gdLst/>
              <a:ahLst/>
              <a:cxnLst/>
              <a:rect l="l" t="t" r="r" b="b"/>
              <a:pathLst>
                <a:path w="11033" h="18650" extrusionOk="0">
                  <a:moveTo>
                    <a:pt x="0" y="0"/>
                  </a:moveTo>
                  <a:cubicBezTo>
                    <a:pt x="0" y="1"/>
                    <a:pt x="759" y="3532"/>
                    <a:pt x="7384" y="4582"/>
                  </a:cubicBezTo>
                  <a:lnTo>
                    <a:pt x="10215" y="14068"/>
                  </a:lnTo>
                  <a:lnTo>
                    <a:pt x="10186" y="18650"/>
                  </a:lnTo>
                  <a:lnTo>
                    <a:pt x="11032" y="12929"/>
                  </a:lnTo>
                  <a:lnTo>
                    <a:pt x="8551" y="3269"/>
                  </a:lnTo>
                  <a:cubicBezTo>
                    <a:pt x="8551" y="3269"/>
                    <a:pt x="3736" y="274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5425025" y="2549575"/>
              <a:ext cx="387450" cy="157525"/>
            </a:xfrm>
            <a:custGeom>
              <a:avLst/>
              <a:gdLst/>
              <a:ahLst/>
              <a:cxnLst/>
              <a:rect l="l" t="t" r="r" b="b"/>
              <a:pathLst>
                <a:path w="15498" h="6301" extrusionOk="0">
                  <a:moveTo>
                    <a:pt x="15352" y="1"/>
                  </a:moveTo>
                  <a:cubicBezTo>
                    <a:pt x="15352" y="1"/>
                    <a:pt x="13513" y="1927"/>
                    <a:pt x="8873" y="3007"/>
                  </a:cubicBezTo>
                  <a:cubicBezTo>
                    <a:pt x="6775" y="3489"/>
                    <a:pt x="4647" y="3731"/>
                    <a:pt x="2511" y="3731"/>
                  </a:cubicBezTo>
                  <a:cubicBezTo>
                    <a:pt x="1675" y="3731"/>
                    <a:pt x="838" y="3694"/>
                    <a:pt x="0" y="3620"/>
                  </a:cubicBezTo>
                  <a:lnTo>
                    <a:pt x="0" y="3620"/>
                  </a:lnTo>
                  <a:lnTo>
                    <a:pt x="409" y="6217"/>
                  </a:lnTo>
                  <a:cubicBezTo>
                    <a:pt x="1381" y="6274"/>
                    <a:pt x="2293" y="6300"/>
                    <a:pt x="3147" y="6300"/>
                  </a:cubicBezTo>
                  <a:cubicBezTo>
                    <a:pt x="13724" y="6300"/>
                    <a:pt x="15498" y="2277"/>
                    <a:pt x="15498" y="2277"/>
                  </a:cubicBezTo>
                  <a:lnTo>
                    <a:pt x="1535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5033950" y="2543750"/>
              <a:ext cx="366300" cy="159075"/>
            </a:xfrm>
            <a:custGeom>
              <a:avLst/>
              <a:gdLst/>
              <a:ahLst/>
              <a:cxnLst/>
              <a:rect l="l" t="t" r="r" b="b"/>
              <a:pathLst>
                <a:path w="14652" h="6363" extrusionOk="0">
                  <a:moveTo>
                    <a:pt x="117" y="0"/>
                  </a:moveTo>
                  <a:cubicBezTo>
                    <a:pt x="29" y="1576"/>
                    <a:pt x="0" y="2510"/>
                    <a:pt x="0" y="2510"/>
                  </a:cubicBezTo>
                  <a:cubicBezTo>
                    <a:pt x="0" y="2510"/>
                    <a:pt x="2101" y="5049"/>
                    <a:pt x="13309" y="6246"/>
                  </a:cubicBezTo>
                  <a:lnTo>
                    <a:pt x="14272" y="6363"/>
                  </a:lnTo>
                  <a:lnTo>
                    <a:pt x="14651" y="3649"/>
                  </a:lnTo>
                  <a:cubicBezTo>
                    <a:pt x="12141" y="3503"/>
                    <a:pt x="9631" y="3152"/>
                    <a:pt x="7180" y="2598"/>
                  </a:cubicBezTo>
                  <a:cubicBezTo>
                    <a:pt x="4728" y="2043"/>
                    <a:pt x="2364" y="1168"/>
                    <a:pt x="1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5004025" y="1175700"/>
              <a:ext cx="763950" cy="951075"/>
            </a:xfrm>
            <a:custGeom>
              <a:avLst/>
              <a:gdLst/>
              <a:ahLst/>
              <a:cxnLst/>
              <a:rect l="l" t="t" r="r" b="b"/>
              <a:pathLst>
                <a:path w="30558" h="38043" extrusionOk="0">
                  <a:moveTo>
                    <a:pt x="11003" y="0"/>
                  </a:moveTo>
                  <a:cubicBezTo>
                    <a:pt x="9369" y="1284"/>
                    <a:pt x="4378" y="4991"/>
                    <a:pt x="1868" y="8872"/>
                  </a:cubicBezTo>
                  <a:cubicBezTo>
                    <a:pt x="30" y="11674"/>
                    <a:pt x="1" y="15468"/>
                    <a:pt x="2890" y="18066"/>
                  </a:cubicBezTo>
                  <a:cubicBezTo>
                    <a:pt x="2890" y="18825"/>
                    <a:pt x="3941" y="22327"/>
                    <a:pt x="4320" y="24341"/>
                  </a:cubicBezTo>
                  <a:cubicBezTo>
                    <a:pt x="4086" y="26675"/>
                    <a:pt x="2686" y="33621"/>
                    <a:pt x="2686" y="33621"/>
                  </a:cubicBezTo>
                  <a:cubicBezTo>
                    <a:pt x="4477" y="36812"/>
                    <a:pt x="7826" y="38043"/>
                    <a:pt x="11385" y="38043"/>
                  </a:cubicBezTo>
                  <a:cubicBezTo>
                    <a:pt x="16809" y="38043"/>
                    <a:pt x="22719" y="35183"/>
                    <a:pt x="24341" y="32045"/>
                  </a:cubicBezTo>
                  <a:cubicBezTo>
                    <a:pt x="25450" y="33651"/>
                    <a:pt x="26296" y="34264"/>
                    <a:pt x="27697" y="35577"/>
                  </a:cubicBezTo>
                  <a:cubicBezTo>
                    <a:pt x="28514" y="36423"/>
                    <a:pt x="29507" y="37094"/>
                    <a:pt x="30557" y="37561"/>
                  </a:cubicBezTo>
                  <a:cubicBezTo>
                    <a:pt x="29857" y="34088"/>
                    <a:pt x="27668" y="30878"/>
                    <a:pt x="25508" y="26734"/>
                  </a:cubicBezTo>
                  <a:cubicBezTo>
                    <a:pt x="24545" y="24866"/>
                    <a:pt x="24283" y="22706"/>
                    <a:pt x="24779" y="20663"/>
                  </a:cubicBezTo>
                  <a:cubicBezTo>
                    <a:pt x="24808" y="20517"/>
                    <a:pt x="24837" y="20371"/>
                    <a:pt x="24866" y="20225"/>
                  </a:cubicBezTo>
                  <a:lnTo>
                    <a:pt x="25071" y="19408"/>
                  </a:lnTo>
                  <a:lnTo>
                    <a:pt x="26326" y="14067"/>
                  </a:lnTo>
                  <a:cubicBezTo>
                    <a:pt x="27026" y="9865"/>
                    <a:pt x="27026" y="8756"/>
                    <a:pt x="26938" y="6216"/>
                  </a:cubicBezTo>
                  <a:cubicBezTo>
                    <a:pt x="26880" y="3911"/>
                    <a:pt x="26676" y="1955"/>
                    <a:pt x="24720" y="905"/>
                  </a:cubicBezTo>
                  <a:cubicBezTo>
                    <a:pt x="24195" y="642"/>
                    <a:pt x="23670" y="467"/>
                    <a:pt x="23086" y="379"/>
                  </a:cubicBezTo>
                  <a:cubicBezTo>
                    <a:pt x="22473" y="263"/>
                    <a:pt x="20722" y="117"/>
                    <a:pt x="19555" y="58"/>
                  </a:cubicBezTo>
                  <a:lnTo>
                    <a:pt x="11003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189350" y="1550000"/>
              <a:ext cx="289675" cy="141550"/>
            </a:xfrm>
            <a:custGeom>
              <a:avLst/>
              <a:gdLst/>
              <a:ahLst/>
              <a:cxnLst/>
              <a:rect l="l" t="t" r="r" b="b"/>
              <a:pathLst>
                <a:path w="11587" h="5662" extrusionOk="0">
                  <a:moveTo>
                    <a:pt x="11470" y="0"/>
                  </a:moveTo>
                  <a:lnTo>
                    <a:pt x="11470" y="0"/>
                  </a:lnTo>
                  <a:cubicBezTo>
                    <a:pt x="10828" y="2160"/>
                    <a:pt x="9077" y="3794"/>
                    <a:pt x="6917" y="4319"/>
                  </a:cubicBezTo>
                  <a:cubicBezTo>
                    <a:pt x="6305" y="4495"/>
                    <a:pt x="5692" y="4582"/>
                    <a:pt x="5108" y="4582"/>
                  </a:cubicBezTo>
                  <a:cubicBezTo>
                    <a:pt x="2160" y="4582"/>
                    <a:pt x="1" y="2656"/>
                    <a:pt x="1" y="2656"/>
                  </a:cubicBezTo>
                  <a:lnTo>
                    <a:pt x="1" y="2656"/>
                  </a:lnTo>
                  <a:cubicBezTo>
                    <a:pt x="1" y="2656"/>
                    <a:pt x="1694" y="5662"/>
                    <a:pt x="5196" y="5662"/>
                  </a:cubicBezTo>
                  <a:cubicBezTo>
                    <a:pt x="5692" y="5662"/>
                    <a:pt x="6246" y="5604"/>
                    <a:pt x="6801" y="5458"/>
                  </a:cubicBezTo>
                  <a:cubicBezTo>
                    <a:pt x="11587" y="4320"/>
                    <a:pt x="11470" y="1"/>
                    <a:pt x="11470" y="0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5063850" y="609500"/>
              <a:ext cx="556000" cy="717100"/>
            </a:xfrm>
            <a:custGeom>
              <a:avLst/>
              <a:gdLst/>
              <a:ahLst/>
              <a:cxnLst/>
              <a:rect l="l" t="t" r="r" b="b"/>
              <a:pathLst>
                <a:path w="22240" h="28684" extrusionOk="0">
                  <a:moveTo>
                    <a:pt x="3328" y="0"/>
                  </a:moveTo>
                  <a:cubicBezTo>
                    <a:pt x="789" y="963"/>
                    <a:pt x="1" y="3648"/>
                    <a:pt x="497" y="10740"/>
                  </a:cubicBezTo>
                  <a:cubicBezTo>
                    <a:pt x="905" y="17161"/>
                    <a:pt x="2423" y="18912"/>
                    <a:pt x="4057" y="19379"/>
                  </a:cubicBezTo>
                  <a:cubicBezTo>
                    <a:pt x="4492" y="19505"/>
                    <a:pt x="5056" y="19559"/>
                    <a:pt x="5699" y="19559"/>
                  </a:cubicBezTo>
                  <a:cubicBezTo>
                    <a:pt x="6698" y="19559"/>
                    <a:pt x="7888" y="19429"/>
                    <a:pt x="9077" y="19233"/>
                  </a:cubicBezTo>
                  <a:lnTo>
                    <a:pt x="9077" y="23115"/>
                  </a:lnTo>
                  <a:cubicBezTo>
                    <a:pt x="9077" y="23115"/>
                    <a:pt x="6830" y="25479"/>
                    <a:pt x="6976" y="27259"/>
                  </a:cubicBezTo>
                  <a:cubicBezTo>
                    <a:pt x="7069" y="28190"/>
                    <a:pt x="8069" y="28684"/>
                    <a:pt x="9366" y="28684"/>
                  </a:cubicBezTo>
                  <a:cubicBezTo>
                    <a:pt x="10510" y="28684"/>
                    <a:pt x="11886" y="28300"/>
                    <a:pt x="13076" y="27493"/>
                  </a:cubicBezTo>
                  <a:cubicBezTo>
                    <a:pt x="14477" y="26530"/>
                    <a:pt x="15732" y="25362"/>
                    <a:pt x="16811" y="24078"/>
                  </a:cubicBezTo>
                  <a:cubicBezTo>
                    <a:pt x="17045" y="23845"/>
                    <a:pt x="17162" y="23524"/>
                    <a:pt x="17162" y="23203"/>
                  </a:cubicBezTo>
                  <a:lnTo>
                    <a:pt x="17162" y="14097"/>
                  </a:lnTo>
                  <a:cubicBezTo>
                    <a:pt x="17162" y="14097"/>
                    <a:pt x="17591" y="14562"/>
                    <a:pt x="18397" y="14562"/>
                  </a:cubicBezTo>
                  <a:cubicBezTo>
                    <a:pt x="18851" y="14562"/>
                    <a:pt x="19425" y="14414"/>
                    <a:pt x="20109" y="13951"/>
                  </a:cubicBezTo>
                  <a:cubicBezTo>
                    <a:pt x="21744" y="12900"/>
                    <a:pt x="22240" y="10711"/>
                    <a:pt x="21189" y="9077"/>
                  </a:cubicBezTo>
                  <a:cubicBezTo>
                    <a:pt x="21131" y="9019"/>
                    <a:pt x="21072" y="8931"/>
                    <a:pt x="21014" y="8843"/>
                  </a:cubicBezTo>
                  <a:cubicBezTo>
                    <a:pt x="20639" y="8402"/>
                    <a:pt x="19994" y="8144"/>
                    <a:pt x="19307" y="8144"/>
                  </a:cubicBezTo>
                  <a:cubicBezTo>
                    <a:pt x="18496" y="8144"/>
                    <a:pt x="17627" y="8502"/>
                    <a:pt x="17074" y="9340"/>
                  </a:cubicBezTo>
                  <a:cubicBezTo>
                    <a:pt x="16609" y="10270"/>
                    <a:pt x="16472" y="11200"/>
                    <a:pt x="16079" y="11200"/>
                  </a:cubicBezTo>
                  <a:cubicBezTo>
                    <a:pt x="16003" y="11200"/>
                    <a:pt x="15918" y="11166"/>
                    <a:pt x="15819" y="11091"/>
                  </a:cubicBezTo>
                  <a:cubicBezTo>
                    <a:pt x="14126" y="9865"/>
                    <a:pt x="15177" y="6275"/>
                    <a:pt x="13134" y="4903"/>
                  </a:cubicBezTo>
                  <a:cubicBezTo>
                    <a:pt x="12142" y="4232"/>
                    <a:pt x="11120" y="3648"/>
                    <a:pt x="10070" y="3123"/>
                  </a:cubicBezTo>
                  <a:cubicBezTo>
                    <a:pt x="6421" y="1868"/>
                    <a:pt x="4087" y="2481"/>
                    <a:pt x="332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5261575" y="829075"/>
              <a:ext cx="43800" cy="43100"/>
            </a:xfrm>
            <a:custGeom>
              <a:avLst/>
              <a:gdLst/>
              <a:ahLst/>
              <a:cxnLst/>
              <a:rect l="l" t="t" r="r" b="b"/>
              <a:pathLst>
                <a:path w="1752" h="1724" extrusionOk="0">
                  <a:moveTo>
                    <a:pt x="855" y="0"/>
                  </a:moveTo>
                  <a:cubicBezTo>
                    <a:pt x="410" y="0"/>
                    <a:pt x="29" y="370"/>
                    <a:pt x="1" y="848"/>
                  </a:cubicBezTo>
                  <a:cubicBezTo>
                    <a:pt x="1" y="1315"/>
                    <a:pt x="380" y="1724"/>
                    <a:pt x="876" y="1724"/>
                  </a:cubicBezTo>
                  <a:cubicBezTo>
                    <a:pt x="1343" y="1724"/>
                    <a:pt x="1723" y="1345"/>
                    <a:pt x="1723" y="848"/>
                  </a:cubicBezTo>
                  <a:cubicBezTo>
                    <a:pt x="1752" y="381"/>
                    <a:pt x="1373" y="2"/>
                    <a:pt x="906" y="2"/>
                  </a:cubicBezTo>
                  <a:cubicBezTo>
                    <a:pt x="889" y="1"/>
                    <a:pt x="872" y="0"/>
                    <a:pt x="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103250" y="824000"/>
              <a:ext cx="41625" cy="42400"/>
            </a:xfrm>
            <a:custGeom>
              <a:avLst/>
              <a:gdLst/>
              <a:ahLst/>
              <a:cxnLst/>
              <a:rect l="l" t="t" r="r" b="b"/>
              <a:pathLst>
                <a:path w="1665" h="1696" extrusionOk="0">
                  <a:moveTo>
                    <a:pt x="876" y="1"/>
                  </a:moveTo>
                  <a:cubicBezTo>
                    <a:pt x="409" y="1"/>
                    <a:pt x="30" y="351"/>
                    <a:pt x="30" y="818"/>
                  </a:cubicBezTo>
                  <a:cubicBezTo>
                    <a:pt x="1" y="1256"/>
                    <a:pt x="322" y="1664"/>
                    <a:pt x="789" y="1693"/>
                  </a:cubicBezTo>
                  <a:cubicBezTo>
                    <a:pt x="807" y="1695"/>
                    <a:pt x="826" y="1695"/>
                    <a:pt x="844" y="1695"/>
                  </a:cubicBezTo>
                  <a:cubicBezTo>
                    <a:pt x="1258" y="1695"/>
                    <a:pt x="1607" y="1383"/>
                    <a:pt x="1635" y="964"/>
                  </a:cubicBezTo>
                  <a:lnTo>
                    <a:pt x="1635" y="876"/>
                  </a:lnTo>
                  <a:cubicBezTo>
                    <a:pt x="1664" y="439"/>
                    <a:pt x="1343" y="30"/>
                    <a:pt x="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129525" y="824000"/>
              <a:ext cx="75175" cy="135750"/>
            </a:xfrm>
            <a:custGeom>
              <a:avLst/>
              <a:gdLst/>
              <a:ahLst/>
              <a:cxnLst/>
              <a:rect l="l" t="t" r="r" b="b"/>
              <a:pathLst>
                <a:path w="3007" h="5430" extrusionOk="0">
                  <a:moveTo>
                    <a:pt x="3006" y="1"/>
                  </a:moveTo>
                  <a:lnTo>
                    <a:pt x="0" y="4524"/>
                  </a:lnTo>
                  <a:lnTo>
                    <a:pt x="2861" y="5429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5290775" y="1010800"/>
              <a:ext cx="174400" cy="111650"/>
            </a:xfrm>
            <a:custGeom>
              <a:avLst/>
              <a:gdLst/>
              <a:ahLst/>
              <a:cxnLst/>
              <a:rect l="l" t="t" r="r" b="b"/>
              <a:pathLst>
                <a:path w="6976" h="4466" extrusionOk="0">
                  <a:moveTo>
                    <a:pt x="6976" y="0"/>
                  </a:moveTo>
                  <a:cubicBezTo>
                    <a:pt x="6333" y="1693"/>
                    <a:pt x="2072" y="2919"/>
                    <a:pt x="0" y="3181"/>
                  </a:cubicBezTo>
                  <a:lnTo>
                    <a:pt x="0" y="4466"/>
                  </a:lnTo>
                  <a:cubicBezTo>
                    <a:pt x="0" y="4466"/>
                    <a:pt x="4232" y="3240"/>
                    <a:pt x="5487" y="2160"/>
                  </a:cubicBezTo>
                  <a:cubicBezTo>
                    <a:pt x="6188" y="1605"/>
                    <a:pt x="6713" y="847"/>
                    <a:pt x="6976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5278375" y="759125"/>
              <a:ext cx="56925" cy="40100"/>
            </a:xfrm>
            <a:custGeom>
              <a:avLst/>
              <a:gdLst/>
              <a:ahLst/>
              <a:cxnLst/>
              <a:rect l="l" t="t" r="r" b="b"/>
              <a:pathLst>
                <a:path w="2277" h="1604" extrusionOk="0">
                  <a:moveTo>
                    <a:pt x="1026" y="1"/>
                  </a:moveTo>
                  <a:cubicBezTo>
                    <a:pt x="612" y="1"/>
                    <a:pt x="205" y="252"/>
                    <a:pt x="29" y="670"/>
                  </a:cubicBezTo>
                  <a:lnTo>
                    <a:pt x="0" y="728"/>
                  </a:lnTo>
                  <a:lnTo>
                    <a:pt x="2043" y="1603"/>
                  </a:lnTo>
                  <a:cubicBezTo>
                    <a:pt x="2277" y="1020"/>
                    <a:pt x="2014" y="348"/>
                    <a:pt x="1430" y="86"/>
                  </a:cubicBezTo>
                  <a:cubicBezTo>
                    <a:pt x="1300" y="28"/>
                    <a:pt x="1163" y="1"/>
                    <a:pt x="1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5219275" y="956075"/>
              <a:ext cx="108725" cy="71475"/>
            </a:xfrm>
            <a:custGeom>
              <a:avLst/>
              <a:gdLst/>
              <a:ahLst/>
              <a:cxnLst/>
              <a:rect l="l" t="t" r="r" b="b"/>
              <a:pathLst>
                <a:path w="4349" h="2859" extrusionOk="0">
                  <a:moveTo>
                    <a:pt x="3969" y="0"/>
                  </a:moveTo>
                  <a:lnTo>
                    <a:pt x="0" y="1372"/>
                  </a:lnTo>
                  <a:cubicBezTo>
                    <a:pt x="264" y="2282"/>
                    <a:pt x="1077" y="2858"/>
                    <a:pt x="1974" y="2858"/>
                  </a:cubicBezTo>
                  <a:cubicBezTo>
                    <a:pt x="2170" y="2858"/>
                    <a:pt x="2369" y="2830"/>
                    <a:pt x="2568" y="2773"/>
                  </a:cubicBezTo>
                  <a:lnTo>
                    <a:pt x="2627" y="2744"/>
                  </a:lnTo>
                  <a:cubicBezTo>
                    <a:pt x="3736" y="2393"/>
                    <a:pt x="4349" y="1197"/>
                    <a:pt x="3999" y="59"/>
                  </a:cubicBezTo>
                  <a:lnTo>
                    <a:pt x="3969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5261575" y="982325"/>
              <a:ext cx="59125" cy="44825"/>
            </a:xfrm>
            <a:custGeom>
              <a:avLst/>
              <a:gdLst/>
              <a:ahLst/>
              <a:cxnLst/>
              <a:rect l="l" t="t" r="r" b="b"/>
              <a:pathLst>
                <a:path w="2365" h="1793" extrusionOk="0">
                  <a:moveTo>
                    <a:pt x="1781" y="1"/>
                  </a:moveTo>
                  <a:cubicBezTo>
                    <a:pt x="818" y="1"/>
                    <a:pt x="1" y="789"/>
                    <a:pt x="1" y="1781"/>
                  </a:cubicBezTo>
                  <a:cubicBezTo>
                    <a:pt x="81" y="1789"/>
                    <a:pt x="161" y="1792"/>
                    <a:pt x="241" y="1792"/>
                  </a:cubicBezTo>
                  <a:cubicBezTo>
                    <a:pt x="481" y="1792"/>
                    <a:pt x="716" y="1759"/>
                    <a:pt x="935" y="1694"/>
                  </a:cubicBezTo>
                  <a:cubicBezTo>
                    <a:pt x="1664" y="1460"/>
                    <a:pt x="2219" y="818"/>
                    <a:pt x="2365" y="59"/>
                  </a:cubicBezTo>
                  <a:cubicBezTo>
                    <a:pt x="2190" y="1"/>
                    <a:pt x="1985" y="1"/>
                    <a:pt x="178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998200" y="505150"/>
              <a:ext cx="412975" cy="256850"/>
            </a:xfrm>
            <a:custGeom>
              <a:avLst/>
              <a:gdLst/>
              <a:ahLst/>
              <a:cxnLst/>
              <a:rect l="l" t="t" r="r" b="b"/>
              <a:pathLst>
                <a:path w="16519" h="10274" extrusionOk="0">
                  <a:moveTo>
                    <a:pt x="7471" y="1"/>
                  </a:moveTo>
                  <a:cubicBezTo>
                    <a:pt x="2714" y="585"/>
                    <a:pt x="0" y="4174"/>
                    <a:pt x="0" y="10274"/>
                  </a:cubicBezTo>
                  <a:lnTo>
                    <a:pt x="4378" y="10274"/>
                  </a:lnTo>
                  <a:cubicBezTo>
                    <a:pt x="6421" y="10274"/>
                    <a:pt x="8143" y="8756"/>
                    <a:pt x="8405" y="6743"/>
                  </a:cubicBezTo>
                  <a:lnTo>
                    <a:pt x="8580" y="10274"/>
                  </a:lnTo>
                  <a:cubicBezTo>
                    <a:pt x="10273" y="10274"/>
                    <a:pt x="11674" y="8990"/>
                    <a:pt x="11820" y="7297"/>
                  </a:cubicBezTo>
                  <a:lnTo>
                    <a:pt x="11849" y="6713"/>
                  </a:lnTo>
                  <a:cubicBezTo>
                    <a:pt x="12024" y="8727"/>
                    <a:pt x="13688" y="10274"/>
                    <a:pt x="15702" y="10274"/>
                  </a:cubicBezTo>
                  <a:lnTo>
                    <a:pt x="16081" y="10274"/>
                  </a:lnTo>
                  <a:lnTo>
                    <a:pt x="16519" y="3941"/>
                  </a:lnTo>
                  <a:lnTo>
                    <a:pt x="7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081050" y="1890575"/>
              <a:ext cx="1146275" cy="1698750"/>
            </a:xfrm>
            <a:custGeom>
              <a:avLst/>
              <a:gdLst/>
              <a:ahLst/>
              <a:cxnLst/>
              <a:rect l="l" t="t" r="r" b="b"/>
              <a:pathLst>
                <a:path w="45851" h="67950" extrusionOk="0">
                  <a:moveTo>
                    <a:pt x="14909" y="1"/>
                  </a:moveTo>
                  <a:cubicBezTo>
                    <a:pt x="12836" y="1"/>
                    <a:pt x="10933" y="507"/>
                    <a:pt x="9281" y="1495"/>
                  </a:cubicBezTo>
                  <a:lnTo>
                    <a:pt x="0" y="6953"/>
                  </a:lnTo>
                  <a:lnTo>
                    <a:pt x="2627" y="12439"/>
                  </a:lnTo>
                  <a:cubicBezTo>
                    <a:pt x="2160" y="14716"/>
                    <a:pt x="1927" y="17051"/>
                    <a:pt x="1956" y="19356"/>
                  </a:cubicBezTo>
                  <a:cubicBezTo>
                    <a:pt x="1956" y="35554"/>
                    <a:pt x="11762" y="54379"/>
                    <a:pt x="23874" y="61383"/>
                  </a:cubicBezTo>
                  <a:cubicBezTo>
                    <a:pt x="24691" y="61850"/>
                    <a:pt x="25537" y="62288"/>
                    <a:pt x="26413" y="62638"/>
                  </a:cubicBezTo>
                  <a:lnTo>
                    <a:pt x="28923" y="67950"/>
                  </a:lnTo>
                  <a:lnTo>
                    <a:pt x="38145" y="62609"/>
                  </a:lnTo>
                  <a:cubicBezTo>
                    <a:pt x="42844" y="59953"/>
                    <a:pt x="45850" y="53678"/>
                    <a:pt x="45850" y="44748"/>
                  </a:cubicBezTo>
                  <a:cubicBezTo>
                    <a:pt x="45850" y="28579"/>
                    <a:pt x="36015" y="9725"/>
                    <a:pt x="23903" y="2750"/>
                  </a:cubicBezTo>
                  <a:cubicBezTo>
                    <a:pt x="20735" y="899"/>
                    <a:pt x="17672" y="1"/>
                    <a:pt x="1490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3819850" y="2026875"/>
              <a:ext cx="1243300" cy="1601375"/>
            </a:xfrm>
            <a:custGeom>
              <a:avLst/>
              <a:gdLst/>
              <a:ahLst/>
              <a:cxnLst/>
              <a:rect l="l" t="t" r="r" b="b"/>
              <a:pathLst>
                <a:path w="49732" h="64055" extrusionOk="0">
                  <a:moveTo>
                    <a:pt x="16148" y="1"/>
                  </a:moveTo>
                  <a:cubicBezTo>
                    <a:pt x="14593" y="1"/>
                    <a:pt x="13090" y="288"/>
                    <a:pt x="11674" y="888"/>
                  </a:cubicBezTo>
                  <a:cubicBezTo>
                    <a:pt x="1955" y="5003"/>
                    <a:pt x="0" y="22281"/>
                    <a:pt x="7267" y="39471"/>
                  </a:cubicBezTo>
                  <a:cubicBezTo>
                    <a:pt x="13502" y="54160"/>
                    <a:pt x="24468" y="64054"/>
                    <a:pt x="33591" y="64054"/>
                  </a:cubicBezTo>
                  <a:cubicBezTo>
                    <a:pt x="35144" y="64054"/>
                    <a:pt x="36644" y="63768"/>
                    <a:pt x="38057" y="63169"/>
                  </a:cubicBezTo>
                  <a:cubicBezTo>
                    <a:pt x="47776" y="59054"/>
                    <a:pt x="49732" y="41776"/>
                    <a:pt x="42464" y="24586"/>
                  </a:cubicBezTo>
                  <a:cubicBezTo>
                    <a:pt x="36231" y="9876"/>
                    <a:pt x="25270" y="1"/>
                    <a:pt x="1614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5223650" y="2923875"/>
              <a:ext cx="3675" cy="89050"/>
            </a:xfrm>
            <a:custGeom>
              <a:avLst/>
              <a:gdLst/>
              <a:ahLst/>
              <a:cxnLst/>
              <a:rect l="l" t="t" r="r" b="b"/>
              <a:pathLst>
                <a:path w="147" h="3562" extrusionOk="0">
                  <a:moveTo>
                    <a:pt x="146" y="3561"/>
                  </a:moveTo>
                  <a:cubicBezTo>
                    <a:pt x="146" y="3503"/>
                    <a:pt x="146" y="3474"/>
                    <a:pt x="146" y="3416"/>
                  </a:cubicBezTo>
                  <a:cubicBezTo>
                    <a:pt x="146" y="3474"/>
                    <a:pt x="146" y="3503"/>
                    <a:pt x="146" y="3561"/>
                  </a:cubicBezTo>
                  <a:close/>
                  <a:moveTo>
                    <a:pt x="146" y="3416"/>
                  </a:moveTo>
                  <a:lnTo>
                    <a:pt x="146" y="3416"/>
                  </a:lnTo>
                  <a:lnTo>
                    <a:pt x="146" y="3416"/>
                  </a:lnTo>
                  <a:lnTo>
                    <a:pt x="146" y="3416"/>
                  </a:lnTo>
                  <a:moveTo>
                    <a:pt x="146" y="3386"/>
                  </a:moveTo>
                  <a:cubicBezTo>
                    <a:pt x="146" y="2277"/>
                    <a:pt x="88" y="1168"/>
                    <a:pt x="0" y="30"/>
                  </a:cubicBezTo>
                  <a:cubicBezTo>
                    <a:pt x="88" y="1168"/>
                    <a:pt x="146" y="2277"/>
                    <a:pt x="146" y="3386"/>
                  </a:cubicBezTo>
                  <a:close/>
                  <a:moveTo>
                    <a:pt x="0" y="3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863925" y="2466400"/>
              <a:ext cx="363400" cy="779275"/>
            </a:xfrm>
            <a:custGeom>
              <a:avLst/>
              <a:gdLst/>
              <a:ahLst/>
              <a:cxnLst/>
              <a:rect l="l" t="t" r="r" b="b"/>
              <a:pathLst>
                <a:path w="14536" h="31171" extrusionOk="0">
                  <a:moveTo>
                    <a:pt x="13659" y="29332"/>
                  </a:moveTo>
                  <a:lnTo>
                    <a:pt x="13659" y="29332"/>
                  </a:lnTo>
                  <a:cubicBezTo>
                    <a:pt x="13572" y="29712"/>
                    <a:pt x="13455" y="30091"/>
                    <a:pt x="13368" y="30441"/>
                  </a:cubicBezTo>
                  <a:cubicBezTo>
                    <a:pt x="13484" y="30091"/>
                    <a:pt x="13572" y="29712"/>
                    <a:pt x="13659" y="29332"/>
                  </a:cubicBezTo>
                  <a:close/>
                  <a:moveTo>
                    <a:pt x="9428" y="1"/>
                  </a:moveTo>
                  <a:lnTo>
                    <a:pt x="30" y="5429"/>
                  </a:lnTo>
                  <a:lnTo>
                    <a:pt x="1" y="5429"/>
                  </a:lnTo>
                  <a:cubicBezTo>
                    <a:pt x="3182" y="12375"/>
                    <a:pt x="5079" y="20022"/>
                    <a:pt x="5079" y="27143"/>
                  </a:cubicBezTo>
                  <a:cubicBezTo>
                    <a:pt x="5108" y="28486"/>
                    <a:pt x="5021" y="29828"/>
                    <a:pt x="4875" y="31171"/>
                  </a:cubicBezTo>
                  <a:lnTo>
                    <a:pt x="14302" y="25713"/>
                  </a:lnTo>
                  <a:cubicBezTo>
                    <a:pt x="14448" y="24429"/>
                    <a:pt x="14506" y="23145"/>
                    <a:pt x="14535" y="21860"/>
                  </a:cubicBezTo>
                  <a:cubicBezTo>
                    <a:pt x="14535" y="21802"/>
                    <a:pt x="14535" y="21773"/>
                    <a:pt x="14535" y="21715"/>
                  </a:cubicBezTo>
                  <a:lnTo>
                    <a:pt x="14535" y="21685"/>
                  </a:lnTo>
                  <a:cubicBezTo>
                    <a:pt x="14535" y="20576"/>
                    <a:pt x="14477" y="19467"/>
                    <a:pt x="14389" y="18329"/>
                  </a:cubicBezTo>
                  <a:cubicBezTo>
                    <a:pt x="14389" y="18300"/>
                    <a:pt x="14389" y="18300"/>
                    <a:pt x="14389" y="18300"/>
                  </a:cubicBezTo>
                  <a:cubicBezTo>
                    <a:pt x="13893" y="12171"/>
                    <a:pt x="12113" y="5809"/>
                    <a:pt x="9428" y="1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131700" y="3112850"/>
              <a:ext cx="89050" cy="253225"/>
            </a:xfrm>
            <a:custGeom>
              <a:avLst/>
              <a:gdLst/>
              <a:ahLst/>
              <a:cxnLst/>
              <a:rect l="l" t="t" r="r" b="b"/>
              <a:pathLst>
                <a:path w="3562" h="10129" extrusionOk="0">
                  <a:moveTo>
                    <a:pt x="3562" y="1"/>
                  </a:moveTo>
                  <a:cubicBezTo>
                    <a:pt x="3503" y="614"/>
                    <a:pt x="3416" y="1168"/>
                    <a:pt x="3328" y="1723"/>
                  </a:cubicBezTo>
                  <a:cubicBezTo>
                    <a:pt x="3386" y="1373"/>
                    <a:pt x="3445" y="993"/>
                    <a:pt x="3503" y="614"/>
                  </a:cubicBezTo>
                  <a:cubicBezTo>
                    <a:pt x="3532" y="439"/>
                    <a:pt x="3532" y="234"/>
                    <a:pt x="3562" y="59"/>
                  </a:cubicBezTo>
                  <a:cubicBezTo>
                    <a:pt x="3562" y="59"/>
                    <a:pt x="3562" y="30"/>
                    <a:pt x="3562" y="1"/>
                  </a:cubicBezTo>
                  <a:close/>
                  <a:moveTo>
                    <a:pt x="264" y="9749"/>
                  </a:moveTo>
                  <a:lnTo>
                    <a:pt x="118" y="9982"/>
                  </a:lnTo>
                  <a:lnTo>
                    <a:pt x="1" y="10128"/>
                  </a:lnTo>
                  <a:cubicBezTo>
                    <a:pt x="118" y="10011"/>
                    <a:pt x="176" y="9895"/>
                    <a:pt x="264" y="974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810675" y="3574725"/>
              <a:ext cx="18275" cy="10225"/>
            </a:xfrm>
            <a:custGeom>
              <a:avLst/>
              <a:gdLst/>
              <a:ahLst/>
              <a:cxnLst/>
              <a:rect l="l" t="t" r="r" b="b"/>
              <a:pathLst>
                <a:path w="731" h="409" extrusionOk="0">
                  <a:moveTo>
                    <a:pt x="730" y="0"/>
                  </a:moveTo>
                  <a:lnTo>
                    <a:pt x="0" y="409"/>
                  </a:lnTo>
                  <a:cubicBezTo>
                    <a:pt x="30" y="409"/>
                    <a:pt x="59" y="380"/>
                    <a:pt x="88" y="380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812875" y="3109200"/>
              <a:ext cx="408600" cy="475025"/>
            </a:xfrm>
            <a:custGeom>
              <a:avLst/>
              <a:gdLst/>
              <a:ahLst/>
              <a:cxnLst/>
              <a:rect l="l" t="t" r="r" b="b"/>
              <a:pathLst>
                <a:path w="16344" h="19001" extrusionOk="0">
                  <a:moveTo>
                    <a:pt x="16344" y="1"/>
                  </a:moveTo>
                  <a:lnTo>
                    <a:pt x="6917" y="5459"/>
                  </a:lnTo>
                  <a:cubicBezTo>
                    <a:pt x="6654" y="7677"/>
                    <a:pt x="6216" y="9661"/>
                    <a:pt x="5574" y="11442"/>
                  </a:cubicBezTo>
                  <a:cubicBezTo>
                    <a:pt x="4378" y="14769"/>
                    <a:pt x="2510" y="17395"/>
                    <a:pt x="0" y="19001"/>
                  </a:cubicBezTo>
                  <a:lnTo>
                    <a:pt x="642" y="18621"/>
                  </a:lnTo>
                  <a:lnTo>
                    <a:pt x="8814" y="13864"/>
                  </a:lnTo>
                  <a:cubicBezTo>
                    <a:pt x="8960" y="13776"/>
                    <a:pt x="9106" y="13689"/>
                    <a:pt x="9252" y="13601"/>
                  </a:cubicBezTo>
                  <a:lnTo>
                    <a:pt x="9748" y="13280"/>
                  </a:lnTo>
                  <a:cubicBezTo>
                    <a:pt x="9865" y="13193"/>
                    <a:pt x="10011" y="13105"/>
                    <a:pt x="10127" y="12988"/>
                  </a:cubicBezTo>
                  <a:lnTo>
                    <a:pt x="10332" y="12842"/>
                  </a:lnTo>
                  <a:cubicBezTo>
                    <a:pt x="11265" y="12084"/>
                    <a:pt x="12083" y="11237"/>
                    <a:pt x="12754" y="10274"/>
                  </a:cubicBezTo>
                  <a:lnTo>
                    <a:pt x="12871" y="10128"/>
                  </a:lnTo>
                  <a:lnTo>
                    <a:pt x="13017" y="9895"/>
                  </a:lnTo>
                  <a:cubicBezTo>
                    <a:pt x="13308" y="9486"/>
                    <a:pt x="13571" y="9048"/>
                    <a:pt x="13834" y="8552"/>
                  </a:cubicBezTo>
                  <a:lnTo>
                    <a:pt x="13980" y="8260"/>
                  </a:lnTo>
                  <a:cubicBezTo>
                    <a:pt x="14184" y="7939"/>
                    <a:pt x="14330" y="7618"/>
                    <a:pt x="14476" y="7297"/>
                  </a:cubicBezTo>
                  <a:lnTo>
                    <a:pt x="14680" y="6801"/>
                  </a:lnTo>
                  <a:cubicBezTo>
                    <a:pt x="14826" y="6480"/>
                    <a:pt x="14943" y="6130"/>
                    <a:pt x="15060" y="5780"/>
                  </a:cubicBezTo>
                  <a:cubicBezTo>
                    <a:pt x="15118" y="5634"/>
                    <a:pt x="15176" y="5429"/>
                    <a:pt x="15235" y="5254"/>
                  </a:cubicBezTo>
                  <a:cubicBezTo>
                    <a:pt x="15293" y="5079"/>
                    <a:pt x="15351" y="4904"/>
                    <a:pt x="15410" y="4729"/>
                  </a:cubicBezTo>
                  <a:cubicBezTo>
                    <a:pt x="15497" y="4379"/>
                    <a:pt x="15614" y="3999"/>
                    <a:pt x="15702" y="3620"/>
                  </a:cubicBezTo>
                  <a:cubicBezTo>
                    <a:pt x="15848" y="3065"/>
                    <a:pt x="15964" y="2482"/>
                    <a:pt x="16081" y="1869"/>
                  </a:cubicBezTo>
                  <a:cubicBezTo>
                    <a:pt x="16139" y="1519"/>
                    <a:pt x="16198" y="1139"/>
                    <a:pt x="16256" y="760"/>
                  </a:cubicBezTo>
                  <a:cubicBezTo>
                    <a:pt x="16285" y="585"/>
                    <a:pt x="16285" y="380"/>
                    <a:pt x="16315" y="205"/>
                  </a:cubicBezTo>
                  <a:cubicBezTo>
                    <a:pt x="16315" y="205"/>
                    <a:pt x="16315" y="176"/>
                    <a:pt x="16315" y="147"/>
                  </a:cubicBezTo>
                  <a:cubicBezTo>
                    <a:pt x="16344" y="147"/>
                    <a:pt x="16344" y="118"/>
                    <a:pt x="16344" y="88"/>
                  </a:cubicBezTo>
                  <a:cubicBezTo>
                    <a:pt x="16344" y="59"/>
                    <a:pt x="16344" y="30"/>
                    <a:pt x="16344" y="1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808475" y="3395225"/>
              <a:ext cx="143775" cy="191200"/>
            </a:xfrm>
            <a:custGeom>
              <a:avLst/>
              <a:gdLst/>
              <a:ahLst/>
              <a:cxnLst/>
              <a:rect l="l" t="t" r="r" b="b"/>
              <a:pathLst>
                <a:path w="5751" h="7648" extrusionOk="0">
                  <a:moveTo>
                    <a:pt x="5750" y="1"/>
                  </a:moveTo>
                  <a:cubicBezTo>
                    <a:pt x="4482" y="3459"/>
                    <a:pt x="2560" y="6035"/>
                    <a:pt x="95" y="7588"/>
                  </a:cubicBezTo>
                  <a:lnTo>
                    <a:pt x="95" y="7588"/>
                  </a:lnTo>
                  <a:cubicBezTo>
                    <a:pt x="122" y="7584"/>
                    <a:pt x="149" y="7560"/>
                    <a:pt x="176" y="7560"/>
                  </a:cubicBezTo>
                  <a:cubicBezTo>
                    <a:pt x="2686" y="5954"/>
                    <a:pt x="4554" y="3328"/>
                    <a:pt x="5750" y="1"/>
                  </a:cubicBezTo>
                  <a:close/>
                  <a:moveTo>
                    <a:pt x="95" y="7588"/>
                  </a:moveTo>
                  <a:lnTo>
                    <a:pt x="95" y="7588"/>
                  </a:lnTo>
                  <a:cubicBezTo>
                    <a:pt x="93" y="7589"/>
                    <a:pt x="91" y="7589"/>
                    <a:pt x="88" y="7589"/>
                  </a:cubicBezTo>
                  <a:lnTo>
                    <a:pt x="1" y="7647"/>
                  </a:lnTo>
                  <a:cubicBezTo>
                    <a:pt x="32" y="7628"/>
                    <a:pt x="64" y="7608"/>
                    <a:pt x="95" y="7588"/>
                  </a:cubicBez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4488900" y="1892175"/>
              <a:ext cx="233525" cy="94900"/>
            </a:xfrm>
            <a:custGeom>
              <a:avLst/>
              <a:gdLst/>
              <a:ahLst/>
              <a:cxnLst/>
              <a:rect l="l" t="t" r="r" b="b"/>
              <a:pathLst>
                <a:path w="9341" h="3796" extrusionOk="0">
                  <a:moveTo>
                    <a:pt x="9340" y="3795"/>
                  </a:moveTo>
                  <a:cubicBezTo>
                    <a:pt x="8756" y="3386"/>
                    <a:pt x="8173" y="3007"/>
                    <a:pt x="7589" y="2686"/>
                  </a:cubicBezTo>
                  <a:cubicBezTo>
                    <a:pt x="4933" y="1139"/>
                    <a:pt x="2365" y="264"/>
                    <a:pt x="1" y="1"/>
                  </a:cubicBezTo>
                  <a:cubicBezTo>
                    <a:pt x="2365" y="264"/>
                    <a:pt x="4933" y="1139"/>
                    <a:pt x="7589" y="2686"/>
                  </a:cubicBezTo>
                  <a:cubicBezTo>
                    <a:pt x="8173" y="3007"/>
                    <a:pt x="8756" y="3386"/>
                    <a:pt x="9340" y="37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4081775" y="1890725"/>
              <a:ext cx="1017850" cy="711425"/>
            </a:xfrm>
            <a:custGeom>
              <a:avLst/>
              <a:gdLst/>
              <a:ahLst/>
              <a:cxnLst/>
              <a:rect l="l" t="t" r="r" b="b"/>
              <a:pathLst>
                <a:path w="40714" h="28457" extrusionOk="0">
                  <a:moveTo>
                    <a:pt x="14885" y="1"/>
                  </a:moveTo>
                  <a:cubicBezTo>
                    <a:pt x="12813" y="1"/>
                    <a:pt x="10916" y="497"/>
                    <a:pt x="9252" y="1489"/>
                  </a:cubicBezTo>
                  <a:lnTo>
                    <a:pt x="0" y="6917"/>
                  </a:lnTo>
                  <a:cubicBezTo>
                    <a:pt x="1693" y="5954"/>
                    <a:pt x="3590" y="5429"/>
                    <a:pt x="5662" y="5429"/>
                  </a:cubicBezTo>
                  <a:cubicBezTo>
                    <a:pt x="8347" y="5429"/>
                    <a:pt x="11295" y="6275"/>
                    <a:pt x="14389" y="8085"/>
                  </a:cubicBezTo>
                  <a:cubicBezTo>
                    <a:pt x="21189" y="11996"/>
                    <a:pt x="27289" y="19642"/>
                    <a:pt x="31316" y="28456"/>
                  </a:cubicBezTo>
                  <a:lnTo>
                    <a:pt x="40714" y="23028"/>
                  </a:lnTo>
                  <a:cubicBezTo>
                    <a:pt x="37036" y="15002"/>
                    <a:pt x="31666" y="7968"/>
                    <a:pt x="25625" y="3853"/>
                  </a:cubicBezTo>
                  <a:cubicBezTo>
                    <a:pt x="25041" y="3444"/>
                    <a:pt x="24458" y="3065"/>
                    <a:pt x="23874" y="2744"/>
                  </a:cubicBezTo>
                  <a:cubicBezTo>
                    <a:pt x="21218" y="1197"/>
                    <a:pt x="18650" y="322"/>
                    <a:pt x="16286" y="59"/>
                  </a:cubicBezTo>
                  <a:cubicBezTo>
                    <a:pt x="15790" y="30"/>
                    <a:pt x="15323" y="1"/>
                    <a:pt x="14885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864675" y="2466400"/>
              <a:ext cx="234950" cy="135750"/>
            </a:xfrm>
            <a:custGeom>
              <a:avLst/>
              <a:gdLst/>
              <a:ahLst/>
              <a:cxnLst/>
              <a:rect l="l" t="t" r="r" b="b"/>
              <a:pathLst>
                <a:path w="9398" h="5430" extrusionOk="0">
                  <a:moveTo>
                    <a:pt x="0" y="5429"/>
                  </a:moveTo>
                  <a:cubicBezTo>
                    <a:pt x="0" y="5429"/>
                    <a:pt x="0" y="5429"/>
                    <a:pt x="0" y="5429"/>
                  </a:cubicBezTo>
                  <a:lnTo>
                    <a:pt x="9398" y="1"/>
                  </a:lnTo>
                  <a:cubicBezTo>
                    <a:pt x="9398" y="1"/>
                    <a:pt x="9398" y="1"/>
                    <a:pt x="9398" y="1"/>
                  </a:cubicBezTo>
                  <a:lnTo>
                    <a:pt x="0" y="5429"/>
                  </a:lnTo>
                </a:path>
              </a:pathLst>
            </a:custGeom>
            <a:solidFill>
              <a:srgbClr val="EFCA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4069375" y="2602850"/>
              <a:ext cx="750075" cy="774325"/>
            </a:xfrm>
            <a:custGeom>
              <a:avLst/>
              <a:gdLst/>
              <a:ahLst/>
              <a:cxnLst/>
              <a:rect l="l" t="t" r="r" b="b"/>
              <a:pathLst>
                <a:path w="30003" h="30973" extrusionOk="0">
                  <a:moveTo>
                    <a:pt x="0" y="0"/>
                  </a:moveTo>
                  <a:cubicBezTo>
                    <a:pt x="0" y="4524"/>
                    <a:pt x="1168" y="9544"/>
                    <a:pt x="3152" y="14214"/>
                  </a:cubicBezTo>
                  <a:cubicBezTo>
                    <a:pt x="5925" y="20693"/>
                    <a:pt x="10215" y="26501"/>
                    <a:pt x="15031" y="29273"/>
                  </a:cubicBezTo>
                  <a:cubicBezTo>
                    <a:pt x="17013" y="30433"/>
                    <a:pt x="18909" y="30973"/>
                    <a:pt x="20646" y="30973"/>
                  </a:cubicBezTo>
                  <a:cubicBezTo>
                    <a:pt x="23105" y="30973"/>
                    <a:pt x="25243" y="29892"/>
                    <a:pt x="26851" y="27960"/>
                  </a:cubicBezTo>
                  <a:cubicBezTo>
                    <a:pt x="28835" y="25596"/>
                    <a:pt x="30003" y="21948"/>
                    <a:pt x="30003" y="174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4148175" y="2917450"/>
              <a:ext cx="592475" cy="459725"/>
            </a:xfrm>
            <a:custGeom>
              <a:avLst/>
              <a:gdLst/>
              <a:ahLst/>
              <a:cxnLst/>
              <a:rect l="l" t="t" r="r" b="b"/>
              <a:pathLst>
                <a:path w="23699" h="18389" extrusionOk="0">
                  <a:moveTo>
                    <a:pt x="5142" y="0"/>
                  </a:moveTo>
                  <a:cubicBezTo>
                    <a:pt x="3218" y="0"/>
                    <a:pt x="1477" y="561"/>
                    <a:pt x="0" y="1630"/>
                  </a:cubicBezTo>
                  <a:cubicBezTo>
                    <a:pt x="2773" y="8109"/>
                    <a:pt x="7063" y="13917"/>
                    <a:pt x="11879" y="16689"/>
                  </a:cubicBezTo>
                  <a:cubicBezTo>
                    <a:pt x="13861" y="17849"/>
                    <a:pt x="15757" y="18389"/>
                    <a:pt x="17494" y="18389"/>
                  </a:cubicBezTo>
                  <a:cubicBezTo>
                    <a:pt x="19953" y="18389"/>
                    <a:pt x="22091" y="17308"/>
                    <a:pt x="23699" y="15376"/>
                  </a:cubicBezTo>
                  <a:cubicBezTo>
                    <a:pt x="20634" y="9568"/>
                    <a:pt x="16461" y="4665"/>
                    <a:pt x="11879" y="2009"/>
                  </a:cubicBezTo>
                  <a:cubicBezTo>
                    <a:pt x="9490" y="648"/>
                    <a:pt x="7210" y="0"/>
                    <a:pt x="514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595425" y="2568575"/>
              <a:ext cx="136475" cy="223975"/>
            </a:xfrm>
            <a:custGeom>
              <a:avLst/>
              <a:gdLst/>
              <a:ahLst/>
              <a:cxnLst/>
              <a:rect l="l" t="t" r="r" b="b"/>
              <a:pathLst>
                <a:path w="5459" h="8959" extrusionOk="0">
                  <a:moveTo>
                    <a:pt x="1774" y="1"/>
                  </a:moveTo>
                  <a:cubicBezTo>
                    <a:pt x="737" y="1"/>
                    <a:pt x="1" y="1109"/>
                    <a:pt x="1" y="2918"/>
                  </a:cubicBezTo>
                  <a:cubicBezTo>
                    <a:pt x="1" y="5224"/>
                    <a:pt x="1227" y="7792"/>
                    <a:pt x="2744" y="8668"/>
                  </a:cubicBezTo>
                  <a:cubicBezTo>
                    <a:pt x="3079" y="8865"/>
                    <a:pt x="3401" y="8958"/>
                    <a:pt x="3699" y="8958"/>
                  </a:cubicBezTo>
                  <a:cubicBezTo>
                    <a:pt x="4723" y="8958"/>
                    <a:pt x="5458" y="7850"/>
                    <a:pt x="5458" y="6041"/>
                  </a:cubicBezTo>
                  <a:cubicBezTo>
                    <a:pt x="5458" y="3735"/>
                    <a:pt x="4233" y="1167"/>
                    <a:pt x="2744" y="292"/>
                  </a:cubicBezTo>
                  <a:cubicBezTo>
                    <a:pt x="2403" y="94"/>
                    <a:pt x="2076" y="1"/>
                    <a:pt x="17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165675" y="2319675"/>
              <a:ext cx="135750" cy="224075"/>
            </a:xfrm>
            <a:custGeom>
              <a:avLst/>
              <a:gdLst/>
              <a:ahLst/>
              <a:cxnLst/>
              <a:rect l="l" t="t" r="r" b="b"/>
              <a:pathLst>
                <a:path w="5430" h="8963" extrusionOk="0">
                  <a:moveTo>
                    <a:pt x="1750" y="1"/>
                  </a:moveTo>
                  <a:cubicBezTo>
                    <a:pt x="731" y="1"/>
                    <a:pt x="1" y="1090"/>
                    <a:pt x="1" y="2893"/>
                  </a:cubicBezTo>
                  <a:cubicBezTo>
                    <a:pt x="1" y="5228"/>
                    <a:pt x="1227" y="7796"/>
                    <a:pt x="2715" y="8671"/>
                  </a:cubicBezTo>
                  <a:cubicBezTo>
                    <a:pt x="3057" y="8869"/>
                    <a:pt x="3382" y="8962"/>
                    <a:pt x="3681" y="8962"/>
                  </a:cubicBezTo>
                  <a:cubicBezTo>
                    <a:pt x="4711" y="8962"/>
                    <a:pt x="5429" y="7854"/>
                    <a:pt x="5429" y="6045"/>
                  </a:cubicBezTo>
                  <a:cubicBezTo>
                    <a:pt x="5429" y="3739"/>
                    <a:pt x="4203" y="1142"/>
                    <a:pt x="2715" y="295"/>
                  </a:cubicBezTo>
                  <a:cubicBezTo>
                    <a:pt x="2376" y="96"/>
                    <a:pt x="2050" y="1"/>
                    <a:pt x="17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620975" y="1182975"/>
              <a:ext cx="1103225" cy="979900"/>
            </a:xfrm>
            <a:custGeom>
              <a:avLst/>
              <a:gdLst/>
              <a:ahLst/>
              <a:cxnLst/>
              <a:rect l="l" t="t" r="r" b="b"/>
              <a:pathLst>
                <a:path w="44129" h="39196" extrusionOk="0">
                  <a:moveTo>
                    <a:pt x="37883" y="1"/>
                  </a:moveTo>
                  <a:cubicBezTo>
                    <a:pt x="34497" y="3912"/>
                    <a:pt x="33680" y="10011"/>
                    <a:pt x="33680" y="10011"/>
                  </a:cubicBezTo>
                  <a:lnTo>
                    <a:pt x="30236" y="24838"/>
                  </a:lnTo>
                  <a:lnTo>
                    <a:pt x="22765" y="28719"/>
                  </a:lnTo>
                  <a:lnTo>
                    <a:pt x="17307" y="31521"/>
                  </a:lnTo>
                  <a:cubicBezTo>
                    <a:pt x="16636" y="31871"/>
                    <a:pt x="15935" y="32280"/>
                    <a:pt x="15235" y="32601"/>
                  </a:cubicBezTo>
                  <a:cubicBezTo>
                    <a:pt x="14834" y="32790"/>
                    <a:pt x="14382" y="32860"/>
                    <a:pt x="13918" y="32860"/>
                  </a:cubicBezTo>
                  <a:cubicBezTo>
                    <a:pt x="13166" y="32860"/>
                    <a:pt x="12383" y="32676"/>
                    <a:pt x="11733" y="32513"/>
                  </a:cubicBezTo>
                  <a:cubicBezTo>
                    <a:pt x="10886" y="32310"/>
                    <a:pt x="10029" y="32210"/>
                    <a:pt x="9175" y="32210"/>
                  </a:cubicBezTo>
                  <a:cubicBezTo>
                    <a:pt x="7938" y="32210"/>
                    <a:pt x="6707" y="32420"/>
                    <a:pt x="5516" y="32834"/>
                  </a:cubicBezTo>
                  <a:cubicBezTo>
                    <a:pt x="4349" y="33243"/>
                    <a:pt x="3181" y="33768"/>
                    <a:pt x="2102" y="34381"/>
                  </a:cubicBezTo>
                  <a:cubicBezTo>
                    <a:pt x="1284" y="34790"/>
                    <a:pt x="0" y="35198"/>
                    <a:pt x="175" y="36366"/>
                  </a:cubicBezTo>
                  <a:cubicBezTo>
                    <a:pt x="380" y="37562"/>
                    <a:pt x="1576" y="38409"/>
                    <a:pt x="2627" y="38788"/>
                  </a:cubicBezTo>
                  <a:cubicBezTo>
                    <a:pt x="3452" y="39085"/>
                    <a:pt x="4270" y="39195"/>
                    <a:pt x="5091" y="39195"/>
                  </a:cubicBezTo>
                  <a:cubicBezTo>
                    <a:pt x="6042" y="39195"/>
                    <a:pt x="6997" y="39048"/>
                    <a:pt x="7968" y="38876"/>
                  </a:cubicBezTo>
                  <a:cubicBezTo>
                    <a:pt x="8734" y="38697"/>
                    <a:pt x="9500" y="38607"/>
                    <a:pt x="10286" y="38607"/>
                  </a:cubicBezTo>
                  <a:cubicBezTo>
                    <a:pt x="10398" y="38607"/>
                    <a:pt x="10511" y="38609"/>
                    <a:pt x="10624" y="38613"/>
                  </a:cubicBezTo>
                  <a:cubicBezTo>
                    <a:pt x="11833" y="38695"/>
                    <a:pt x="13068" y="39114"/>
                    <a:pt x="14231" y="39114"/>
                  </a:cubicBezTo>
                  <a:cubicBezTo>
                    <a:pt x="14303" y="39114"/>
                    <a:pt x="14375" y="39113"/>
                    <a:pt x="14447" y="39109"/>
                  </a:cubicBezTo>
                  <a:cubicBezTo>
                    <a:pt x="15702" y="39051"/>
                    <a:pt x="16869" y="38525"/>
                    <a:pt x="18008" y="38029"/>
                  </a:cubicBezTo>
                  <a:cubicBezTo>
                    <a:pt x="19817" y="37300"/>
                    <a:pt x="21597" y="36512"/>
                    <a:pt x="23407" y="35753"/>
                  </a:cubicBezTo>
                  <a:cubicBezTo>
                    <a:pt x="26880" y="34294"/>
                    <a:pt x="30353" y="32805"/>
                    <a:pt x="33797" y="31287"/>
                  </a:cubicBezTo>
                  <a:cubicBezTo>
                    <a:pt x="36161" y="30266"/>
                    <a:pt x="36453" y="29536"/>
                    <a:pt x="37124" y="27756"/>
                  </a:cubicBezTo>
                  <a:cubicBezTo>
                    <a:pt x="38583" y="23904"/>
                    <a:pt x="42290" y="13134"/>
                    <a:pt x="42990" y="9807"/>
                  </a:cubicBezTo>
                  <a:cubicBezTo>
                    <a:pt x="43720" y="6480"/>
                    <a:pt x="44128" y="4291"/>
                    <a:pt x="43545" y="2715"/>
                  </a:cubicBezTo>
                  <a:cubicBezTo>
                    <a:pt x="42961" y="1110"/>
                    <a:pt x="40451" y="234"/>
                    <a:pt x="3788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2453975" y="990350"/>
              <a:ext cx="709950" cy="517325"/>
            </a:xfrm>
            <a:custGeom>
              <a:avLst/>
              <a:gdLst/>
              <a:ahLst/>
              <a:cxnLst/>
              <a:rect l="l" t="t" r="r" b="b"/>
              <a:pathLst>
                <a:path w="28398" h="20693" extrusionOk="0">
                  <a:moveTo>
                    <a:pt x="23144" y="1"/>
                  </a:moveTo>
                  <a:lnTo>
                    <a:pt x="13922" y="11354"/>
                  </a:lnTo>
                  <a:lnTo>
                    <a:pt x="0" y="1431"/>
                  </a:lnTo>
                  <a:lnTo>
                    <a:pt x="2131" y="13193"/>
                  </a:lnTo>
                  <a:cubicBezTo>
                    <a:pt x="2131" y="13193"/>
                    <a:pt x="11762" y="19146"/>
                    <a:pt x="12608" y="19613"/>
                  </a:cubicBezTo>
                  <a:cubicBezTo>
                    <a:pt x="13152" y="19922"/>
                    <a:pt x="14034" y="20692"/>
                    <a:pt x="15059" y="20692"/>
                  </a:cubicBezTo>
                  <a:cubicBezTo>
                    <a:pt x="15683" y="20692"/>
                    <a:pt x="16359" y="20406"/>
                    <a:pt x="17045" y="19555"/>
                  </a:cubicBezTo>
                  <a:cubicBezTo>
                    <a:pt x="18504" y="17775"/>
                    <a:pt x="28398" y="2540"/>
                    <a:pt x="28398" y="2540"/>
                  </a:cubicBezTo>
                  <a:lnTo>
                    <a:pt x="2314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2318250" y="982675"/>
              <a:ext cx="405700" cy="427250"/>
            </a:xfrm>
            <a:custGeom>
              <a:avLst/>
              <a:gdLst/>
              <a:ahLst/>
              <a:cxnLst/>
              <a:rect l="l" t="t" r="r" b="b"/>
              <a:pathLst>
                <a:path w="16228" h="17090" extrusionOk="0">
                  <a:moveTo>
                    <a:pt x="954" y="0"/>
                  </a:moveTo>
                  <a:cubicBezTo>
                    <a:pt x="347" y="0"/>
                    <a:pt x="1" y="74"/>
                    <a:pt x="1" y="74"/>
                  </a:cubicBezTo>
                  <a:lnTo>
                    <a:pt x="6743" y="13733"/>
                  </a:lnTo>
                  <a:lnTo>
                    <a:pt x="12171" y="17089"/>
                  </a:lnTo>
                  <a:cubicBezTo>
                    <a:pt x="14360" y="14930"/>
                    <a:pt x="15790" y="12099"/>
                    <a:pt x="16228" y="9064"/>
                  </a:cubicBezTo>
                  <a:cubicBezTo>
                    <a:pt x="16228" y="9064"/>
                    <a:pt x="10887" y="5094"/>
                    <a:pt x="7764" y="2643"/>
                  </a:cubicBezTo>
                  <a:cubicBezTo>
                    <a:pt x="4858" y="358"/>
                    <a:pt x="2282" y="0"/>
                    <a:pt x="9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2620325" y="792925"/>
              <a:ext cx="1159400" cy="1713625"/>
            </a:xfrm>
            <a:custGeom>
              <a:avLst/>
              <a:gdLst/>
              <a:ahLst/>
              <a:cxnLst/>
              <a:rect l="l" t="t" r="r" b="b"/>
              <a:pathLst>
                <a:path w="46376" h="68545" extrusionOk="0">
                  <a:moveTo>
                    <a:pt x="31299" y="0"/>
                  </a:moveTo>
                  <a:cubicBezTo>
                    <a:pt x="28508" y="0"/>
                    <a:pt x="25417" y="908"/>
                    <a:pt x="22211" y="2761"/>
                  </a:cubicBezTo>
                  <a:cubicBezTo>
                    <a:pt x="9953" y="9824"/>
                    <a:pt x="1" y="28824"/>
                    <a:pt x="1" y="45168"/>
                  </a:cubicBezTo>
                  <a:cubicBezTo>
                    <a:pt x="1" y="54157"/>
                    <a:pt x="3036" y="60490"/>
                    <a:pt x="7793" y="63204"/>
                  </a:cubicBezTo>
                  <a:lnTo>
                    <a:pt x="17103" y="68545"/>
                  </a:lnTo>
                  <a:lnTo>
                    <a:pt x="19642" y="63204"/>
                  </a:lnTo>
                  <a:cubicBezTo>
                    <a:pt x="20518" y="62825"/>
                    <a:pt x="21364" y="62416"/>
                    <a:pt x="22211" y="61920"/>
                  </a:cubicBezTo>
                  <a:cubicBezTo>
                    <a:pt x="34439" y="54857"/>
                    <a:pt x="44391" y="35887"/>
                    <a:pt x="44391" y="19543"/>
                  </a:cubicBezTo>
                  <a:cubicBezTo>
                    <a:pt x="44391" y="17179"/>
                    <a:pt x="44158" y="14844"/>
                    <a:pt x="43691" y="12568"/>
                  </a:cubicBezTo>
                  <a:lnTo>
                    <a:pt x="46376" y="6993"/>
                  </a:lnTo>
                  <a:lnTo>
                    <a:pt x="36978" y="1506"/>
                  </a:lnTo>
                  <a:cubicBezTo>
                    <a:pt x="35305" y="508"/>
                    <a:pt x="33386" y="0"/>
                    <a:pt x="31299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2786675" y="929825"/>
              <a:ext cx="1257175" cy="1616100"/>
            </a:xfrm>
            <a:custGeom>
              <a:avLst/>
              <a:gdLst/>
              <a:ahLst/>
              <a:cxnLst/>
              <a:rect l="l" t="t" r="r" b="b"/>
              <a:pathLst>
                <a:path w="50287" h="64644" extrusionOk="0">
                  <a:moveTo>
                    <a:pt x="33957" y="1"/>
                  </a:moveTo>
                  <a:cubicBezTo>
                    <a:pt x="24746" y="1"/>
                    <a:pt x="13658" y="9950"/>
                    <a:pt x="7355" y="24749"/>
                  </a:cubicBezTo>
                  <a:cubicBezTo>
                    <a:pt x="1" y="42114"/>
                    <a:pt x="1956" y="59537"/>
                    <a:pt x="11762" y="63740"/>
                  </a:cubicBezTo>
                  <a:cubicBezTo>
                    <a:pt x="13202" y="64351"/>
                    <a:pt x="14729" y="64644"/>
                    <a:pt x="16310" y="64644"/>
                  </a:cubicBezTo>
                  <a:cubicBezTo>
                    <a:pt x="25533" y="64644"/>
                    <a:pt x="36600" y="54690"/>
                    <a:pt x="42903" y="39867"/>
                  </a:cubicBezTo>
                  <a:cubicBezTo>
                    <a:pt x="50287" y="22531"/>
                    <a:pt x="48302" y="5078"/>
                    <a:pt x="38496" y="904"/>
                  </a:cubicBezTo>
                  <a:cubicBezTo>
                    <a:pt x="37061" y="293"/>
                    <a:pt x="35536" y="1"/>
                    <a:pt x="3395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2620325" y="1449300"/>
              <a:ext cx="97075" cy="472100"/>
            </a:xfrm>
            <a:custGeom>
              <a:avLst/>
              <a:gdLst/>
              <a:ahLst/>
              <a:cxnLst/>
              <a:rect l="l" t="t" r="r" b="b"/>
              <a:pathLst>
                <a:path w="3883" h="18884" extrusionOk="0">
                  <a:moveTo>
                    <a:pt x="3853" y="0"/>
                  </a:moveTo>
                  <a:cubicBezTo>
                    <a:pt x="1431" y="6159"/>
                    <a:pt x="1" y="12696"/>
                    <a:pt x="1" y="18883"/>
                  </a:cubicBezTo>
                  <a:cubicBezTo>
                    <a:pt x="30" y="12725"/>
                    <a:pt x="1431" y="6159"/>
                    <a:pt x="388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2716650" y="1373450"/>
              <a:ext cx="32825" cy="75875"/>
            </a:xfrm>
            <a:custGeom>
              <a:avLst/>
              <a:gdLst/>
              <a:ahLst/>
              <a:cxnLst/>
              <a:rect l="l" t="t" r="r" b="b"/>
              <a:pathLst>
                <a:path w="1313" h="3035" extrusionOk="0">
                  <a:moveTo>
                    <a:pt x="1313" y="0"/>
                  </a:moveTo>
                  <a:cubicBezTo>
                    <a:pt x="846" y="992"/>
                    <a:pt x="408" y="2013"/>
                    <a:pt x="0" y="3034"/>
                  </a:cubicBezTo>
                  <a:lnTo>
                    <a:pt x="29" y="3034"/>
                  </a:lnTo>
                  <a:cubicBezTo>
                    <a:pt x="438" y="2013"/>
                    <a:pt x="846" y="992"/>
                    <a:pt x="1313" y="0"/>
                  </a:cubicBezTo>
                  <a:close/>
                </a:path>
              </a:pathLst>
            </a:custGeom>
            <a:solidFill>
              <a:srgbClr val="E597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620325" y="1373425"/>
              <a:ext cx="367025" cy="787300"/>
            </a:xfrm>
            <a:custGeom>
              <a:avLst/>
              <a:gdLst/>
              <a:ahLst/>
              <a:cxnLst/>
              <a:rect l="l" t="t" r="r" b="b"/>
              <a:pathLst>
                <a:path w="14681" h="31492" extrusionOk="0">
                  <a:moveTo>
                    <a:pt x="5166" y="0"/>
                  </a:moveTo>
                  <a:cubicBezTo>
                    <a:pt x="4699" y="993"/>
                    <a:pt x="4291" y="2014"/>
                    <a:pt x="3882" y="3035"/>
                  </a:cubicBezTo>
                  <a:cubicBezTo>
                    <a:pt x="1431" y="9194"/>
                    <a:pt x="30" y="15760"/>
                    <a:pt x="1" y="21918"/>
                  </a:cubicBezTo>
                  <a:lnTo>
                    <a:pt x="1" y="21948"/>
                  </a:lnTo>
                  <a:cubicBezTo>
                    <a:pt x="30" y="23290"/>
                    <a:pt x="88" y="24633"/>
                    <a:pt x="234" y="25946"/>
                  </a:cubicBezTo>
                  <a:cubicBezTo>
                    <a:pt x="234" y="25975"/>
                    <a:pt x="234" y="25975"/>
                    <a:pt x="263" y="25975"/>
                  </a:cubicBezTo>
                  <a:lnTo>
                    <a:pt x="9778" y="31491"/>
                  </a:lnTo>
                  <a:cubicBezTo>
                    <a:pt x="9632" y="30149"/>
                    <a:pt x="9544" y="28777"/>
                    <a:pt x="9544" y="27434"/>
                  </a:cubicBezTo>
                  <a:cubicBezTo>
                    <a:pt x="9544" y="26384"/>
                    <a:pt x="9603" y="25333"/>
                    <a:pt x="9661" y="24282"/>
                  </a:cubicBezTo>
                  <a:cubicBezTo>
                    <a:pt x="10069" y="18883"/>
                    <a:pt x="11500" y="12929"/>
                    <a:pt x="14009" y="7005"/>
                  </a:cubicBezTo>
                  <a:cubicBezTo>
                    <a:pt x="14243" y="6509"/>
                    <a:pt x="14447" y="6012"/>
                    <a:pt x="14681" y="5516"/>
                  </a:cubicBezTo>
                  <a:lnTo>
                    <a:pt x="5166" y="0"/>
                  </a:ln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2861825" y="1511325"/>
              <a:ext cx="125525" cy="469175"/>
            </a:xfrm>
            <a:custGeom>
              <a:avLst/>
              <a:gdLst/>
              <a:ahLst/>
              <a:cxnLst/>
              <a:rect l="l" t="t" r="r" b="b"/>
              <a:pathLst>
                <a:path w="5021" h="18767" extrusionOk="0">
                  <a:moveTo>
                    <a:pt x="5021" y="0"/>
                  </a:moveTo>
                  <a:cubicBezTo>
                    <a:pt x="4787" y="496"/>
                    <a:pt x="4583" y="993"/>
                    <a:pt x="4349" y="1489"/>
                  </a:cubicBezTo>
                  <a:cubicBezTo>
                    <a:pt x="2539" y="5762"/>
                    <a:pt x="1291" y="10050"/>
                    <a:pt x="582" y="14134"/>
                  </a:cubicBezTo>
                  <a:lnTo>
                    <a:pt x="582" y="14134"/>
                  </a:lnTo>
                  <a:cubicBezTo>
                    <a:pt x="1419" y="9343"/>
                    <a:pt x="2970" y="4528"/>
                    <a:pt x="5021" y="29"/>
                  </a:cubicBezTo>
                  <a:lnTo>
                    <a:pt x="5021" y="0"/>
                  </a:lnTo>
                  <a:close/>
                  <a:moveTo>
                    <a:pt x="582" y="14134"/>
                  </a:moveTo>
                  <a:cubicBezTo>
                    <a:pt x="311" y="15684"/>
                    <a:pt x="115" y="17232"/>
                    <a:pt x="1" y="18766"/>
                  </a:cubicBezTo>
                  <a:cubicBezTo>
                    <a:pt x="115" y="17261"/>
                    <a:pt x="308" y="15713"/>
                    <a:pt x="582" y="14134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2643675" y="2119825"/>
              <a:ext cx="4400" cy="16075"/>
            </a:xfrm>
            <a:custGeom>
              <a:avLst/>
              <a:gdLst/>
              <a:ahLst/>
              <a:cxnLst/>
              <a:rect l="l" t="t" r="r" b="b"/>
              <a:pathLst>
                <a:path w="176" h="643" extrusionOk="0">
                  <a:moveTo>
                    <a:pt x="176" y="643"/>
                  </a:moveTo>
                  <a:cubicBezTo>
                    <a:pt x="117" y="439"/>
                    <a:pt x="59" y="205"/>
                    <a:pt x="1" y="1"/>
                  </a:cubicBezTo>
                  <a:cubicBezTo>
                    <a:pt x="59" y="205"/>
                    <a:pt x="117" y="439"/>
                    <a:pt x="176" y="643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2626175" y="2022800"/>
              <a:ext cx="189725" cy="348775"/>
            </a:xfrm>
            <a:custGeom>
              <a:avLst/>
              <a:gdLst/>
              <a:ahLst/>
              <a:cxnLst/>
              <a:rect l="l" t="t" r="r" b="b"/>
              <a:pathLst>
                <a:path w="7589" h="13951" extrusionOk="0">
                  <a:moveTo>
                    <a:pt x="0" y="0"/>
                  </a:moveTo>
                  <a:cubicBezTo>
                    <a:pt x="49" y="359"/>
                    <a:pt x="98" y="708"/>
                    <a:pt x="147" y="1053"/>
                  </a:cubicBezTo>
                  <a:lnTo>
                    <a:pt x="147" y="1053"/>
                  </a:lnTo>
                  <a:cubicBezTo>
                    <a:pt x="135" y="948"/>
                    <a:pt x="125" y="840"/>
                    <a:pt x="117" y="730"/>
                  </a:cubicBezTo>
                  <a:lnTo>
                    <a:pt x="29" y="204"/>
                  </a:lnTo>
                  <a:cubicBezTo>
                    <a:pt x="29" y="117"/>
                    <a:pt x="29" y="58"/>
                    <a:pt x="29" y="0"/>
                  </a:cubicBezTo>
                  <a:close/>
                  <a:moveTo>
                    <a:pt x="147" y="1053"/>
                  </a:moveTo>
                  <a:lnTo>
                    <a:pt x="147" y="1053"/>
                  </a:lnTo>
                  <a:cubicBezTo>
                    <a:pt x="161" y="1182"/>
                    <a:pt x="179" y="1307"/>
                    <a:pt x="200" y="1430"/>
                  </a:cubicBezTo>
                  <a:lnTo>
                    <a:pt x="200" y="1430"/>
                  </a:lnTo>
                  <a:cubicBezTo>
                    <a:pt x="182" y="1305"/>
                    <a:pt x="165" y="1179"/>
                    <a:pt x="147" y="1053"/>
                  </a:cubicBezTo>
                  <a:close/>
                  <a:moveTo>
                    <a:pt x="200" y="1430"/>
                  </a:moveTo>
                  <a:cubicBezTo>
                    <a:pt x="221" y="1576"/>
                    <a:pt x="242" y="1722"/>
                    <a:pt x="263" y="1868"/>
                  </a:cubicBezTo>
                  <a:cubicBezTo>
                    <a:pt x="379" y="2481"/>
                    <a:pt x="496" y="3065"/>
                    <a:pt x="642" y="3648"/>
                  </a:cubicBezTo>
                  <a:cubicBezTo>
                    <a:pt x="496" y="3065"/>
                    <a:pt x="379" y="2481"/>
                    <a:pt x="292" y="1868"/>
                  </a:cubicBezTo>
                  <a:cubicBezTo>
                    <a:pt x="257" y="1727"/>
                    <a:pt x="226" y="1581"/>
                    <a:pt x="200" y="1430"/>
                  </a:cubicBezTo>
                  <a:close/>
                  <a:moveTo>
                    <a:pt x="963" y="4757"/>
                  </a:moveTo>
                  <a:lnTo>
                    <a:pt x="963" y="4757"/>
                  </a:lnTo>
                  <a:cubicBezTo>
                    <a:pt x="992" y="4932"/>
                    <a:pt x="1051" y="5108"/>
                    <a:pt x="1109" y="5283"/>
                  </a:cubicBezTo>
                  <a:cubicBezTo>
                    <a:pt x="1080" y="5108"/>
                    <a:pt x="1022" y="4932"/>
                    <a:pt x="963" y="4757"/>
                  </a:cubicBezTo>
                  <a:close/>
                  <a:moveTo>
                    <a:pt x="1109" y="5283"/>
                  </a:moveTo>
                  <a:lnTo>
                    <a:pt x="1109" y="5283"/>
                  </a:lnTo>
                  <a:cubicBezTo>
                    <a:pt x="1168" y="5458"/>
                    <a:pt x="1226" y="5662"/>
                    <a:pt x="1284" y="5837"/>
                  </a:cubicBezTo>
                  <a:cubicBezTo>
                    <a:pt x="1430" y="6158"/>
                    <a:pt x="1547" y="6508"/>
                    <a:pt x="1693" y="6829"/>
                  </a:cubicBezTo>
                  <a:cubicBezTo>
                    <a:pt x="1547" y="6508"/>
                    <a:pt x="1430" y="6158"/>
                    <a:pt x="1313" y="5837"/>
                  </a:cubicBezTo>
                  <a:cubicBezTo>
                    <a:pt x="1255" y="5662"/>
                    <a:pt x="1168" y="5458"/>
                    <a:pt x="1109" y="5283"/>
                  </a:cubicBezTo>
                  <a:close/>
                  <a:moveTo>
                    <a:pt x="1900" y="7333"/>
                  </a:moveTo>
                  <a:lnTo>
                    <a:pt x="1900" y="7333"/>
                  </a:lnTo>
                  <a:cubicBezTo>
                    <a:pt x="2045" y="7680"/>
                    <a:pt x="2190" y="7999"/>
                    <a:pt x="2364" y="8289"/>
                  </a:cubicBezTo>
                  <a:lnTo>
                    <a:pt x="2539" y="8610"/>
                  </a:lnTo>
                  <a:lnTo>
                    <a:pt x="2539" y="8610"/>
                  </a:lnTo>
                  <a:lnTo>
                    <a:pt x="2393" y="8289"/>
                  </a:lnTo>
                  <a:cubicBezTo>
                    <a:pt x="2190" y="7999"/>
                    <a:pt x="2045" y="7680"/>
                    <a:pt x="1900" y="7333"/>
                  </a:cubicBezTo>
                  <a:close/>
                  <a:moveTo>
                    <a:pt x="3356" y="9952"/>
                  </a:moveTo>
                  <a:lnTo>
                    <a:pt x="3356" y="9952"/>
                  </a:lnTo>
                  <a:cubicBezTo>
                    <a:pt x="3378" y="9988"/>
                    <a:pt x="3399" y="10022"/>
                    <a:pt x="3421" y="10055"/>
                  </a:cubicBezTo>
                  <a:lnTo>
                    <a:pt x="3421" y="10055"/>
                  </a:lnTo>
                  <a:cubicBezTo>
                    <a:pt x="3402" y="10023"/>
                    <a:pt x="3382" y="9990"/>
                    <a:pt x="3356" y="9952"/>
                  </a:cubicBezTo>
                  <a:close/>
                  <a:moveTo>
                    <a:pt x="3421" y="10055"/>
                  </a:moveTo>
                  <a:cubicBezTo>
                    <a:pt x="3446" y="10096"/>
                    <a:pt x="3469" y="10136"/>
                    <a:pt x="3502" y="10186"/>
                  </a:cubicBezTo>
                  <a:lnTo>
                    <a:pt x="3619" y="10332"/>
                  </a:lnTo>
                  <a:cubicBezTo>
                    <a:pt x="3553" y="10244"/>
                    <a:pt x="3487" y="10156"/>
                    <a:pt x="3421" y="10055"/>
                  </a:cubicBezTo>
                  <a:close/>
                  <a:moveTo>
                    <a:pt x="3620" y="10333"/>
                  </a:moveTo>
                  <a:cubicBezTo>
                    <a:pt x="4291" y="11295"/>
                    <a:pt x="5108" y="12171"/>
                    <a:pt x="6041" y="12929"/>
                  </a:cubicBezTo>
                  <a:cubicBezTo>
                    <a:pt x="5137" y="12171"/>
                    <a:pt x="4291" y="11295"/>
                    <a:pt x="3620" y="10333"/>
                  </a:cubicBezTo>
                  <a:close/>
                  <a:moveTo>
                    <a:pt x="6657" y="13369"/>
                  </a:moveTo>
                  <a:cubicBezTo>
                    <a:pt x="6774" y="13456"/>
                    <a:pt x="6976" y="13572"/>
                    <a:pt x="7121" y="13688"/>
                  </a:cubicBezTo>
                  <a:cubicBezTo>
                    <a:pt x="7296" y="13776"/>
                    <a:pt x="7442" y="13863"/>
                    <a:pt x="7588" y="13951"/>
                  </a:cubicBezTo>
                  <a:cubicBezTo>
                    <a:pt x="7442" y="13863"/>
                    <a:pt x="7296" y="13776"/>
                    <a:pt x="7150" y="13688"/>
                  </a:cubicBezTo>
                  <a:cubicBezTo>
                    <a:pt x="6977" y="13572"/>
                    <a:pt x="6774" y="13456"/>
                    <a:pt x="6657" y="13369"/>
                  </a:cubicBezTo>
                  <a:close/>
                </a:path>
              </a:pathLst>
            </a:custGeom>
            <a:solidFill>
              <a:srgbClr val="E5A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2626900" y="2022800"/>
              <a:ext cx="416625" cy="481575"/>
            </a:xfrm>
            <a:custGeom>
              <a:avLst/>
              <a:gdLst/>
              <a:ahLst/>
              <a:cxnLst/>
              <a:rect l="l" t="t" r="r" b="b"/>
              <a:pathLst>
                <a:path w="16665" h="19263" extrusionOk="0">
                  <a:moveTo>
                    <a:pt x="0" y="0"/>
                  </a:moveTo>
                  <a:cubicBezTo>
                    <a:pt x="0" y="58"/>
                    <a:pt x="0" y="117"/>
                    <a:pt x="0" y="204"/>
                  </a:cubicBezTo>
                  <a:lnTo>
                    <a:pt x="88" y="730"/>
                  </a:lnTo>
                  <a:cubicBezTo>
                    <a:pt x="117" y="1138"/>
                    <a:pt x="175" y="1518"/>
                    <a:pt x="263" y="1868"/>
                  </a:cubicBezTo>
                  <a:cubicBezTo>
                    <a:pt x="350" y="2481"/>
                    <a:pt x="467" y="3065"/>
                    <a:pt x="613" y="3648"/>
                  </a:cubicBezTo>
                  <a:cubicBezTo>
                    <a:pt x="642" y="3707"/>
                    <a:pt x="672" y="3794"/>
                    <a:pt x="672" y="3882"/>
                  </a:cubicBezTo>
                  <a:cubicBezTo>
                    <a:pt x="730" y="4086"/>
                    <a:pt x="788" y="4320"/>
                    <a:pt x="847" y="4524"/>
                  </a:cubicBezTo>
                  <a:cubicBezTo>
                    <a:pt x="876" y="4611"/>
                    <a:pt x="905" y="4670"/>
                    <a:pt x="934" y="4757"/>
                  </a:cubicBezTo>
                  <a:cubicBezTo>
                    <a:pt x="993" y="4932"/>
                    <a:pt x="1051" y="5108"/>
                    <a:pt x="1080" y="5283"/>
                  </a:cubicBezTo>
                  <a:cubicBezTo>
                    <a:pt x="1138" y="5458"/>
                    <a:pt x="1226" y="5662"/>
                    <a:pt x="1284" y="5837"/>
                  </a:cubicBezTo>
                  <a:cubicBezTo>
                    <a:pt x="1401" y="6158"/>
                    <a:pt x="1518" y="6508"/>
                    <a:pt x="1664" y="6829"/>
                  </a:cubicBezTo>
                  <a:cubicBezTo>
                    <a:pt x="1722" y="7005"/>
                    <a:pt x="1781" y="7150"/>
                    <a:pt x="1868" y="7326"/>
                  </a:cubicBezTo>
                  <a:cubicBezTo>
                    <a:pt x="2014" y="7676"/>
                    <a:pt x="2160" y="7997"/>
                    <a:pt x="2364" y="8289"/>
                  </a:cubicBezTo>
                  <a:lnTo>
                    <a:pt x="2510" y="8610"/>
                  </a:lnTo>
                  <a:cubicBezTo>
                    <a:pt x="2773" y="9077"/>
                    <a:pt x="3036" y="9514"/>
                    <a:pt x="3327" y="9952"/>
                  </a:cubicBezTo>
                  <a:cubicBezTo>
                    <a:pt x="3386" y="10040"/>
                    <a:pt x="3415" y="10098"/>
                    <a:pt x="3473" y="10186"/>
                  </a:cubicBezTo>
                  <a:lnTo>
                    <a:pt x="3590" y="10332"/>
                  </a:lnTo>
                  <a:cubicBezTo>
                    <a:pt x="4261" y="11295"/>
                    <a:pt x="5108" y="12170"/>
                    <a:pt x="6012" y="12929"/>
                  </a:cubicBezTo>
                  <a:lnTo>
                    <a:pt x="6217" y="13075"/>
                  </a:lnTo>
                  <a:cubicBezTo>
                    <a:pt x="6363" y="13192"/>
                    <a:pt x="6479" y="13279"/>
                    <a:pt x="6625" y="13367"/>
                  </a:cubicBezTo>
                  <a:cubicBezTo>
                    <a:pt x="6742" y="13454"/>
                    <a:pt x="6946" y="13571"/>
                    <a:pt x="7121" y="13688"/>
                  </a:cubicBezTo>
                  <a:cubicBezTo>
                    <a:pt x="7267" y="13776"/>
                    <a:pt x="7413" y="13863"/>
                    <a:pt x="7559" y="13951"/>
                  </a:cubicBezTo>
                  <a:lnTo>
                    <a:pt x="16665" y="19262"/>
                  </a:lnTo>
                  <a:cubicBezTo>
                    <a:pt x="12871" y="16898"/>
                    <a:pt x="10273" y="12141"/>
                    <a:pt x="9515" y="55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E9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3544775" y="830575"/>
              <a:ext cx="234225" cy="136475"/>
            </a:xfrm>
            <a:custGeom>
              <a:avLst/>
              <a:gdLst/>
              <a:ahLst/>
              <a:cxnLst/>
              <a:rect l="l" t="t" r="r" b="b"/>
              <a:pathLst>
                <a:path w="9369" h="5459" extrusionOk="0">
                  <a:moveTo>
                    <a:pt x="0" y="0"/>
                  </a:moveTo>
                  <a:lnTo>
                    <a:pt x="9077" y="5312"/>
                  </a:lnTo>
                  <a:cubicBezTo>
                    <a:pt x="9164" y="5341"/>
                    <a:pt x="9252" y="5400"/>
                    <a:pt x="9369" y="54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2749475" y="1272725"/>
              <a:ext cx="51100" cy="100725"/>
            </a:xfrm>
            <a:custGeom>
              <a:avLst/>
              <a:gdLst/>
              <a:ahLst/>
              <a:cxnLst/>
              <a:rect l="l" t="t" r="r" b="b"/>
              <a:pathLst>
                <a:path w="2044" h="4029" extrusionOk="0">
                  <a:moveTo>
                    <a:pt x="0" y="4028"/>
                  </a:moveTo>
                  <a:lnTo>
                    <a:pt x="0" y="4028"/>
                  </a:lnTo>
                  <a:cubicBezTo>
                    <a:pt x="642" y="2657"/>
                    <a:pt x="1314" y="1314"/>
                    <a:pt x="2043" y="1"/>
                  </a:cubicBezTo>
                  <a:lnTo>
                    <a:pt x="2043" y="1"/>
                  </a:lnTo>
                  <a:cubicBezTo>
                    <a:pt x="1314" y="1314"/>
                    <a:pt x="642" y="2657"/>
                    <a:pt x="0" y="4028"/>
                  </a:cubicBezTo>
                </a:path>
              </a:pathLst>
            </a:custGeom>
            <a:solidFill>
              <a:srgbClr val="FFC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2749475" y="792625"/>
              <a:ext cx="1022225" cy="718000"/>
            </a:xfrm>
            <a:custGeom>
              <a:avLst/>
              <a:gdLst/>
              <a:ahLst/>
              <a:cxnLst/>
              <a:rect l="l" t="t" r="r" b="b"/>
              <a:pathLst>
                <a:path w="40889" h="28720" extrusionOk="0">
                  <a:moveTo>
                    <a:pt x="26150" y="1"/>
                  </a:moveTo>
                  <a:cubicBezTo>
                    <a:pt x="23349" y="1"/>
                    <a:pt x="20255" y="906"/>
                    <a:pt x="17045" y="2773"/>
                  </a:cubicBezTo>
                  <a:cubicBezTo>
                    <a:pt x="15352" y="3736"/>
                    <a:pt x="13747" y="4933"/>
                    <a:pt x="12171" y="6276"/>
                  </a:cubicBezTo>
                  <a:cubicBezTo>
                    <a:pt x="8318" y="9661"/>
                    <a:pt x="4845" y="14156"/>
                    <a:pt x="2043" y="19205"/>
                  </a:cubicBezTo>
                  <a:cubicBezTo>
                    <a:pt x="1314" y="20518"/>
                    <a:pt x="642" y="21861"/>
                    <a:pt x="0" y="23232"/>
                  </a:cubicBezTo>
                  <a:lnTo>
                    <a:pt x="9515" y="28719"/>
                  </a:lnTo>
                  <a:cubicBezTo>
                    <a:pt x="13601" y="19847"/>
                    <a:pt x="19730" y="12113"/>
                    <a:pt x="26617" y="8143"/>
                  </a:cubicBezTo>
                  <a:cubicBezTo>
                    <a:pt x="29740" y="6334"/>
                    <a:pt x="32746" y="5488"/>
                    <a:pt x="35431" y="5488"/>
                  </a:cubicBezTo>
                  <a:cubicBezTo>
                    <a:pt x="37416" y="5488"/>
                    <a:pt x="39254" y="5955"/>
                    <a:pt x="40889" y="6830"/>
                  </a:cubicBezTo>
                  <a:lnTo>
                    <a:pt x="31812" y="1518"/>
                  </a:lnTo>
                  <a:cubicBezTo>
                    <a:pt x="30295" y="584"/>
                    <a:pt x="28543" y="88"/>
                    <a:pt x="26617" y="1"/>
                  </a:cubicBezTo>
                  <a:close/>
                </a:path>
              </a:pathLst>
            </a:custGeom>
            <a:solidFill>
              <a:srgbClr val="FFD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3121575" y="1476750"/>
              <a:ext cx="137925" cy="226750"/>
            </a:xfrm>
            <a:custGeom>
              <a:avLst/>
              <a:gdLst/>
              <a:ahLst/>
              <a:cxnLst/>
              <a:rect l="l" t="t" r="r" b="b"/>
              <a:pathLst>
                <a:path w="5517" h="9070" extrusionOk="0">
                  <a:moveTo>
                    <a:pt x="3751" y="1"/>
                  </a:moveTo>
                  <a:cubicBezTo>
                    <a:pt x="3448" y="1"/>
                    <a:pt x="3118" y="98"/>
                    <a:pt x="2773" y="303"/>
                  </a:cubicBezTo>
                  <a:cubicBezTo>
                    <a:pt x="1256" y="1179"/>
                    <a:pt x="1" y="3776"/>
                    <a:pt x="1" y="6140"/>
                  </a:cubicBezTo>
                  <a:cubicBezTo>
                    <a:pt x="1" y="7945"/>
                    <a:pt x="750" y="9070"/>
                    <a:pt x="1792" y="9070"/>
                  </a:cubicBezTo>
                  <a:cubicBezTo>
                    <a:pt x="2098" y="9070"/>
                    <a:pt x="2429" y="8973"/>
                    <a:pt x="2773" y="8767"/>
                  </a:cubicBezTo>
                  <a:cubicBezTo>
                    <a:pt x="4291" y="7892"/>
                    <a:pt x="5517" y="5265"/>
                    <a:pt x="5517" y="2930"/>
                  </a:cubicBezTo>
                  <a:cubicBezTo>
                    <a:pt x="5517" y="1125"/>
                    <a:pt x="4785" y="1"/>
                    <a:pt x="375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3556450" y="1225425"/>
              <a:ext cx="137925" cy="227000"/>
            </a:xfrm>
            <a:custGeom>
              <a:avLst/>
              <a:gdLst/>
              <a:ahLst/>
              <a:cxnLst/>
              <a:rect l="l" t="t" r="r" b="b"/>
              <a:pathLst>
                <a:path w="5517" h="9080" extrusionOk="0">
                  <a:moveTo>
                    <a:pt x="3706" y="1"/>
                  </a:moveTo>
                  <a:cubicBezTo>
                    <a:pt x="3406" y="1"/>
                    <a:pt x="3081" y="93"/>
                    <a:pt x="2744" y="287"/>
                  </a:cubicBezTo>
                  <a:cubicBezTo>
                    <a:pt x="1226" y="1192"/>
                    <a:pt x="0" y="3790"/>
                    <a:pt x="0" y="6125"/>
                  </a:cubicBezTo>
                  <a:cubicBezTo>
                    <a:pt x="0" y="7935"/>
                    <a:pt x="738" y="9079"/>
                    <a:pt x="1777" y="9079"/>
                  </a:cubicBezTo>
                  <a:cubicBezTo>
                    <a:pt x="2077" y="9079"/>
                    <a:pt x="2403" y="8983"/>
                    <a:pt x="2744" y="8780"/>
                  </a:cubicBezTo>
                  <a:cubicBezTo>
                    <a:pt x="4261" y="7876"/>
                    <a:pt x="5516" y="5278"/>
                    <a:pt x="5516" y="2943"/>
                  </a:cubicBezTo>
                  <a:cubicBezTo>
                    <a:pt x="5516" y="1128"/>
                    <a:pt x="4757" y="1"/>
                    <a:pt x="370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3027450" y="1550800"/>
              <a:ext cx="774175" cy="682875"/>
            </a:xfrm>
            <a:custGeom>
              <a:avLst/>
              <a:gdLst/>
              <a:ahLst/>
              <a:cxnLst/>
              <a:rect l="l" t="t" r="r" b="b"/>
              <a:pathLst>
                <a:path w="30967" h="27315" extrusionOk="0">
                  <a:moveTo>
                    <a:pt x="29415" y="1"/>
                  </a:moveTo>
                  <a:cubicBezTo>
                    <a:pt x="28753" y="1"/>
                    <a:pt x="28144" y="466"/>
                    <a:pt x="27989" y="1135"/>
                  </a:cubicBezTo>
                  <a:cubicBezTo>
                    <a:pt x="25947" y="10913"/>
                    <a:pt x="20635" y="19726"/>
                    <a:pt x="14798" y="23112"/>
                  </a:cubicBezTo>
                  <a:cubicBezTo>
                    <a:pt x="13232" y="24025"/>
                    <a:pt x="11714" y="24474"/>
                    <a:pt x="10312" y="24474"/>
                  </a:cubicBezTo>
                  <a:cubicBezTo>
                    <a:pt x="9519" y="24474"/>
                    <a:pt x="8763" y="24331"/>
                    <a:pt x="8056" y="24046"/>
                  </a:cubicBezTo>
                  <a:cubicBezTo>
                    <a:pt x="5780" y="23112"/>
                    <a:pt x="3941" y="20631"/>
                    <a:pt x="2978" y="17100"/>
                  </a:cubicBezTo>
                  <a:lnTo>
                    <a:pt x="2949" y="17012"/>
                  </a:lnTo>
                  <a:cubicBezTo>
                    <a:pt x="2760" y="16398"/>
                    <a:pt x="2207" y="16013"/>
                    <a:pt x="1600" y="16013"/>
                  </a:cubicBezTo>
                  <a:cubicBezTo>
                    <a:pt x="1458" y="16013"/>
                    <a:pt x="1313" y="16034"/>
                    <a:pt x="1168" y="16078"/>
                  </a:cubicBezTo>
                  <a:cubicBezTo>
                    <a:pt x="410" y="16312"/>
                    <a:pt x="1" y="17100"/>
                    <a:pt x="234" y="17859"/>
                  </a:cubicBezTo>
                  <a:cubicBezTo>
                    <a:pt x="1460" y="22295"/>
                    <a:pt x="3853" y="25418"/>
                    <a:pt x="6976" y="26673"/>
                  </a:cubicBezTo>
                  <a:cubicBezTo>
                    <a:pt x="8056" y="27110"/>
                    <a:pt x="9165" y="27315"/>
                    <a:pt x="10303" y="27315"/>
                  </a:cubicBezTo>
                  <a:cubicBezTo>
                    <a:pt x="12405" y="27256"/>
                    <a:pt x="14418" y="26643"/>
                    <a:pt x="16199" y="25564"/>
                  </a:cubicBezTo>
                  <a:cubicBezTo>
                    <a:pt x="22824" y="21769"/>
                    <a:pt x="28544" y="12401"/>
                    <a:pt x="30791" y="1719"/>
                  </a:cubicBezTo>
                  <a:cubicBezTo>
                    <a:pt x="30966" y="960"/>
                    <a:pt x="30470" y="202"/>
                    <a:pt x="29682" y="26"/>
                  </a:cubicBezTo>
                  <a:cubicBezTo>
                    <a:pt x="29593" y="9"/>
                    <a:pt x="29504" y="1"/>
                    <a:pt x="2941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2927500" y="1861400"/>
              <a:ext cx="233500" cy="165075"/>
            </a:xfrm>
            <a:custGeom>
              <a:avLst/>
              <a:gdLst/>
              <a:ahLst/>
              <a:cxnLst/>
              <a:rect l="l" t="t" r="r" b="b"/>
              <a:pathLst>
                <a:path w="9340" h="6603" extrusionOk="0">
                  <a:moveTo>
                    <a:pt x="8122" y="0"/>
                  </a:moveTo>
                  <a:cubicBezTo>
                    <a:pt x="7635" y="0"/>
                    <a:pt x="7181" y="305"/>
                    <a:pt x="7034" y="794"/>
                  </a:cubicBezTo>
                  <a:cubicBezTo>
                    <a:pt x="6684" y="2253"/>
                    <a:pt x="5662" y="3421"/>
                    <a:pt x="4291" y="4005"/>
                  </a:cubicBezTo>
                  <a:cubicBezTo>
                    <a:pt x="3779" y="4251"/>
                    <a:pt x="3217" y="4374"/>
                    <a:pt x="2646" y="4374"/>
                  </a:cubicBezTo>
                  <a:cubicBezTo>
                    <a:pt x="2339" y="4374"/>
                    <a:pt x="2029" y="4339"/>
                    <a:pt x="1722" y="4267"/>
                  </a:cubicBezTo>
                  <a:cubicBezTo>
                    <a:pt x="1575" y="4189"/>
                    <a:pt x="1414" y="4152"/>
                    <a:pt x="1253" y="4152"/>
                  </a:cubicBezTo>
                  <a:cubicBezTo>
                    <a:pt x="875" y="4152"/>
                    <a:pt x="497" y="4357"/>
                    <a:pt x="292" y="4705"/>
                  </a:cubicBezTo>
                  <a:cubicBezTo>
                    <a:pt x="1" y="5230"/>
                    <a:pt x="176" y="5902"/>
                    <a:pt x="701" y="6223"/>
                  </a:cubicBezTo>
                  <a:cubicBezTo>
                    <a:pt x="1256" y="6485"/>
                    <a:pt x="1868" y="6602"/>
                    <a:pt x="2510" y="6602"/>
                  </a:cubicBezTo>
                  <a:cubicBezTo>
                    <a:pt x="5633" y="6573"/>
                    <a:pt x="8377" y="4442"/>
                    <a:pt x="9165" y="1407"/>
                  </a:cubicBezTo>
                  <a:cubicBezTo>
                    <a:pt x="9340" y="823"/>
                    <a:pt x="8990" y="210"/>
                    <a:pt x="8406" y="35"/>
                  </a:cubicBezTo>
                  <a:cubicBezTo>
                    <a:pt x="8311" y="12"/>
                    <a:pt x="8216" y="0"/>
                    <a:pt x="81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640350" y="1450350"/>
              <a:ext cx="233500" cy="165325"/>
            </a:xfrm>
            <a:custGeom>
              <a:avLst/>
              <a:gdLst/>
              <a:ahLst/>
              <a:cxnLst/>
              <a:rect l="l" t="t" r="r" b="b"/>
              <a:pathLst>
                <a:path w="9340" h="6613" extrusionOk="0">
                  <a:moveTo>
                    <a:pt x="8099" y="1"/>
                  </a:moveTo>
                  <a:cubicBezTo>
                    <a:pt x="7621" y="1"/>
                    <a:pt x="7179" y="323"/>
                    <a:pt x="7034" y="805"/>
                  </a:cubicBezTo>
                  <a:cubicBezTo>
                    <a:pt x="6684" y="2235"/>
                    <a:pt x="5662" y="3432"/>
                    <a:pt x="4291" y="4015"/>
                  </a:cubicBezTo>
                  <a:cubicBezTo>
                    <a:pt x="3778" y="4262"/>
                    <a:pt x="3217" y="4385"/>
                    <a:pt x="2654" y="4385"/>
                  </a:cubicBezTo>
                  <a:cubicBezTo>
                    <a:pt x="2351" y="4385"/>
                    <a:pt x="2048" y="4349"/>
                    <a:pt x="1752" y="4278"/>
                  </a:cubicBezTo>
                  <a:cubicBezTo>
                    <a:pt x="1587" y="4196"/>
                    <a:pt x="1414" y="4156"/>
                    <a:pt x="1245" y="4156"/>
                  </a:cubicBezTo>
                  <a:cubicBezTo>
                    <a:pt x="874" y="4156"/>
                    <a:pt x="522" y="4346"/>
                    <a:pt x="321" y="4687"/>
                  </a:cubicBezTo>
                  <a:cubicBezTo>
                    <a:pt x="0" y="5212"/>
                    <a:pt x="176" y="5912"/>
                    <a:pt x="701" y="6204"/>
                  </a:cubicBezTo>
                  <a:cubicBezTo>
                    <a:pt x="1201" y="6467"/>
                    <a:pt x="1771" y="6588"/>
                    <a:pt x="2328" y="6588"/>
                  </a:cubicBezTo>
                  <a:cubicBezTo>
                    <a:pt x="2389" y="6588"/>
                    <a:pt x="2450" y="6586"/>
                    <a:pt x="2510" y="6584"/>
                  </a:cubicBezTo>
                  <a:lnTo>
                    <a:pt x="2510" y="6613"/>
                  </a:lnTo>
                  <a:cubicBezTo>
                    <a:pt x="5662" y="6584"/>
                    <a:pt x="8377" y="4453"/>
                    <a:pt x="9165" y="1418"/>
                  </a:cubicBezTo>
                  <a:cubicBezTo>
                    <a:pt x="9340" y="834"/>
                    <a:pt x="8989" y="221"/>
                    <a:pt x="8406" y="46"/>
                  </a:cubicBezTo>
                  <a:cubicBezTo>
                    <a:pt x="8304" y="15"/>
                    <a:pt x="8200" y="1"/>
                    <a:pt x="80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528075" y="3968725"/>
              <a:ext cx="315225" cy="367750"/>
            </a:xfrm>
            <a:custGeom>
              <a:avLst/>
              <a:gdLst/>
              <a:ahLst/>
              <a:cxnLst/>
              <a:rect l="l" t="t" r="r" b="b"/>
              <a:pathLst>
                <a:path w="12609" h="14710" extrusionOk="0">
                  <a:moveTo>
                    <a:pt x="1051" y="0"/>
                  </a:moveTo>
                  <a:cubicBezTo>
                    <a:pt x="1051" y="0"/>
                    <a:pt x="0" y="1780"/>
                    <a:pt x="380" y="3065"/>
                  </a:cubicBezTo>
                  <a:cubicBezTo>
                    <a:pt x="642" y="3911"/>
                    <a:pt x="1839" y="4962"/>
                    <a:pt x="1781" y="6567"/>
                  </a:cubicBezTo>
                  <a:cubicBezTo>
                    <a:pt x="1722" y="8172"/>
                    <a:pt x="1314" y="9515"/>
                    <a:pt x="2014" y="11382"/>
                  </a:cubicBezTo>
                  <a:cubicBezTo>
                    <a:pt x="2744" y="13250"/>
                    <a:pt x="4816" y="14709"/>
                    <a:pt x="8435" y="14709"/>
                  </a:cubicBezTo>
                  <a:cubicBezTo>
                    <a:pt x="12054" y="14709"/>
                    <a:pt x="12433" y="12754"/>
                    <a:pt x="12608" y="12054"/>
                  </a:cubicBezTo>
                  <a:lnTo>
                    <a:pt x="10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2208825" y="3926400"/>
              <a:ext cx="511475" cy="136325"/>
            </a:xfrm>
            <a:custGeom>
              <a:avLst/>
              <a:gdLst/>
              <a:ahLst/>
              <a:cxnLst/>
              <a:rect l="l" t="t" r="r" b="b"/>
              <a:pathLst>
                <a:path w="20459" h="5453" extrusionOk="0">
                  <a:moveTo>
                    <a:pt x="380" y="0"/>
                  </a:moveTo>
                  <a:cubicBezTo>
                    <a:pt x="0" y="0"/>
                    <a:pt x="29" y="497"/>
                    <a:pt x="292" y="1285"/>
                  </a:cubicBezTo>
                  <a:cubicBezTo>
                    <a:pt x="438" y="1722"/>
                    <a:pt x="1664" y="2073"/>
                    <a:pt x="3444" y="2073"/>
                  </a:cubicBezTo>
                  <a:cubicBezTo>
                    <a:pt x="5224" y="2073"/>
                    <a:pt x="6450" y="2218"/>
                    <a:pt x="8201" y="3240"/>
                  </a:cubicBezTo>
                  <a:cubicBezTo>
                    <a:pt x="10069" y="4437"/>
                    <a:pt x="12200" y="5195"/>
                    <a:pt x="14388" y="5400"/>
                  </a:cubicBezTo>
                  <a:cubicBezTo>
                    <a:pt x="14675" y="5436"/>
                    <a:pt x="14957" y="5452"/>
                    <a:pt x="15232" y="5452"/>
                  </a:cubicBezTo>
                  <a:cubicBezTo>
                    <a:pt x="17837" y="5452"/>
                    <a:pt x="19842" y="3965"/>
                    <a:pt x="20080" y="3649"/>
                  </a:cubicBezTo>
                  <a:cubicBezTo>
                    <a:pt x="20401" y="3123"/>
                    <a:pt x="20459" y="2481"/>
                    <a:pt x="20255" y="1897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1585500" y="3737425"/>
              <a:ext cx="187025" cy="219300"/>
            </a:xfrm>
            <a:custGeom>
              <a:avLst/>
              <a:gdLst/>
              <a:ahLst/>
              <a:cxnLst/>
              <a:rect l="l" t="t" r="r" b="b"/>
              <a:pathLst>
                <a:path w="7481" h="8772" extrusionOk="0">
                  <a:moveTo>
                    <a:pt x="1118" y="0"/>
                  </a:moveTo>
                  <a:lnTo>
                    <a:pt x="38" y="6480"/>
                  </a:lnTo>
                  <a:cubicBezTo>
                    <a:pt x="1" y="7680"/>
                    <a:pt x="2337" y="8771"/>
                    <a:pt x="3981" y="8771"/>
                  </a:cubicBezTo>
                  <a:cubicBezTo>
                    <a:pt x="4896" y="8771"/>
                    <a:pt x="5596" y="8434"/>
                    <a:pt x="5554" y="7589"/>
                  </a:cubicBezTo>
                  <a:lnTo>
                    <a:pt x="7480" y="701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2221950" y="3517075"/>
              <a:ext cx="193375" cy="299525"/>
            </a:xfrm>
            <a:custGeom>
              <a:avLst/>
              <a:gdLst/>
              <a:ahLst/>
              <a:cxnLst/>
              <a:rect l="l" t="t" r="r" b="b"/>
              <a:pathLst>
                <a:path w="7735" h="11981" extrusionOk="0">
                  <a:moveTo>
                    <a:pt x="1" y="0"/>
                  </a:moveTo>
                  <a:lnTo>
                    <a:pt x="1110" y="10887"/>
                  </a:lnTo>
                  <a:cubicBezTo>
                    <a:pt x="2127" y="11609"/>
                    <a:pt x="3098" y="11980"/>
                    <a:pt x="4127" y="11980"/>
                  </a:cubicBezTo>
                  <a:cubicBezTo>
                    <a:pt x="4928" y="11980"/>
                    <a:pt x="5764" y="11755"/>
                    <a:pt x="6684" y="11295"/>
                  </a:cubicBezTo>
                  <a:lnTo>
                    <a:pt x="773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598125" y="1916275"/>
              <a:ext cx="907675" cy="1934500"/>
            </a:xfrm>
            <a:custGeom>
              <a:avLst/>
              <a:gdLst/>
              <a:ahLst/>
              <a:cxnLst/>
              <a:rect l="l" t="t" r="r" b="b"/>
              <a:pathLst>
                <a:path w="36307" h="77380" extrusionOk="0">
                  <a:moveTo>
                    <a:pt x="36307" y="0"/>
                  </a:moveTo>
                  <a:lnTo>
                    <a:pt x="9456" y="29"/>
                  </a:lnTo>
                  <a:cubicBezTo>
                    <a:pt x="7997" y="13659"/>
                    <a:pt x="5341" y="41151"/>
                    <a:pt x="5341" y="41151"/>
                  </a:cubicBezTo>
                  <a:cubicBezTo>
                    <a:pt x="5341" y="41151"/>
                    <a:pt x="3006" y="44712"/>
                    <a:pt x="2131" y="51279"/>
                  </a:cubicBezTo>
                  <a:cubicBezTo>
                    <a:pt x="1080" y="59392"/>
                    <a:pt x="0" y="76319"/>
                    <a:pt x="0" y="76319"/>
                  </a:cubicBezTo>
                  <a:cubicBezTo>
                    <a:pt x="1170" y="77021"/>
                    <a:pt x="2507" y="77379"/>
                    <a:pt x="3852" y="77379"/>
                  </a:cubicBezTo>
                  <a:cubicBezTo>
                    <a:pt x="4688" y="77379"/>
                    <a:pt x="5528" y="77241"/>
                    <a:pt x="6333" y="76962"/>
                  </a:cubicBezTo>
                  <a:cubicBezTo>
                    <a:pt x="6333" y="76962"/>
                    <a:pt x="15410" y="52096"/>
                    <a:pt x="17103" y="44128"/>
                  </a:cubicBezTo>
                  <a:cubicBezTo>
                    <a:pt x="18562" y="37153"/>
                    <a:pt x="21189" y="22852"/>
                    <a:pt x="21189" y="22852"/>
                  </a:cubicBezTo>
                  <a:lnTo>
                    <a:pt x="24428" y="42289"/>
                  </a:lnTo>
                  <a:cubicBezTo>
                    <a:pt x="23582" y="45383"/>
                    <a:pt x="23232" y="48593"/>
                    <a:pt x="23378" y="51775"/>
                  </a:cubicBezTo>
                  <a:cubicBezTo>
                    <a:pt x="23523" y="55540"/>
                    <a:pt x="25304" y="69724"/>
                    <a:pt x="25304" y="69724"/>
                  </a:cubicBezTo>
                  <a:cubicBezTo>
                    <a:pt x="25584" y="70550"/>
                    <a:pt x="27107" y="70910"/>
                    <a:pt x="28700" y="70910"/>
                  </a:cubicBezTo>
                  <a:cubicBezTo>
                    <a:pt x="30088" y="70910"/>
                    <a:pt x="31530" y="70637"/>
                    <a:pt x="32250" y="70161"/>
                  </a:cubicBezTo>
                  <a:cubicBezTo>
                    <a:pt x="32250" y="70161"/>
                    <a:pt x="34760" y="46346"/>
                    <a:pt x="35081" y="42377"/>
                  </a:cubicBezTo>
                  <a:cubicBezTo>
                    <a:pt x="35519" y="37182"/>
                    <a:pt x="36307" y="0"/>
                    <a:pt x="3630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127100" y="2196450"/>
              <a:ext cx="219650" cy="744250"/>
            </a:xfrm>
            <a:custGeom>
              <a:avLst/>
              <a:gdLst/>
              <a:ahLst/>
              <a:cxnLst/>
              <a:rect l="l" t="t" r="r" b="b"/>
              <a:pathLst>
                <a:path w="8786" h="29770" extrusionOk="0">
                  <a:moveTo>
                    <a:pt x="8785" y="0"/>
                  </a:moveTo>
                  <a:lnTo>
                    <a:pt x="8785" y="0"/>
                  </a:lnTo>
                  <a:cubicBezTo>
                    <a:pt x="5896" y="2335"/>
                    <a:pt x="1810" y="3269"/>
                    <a:pt x="1810" y="3269"/>
                  </a:cubicBezTo>
                  <a:lnTo>
                    <a:pt x="0" y="11645"/>
                  </a:lnTo>
                  <a:lnTo>
                    <a:pt x="3007" y="29769"/>
                  </a:lnTo>
                  <a:lnTo>
                    <a:pt x="1431" y="12579"/>
                  </a:lnTo>
                  <a:lnTo>
                    <a:pt x="3269" y="4728"/>
                  </a:lnTo>
                  <a:cubicBezTo>
                    <a:pt x="7734" y="2685"/>
                    <a:pt x="8785" y="0"/>
                    <a:pt x="87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1535375" y="3879400"/>
              <a:ext cx="314500" cy="425025"/>
            </a:xfrm>
            <a:custGeom>
              <a:avLst/>
              <a:gdLst/>
              <a:ahLst/>
              <a:cxnLst/>
              <a:rect l="l" t="t" r="r" b="b"/>
              <a:pathLst>
                <a:path w="12580" h="17001" extrusionOk="0">
                  <a:moveTo>
                    <a:pt x="2106" y="1"/>
                  </a:moveTo>
                  <a:cubicBezTo>
                    <a:pt x="1791" y="1"/>
                    <a:pt x="1379" y="1142"/>
                    <a:pt x="993" y="1997"/>
                  </a:cubicBezTo>
                  <a:cubicBezTo>
                    <a:pt x="526" y="3048"/>
                    <a:pt x="0" y="4215"/>
                    <a:pt x="263" y="5383"/>
                  </a:cubicBezTo>
                  <a:cubicBezTo>
                    <a:pt x="438" y="6025"/>
                    <a:pt x="701" y="6667"/>
                    <a:pt x="1022" y="7250"/>
                  </a:cubicBezTo>
                  <a:cubicBezTo>
                    <a:pt x="1576" y="8272"/>
                    <a:pt x="1868" y="9410"/>
                    <a:pt x="1897" y="10578"/>
                  </a:cubicBezTo>
                  <a:cubicBezTo>
                    <a:pt x="1868" y="11074"/>
                    <a:pt x="1751" y="11599"/>
                    <a:pt x="1751" y="12095"/>
                  </a:cubicBezTo>
                  <a:cubicBezTo>
                    <a:pt x="1751" y="13817"/>
                    <a:pt x="2773" y="15393"/>
                    <a:pt x="4378" y="16123"/>
                  </a:cubicBezTo>
                  <a:cubicBezTo>
                    <a:pt x="5500" y="16660"/>
                    <a:pt x="6973" y="17001"/>
                    <a:pt x="8426" y="17001"/>
                  </a:cubicBezTo>
                  <a:cubicBezTo>
                    <a:pt x="9657" y="17001"/>
                    <a:pt x="10873" y="16757"/>
                    <a:pt x="11849" y="16181"/>
                  </a:cubicBezTo>
                  <a:cubicBezTo>
                    <a:pt x="12579" y="15743"/>
                    <a:pt x="12521" y="14605"/>
                    <a:pt x="12287" y="13992"/>
                  </a:cubicBezTo>
                  <a:cubicBezTo>
                    <a:pt x="12054" y="13350"/>
                    <a:pt x="11237" y="12387"/>
                    <a:pt x="10916" y="11803"/>
                  </a:cubicBezTo>
                  <a:cubicBezTo>
                    <a:pt x="9515" y="9352"/>
                    <a:pt x="9018" y="8535"/>
                    <a:pt x="8522" y="6550"/>
                  </a:cubicBezTo>
                  <a:cubicBezTo>
                    <a:pt x="8289" y="5704"/>
                    <a:pt x="8114" y="4828"/>
                    <a:pt x="8026" y="3953"/>
                  </a:cubicBezTo>
                  <a:cubicBezTo>
                    <a:pt x="7968" y="3281"/>
                    <a:pt x="7968" y="2785"/>
                    <a:pt x="7968" y="2260"/>
                  </a:cubicBezTo>
                  <a:cubicBezTo>
                    <a:pt x="7968" y="1618"/>
                    <a:pt x="7997" y="1413"/>
                    <a:pt x="7764" y="1180"/>
                  </a:cubicBezTo>
                  <a:lnTo>
                    <a:pt x="7559" y="1910"/>
                  </a:lnTo>
                  <a:cubicBezTo>
                    <a:pt x="7516" y="2196"/>
                    <a:pt x="6990" y="2285"/>
                    <a:pt x="6371" y="2285"/>
                  </a:cubicBezTo>
                  <a:cubicBezTo>
                    <a:pt x="5727" y="2285"/>
                    <a:pt x="4984" y="2188"/>
                    <a:pt x="4582" y="2114"/>
                  </a:cubicBezTo>
                  <a:cubicBezTo>
                    <a:pt x="3386" y="1880"/>
                    <a:pt x="2364" y="1297"/>
                    <a:pt x="2043" y="801"/>
                  </a:cubicBezTo>
                  <a:cubicBezTo>
                    <a:pt x="2043" y="801"/>
                    <a:pt x="2160" y="129"/>
                    <a:pt x="2160" y="13"/>
                  </a:cubicBezTo>
                  <a:cubicBezTo>
                    <a:pt x="2142" y="4"/>
                    <a:pt x="2124" y="1"/>
                    <a:pt x="21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202250" y="3735875"/>
              <a:ext cx="522450" cy="298825"/>
            </a:xfrm>
            <a:custGeom>
              <a:avLst/>
              <a:gdLst/>
              <a:ahLst/>
              <a:cxnLst/>
              <a:rect l="l" t="t" r="r" b="b"/>
              <a:pathLst>
                <a:path w="20898" h="11953" extrusionOk="0">
                  <a:moveTo>
                    <a:pt x="1660" y="0"/>
                  </a:moveTo>
                  <a:cubicBezTo>
                    <a:pt x="1175" y="0"/>
                    <a:pt x="698" y="2462"/>
                    <a:pt x="555" y="4002"/>
                  </a:cubicBezTo>
                  <a:cubicBezTo>
                    <a:pt x="380" y="5578"/>
                    <a:pt x="1" y="6717"/>
                    <a:pt x="497" y="7826"/>
                  </a:cubicBezTo>
                  <a:cubicBezTo>
                    <a:pt x="1985" y="9022"/>
                    <a:pt x="4553" y="8614"/>
                    <a:pt x="6013" y="8818"/>
                  </a:cubicBezTo>
                  <a:cubicBezTo>
                    <a:pt x="8085" y="9081"/>
                    <a:pt x="9077" y="10569"/>
                    <a:pt x="11996" y="11445"/>
                  </a:cubicBezTo>
                  <a:cubicBezTo>
                    <a:pt x="13189" y="11808"/>
                    <a:pt x="14263" y="11953"/>
                    <a:pt x="15213" y="11953"/>
                  </a:cubicBezTo>
                  <a:cubicBezTo>
                    <a:pt x="18005" y="11953"/>
                    <a:pt x="19740" y="10704"/>
                    <a:pt x="20372" y="10073"/>
                  </a:cubicBezTo>
                  <a:cubicBezTo>
                    <a:pt x="20897" y="9051"/>
                    <a:pt x="20605" y="7884"/>
                    <a:pt x="19000" y="7271"/>
                  </a:cubicBezTo>
                  <a:cubicBezTo>
                    <a:pt x="16023" y="6162"/>
                    <a:pt x="13134" y="4849"/>
                    <a:pt x="11295" y="3565"/>
                  </a:cubicBezTo>
                  <a:cubicBezTo>
                    <a:pt x="10303" y="2952"/>
                    <a:pt x="9427" y="2105"/>
                    <a:pt x="8756" y="1113"/>
                  </a:cubicBezTo>
                  <a:cubicBezTo>
                    <a:pt x="8260" y="413"/>
                    <a:pt x="7968" y="179"/>
                    <a:pt x="7705" y="179"/>
                  </a:cubicBezTo>
                  <a:lnTo>
                    <a:pt x="7559" y="1638"/>
                  </a:lnTo>
                  <a:cubicBezTo>
                    <a:pt x="7060" y="2138"/>
                    <a:pt x="6041" y="2399"/>
                    <a:pt x="4994" y="2399"/>
                  </a:cubicBezTo>
                  <a:cubicBezTo>
                    <a:pt x="3534" y="2399"/>
                    <a:pt x="2019" y="1892"/>
                    <a:pt x="1781" y="821"/>
                  </a:cubicBezTo>
                  <a:lnTo>
                    <a:pt x="1693" y="4"/>
                  </a:lnTo>
                  <a:cubicBezTo>
                    <a:pt x="1682" y="1"/>
                    <a:pt x="1671" y="0"/>
                    <a:pt x="16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1779075" y="972125"/>
              <a:ext cx="734025" cy="1097050"/>
            </a:xfrm>
            <a:custGeom>
              <a:avLst/>
              <a:gdLst/>
              <a:ahLst/>
              <a:cxnLst/>
              <a:rect l="l" t="t" r="r" b="b"/>
              <a:pathLst>
                <a:path w="29361" h="43882" extrusionOk="0">
                  <a:moveTo>
                    <a:pt x="12666" y="0"/>
                  </a:moveTo>
                  <a:cubicBezTo>
                    <a:pt x="8668" y="0"/>
                    <a:pt x="5808" y="205"/>
                    <a:pt x="3210" y="759"/>
                  </a:cubicBezTo>
                  <a:cubicBezTo>
                    <a:pt x="1197" y="1197"/>
                    <a:pt x="584" y="4582"/>
                    <a:pt x="438" y="6830"/>
                  </a:cubicBezTo>
                  <a:cubicBezTo>
                    <a:pt x="0" y="14126"/>
                    <a:pt x="3269" y="27726"/>
                    <a:pt x="3269" y="27726"/>
                  </a:cubicBezTo>
                  <a:lnTo>
                    <a:pt x="1751" y="40364"/>
                  </a:lnTo>
                  <a:cubicBezTo>
                    <a:pt x="3651" y="42394"/>
                    <a:pt x="9221" y="43882"/>
                    <a:pt x="15287" y="43882"/>
                  </a:cubicBezTo>
                  <a:cubicBezTo>
                    <a:pt x="20121" y="43882"/>
                    <a:pt x="25270" y="42937"/>
                    <a:pt x="29127" y="40568"/>
                  </a:cubicBezTo>
                  <a:cubicBezTo>
                    <a:pt x="29127" y="40568"/>
                    <a:pt x="29360" y="15702"/>
                    <a:pt x="29127" y="11499"/>
                  </a:cubicBezTo>
                  <a:cubicBezTo>
                    <a:pt x="28718" y="4115"/>
                    <a:pt x="25566" y="584"/>
                    <a:pt x="22852" y="380"/>
                  </a:cubicBezTo>
                  <a:cubicBezTo>
                    <a:pt x="22852" y="351"/>
                    <a:pt x="16636" y="0"/>
                    <a:pt x="12666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1916975" y="411775"/>
              <a:ext cx="178050" cy="453850"/>
            </a:xfrm>
            <a:custGeom>
              <a:avLst/>
              <a:gdLst/>
              <a:ahLst/>
              <a:cxnLst/>
              <a:rect l="l" t="t" r="r" b="b"/>
              <a:pathLst>
                <a:path w="7122" h="18154" extrusionOk="0">
                  <a:moveTo>
                    <a:pt x="3502" y="0"/>
                  </a:moveTo>
                  <a:cubicBezTo>
                    <a:pt x="3502" y="0"/>
                    <a:pt x="1430" y="263"/>
                    <a:pt x="671" y="1839"/>
                  </a:cubicBezTo>
                  <a:cubicBezTo>
                    <a:pt x="0" y="3210"/>
                    <a:pt x="234" y="6508"/>
                    <a:pt x="1138" y="10127"/>
                  </a:cubicBezTo>
                  <a:cubicBezTo>
                    <a:pt x="2072" y="13717"/>
                    <a:pt x="2860" y="15877"/>
                    <a:pt x="3386" y="16869"/>
                  </a:cubicBezTo>
                  <a:cubicBezTo>
                    <a:pt x="3736" y="17482"/>
                    <a:pt x="4320" y="17949"/>
                    <a:pt x="4991" y="18153"/>
                  </a:cubicBezTo>
                  <a:lnTo>
                    <a:pt x="4874" y="13892"/>
                  </a:lnTo>
                  <a:lnTo>
                    <a:pt x="4728" y="10915"/>
                  </a:lnTo>
                  <a:cubicBezTo>
                    <a:pt x="4728" y="10915"/>
                    <a:pt x="6625" y="8289"/>
                    <a:pt x="6829" y="6158"/>
                  </a:cubicBezTo>
                  <a:cubicBezTo>
                    <a:pt x="7121" y="3415"/>
                    <a:pt x="6538" y="2277"/>
                    <a:pt x="6538" y="2277"/>
                  </a:cubicBezTo>
                  <a:lnTo>
                    <a:pt x="35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088425" y="315450"/>
              <a:ext cx="399125" cy="398400"/>
            </a:xfrm>
            <a:custGeom>
              <a:avLst/>
              <a:gdLst/>
              <a:ahLst/>
              <a:cxnLst/>
              <a:rect l="l" t="t" r="r" b="b"/>
              <a:pathLst>
                <a:path w="15965" h="15936" extrusionOk="0">
                  <a:moveTo>
                    <a:pt x="8022" y="0"/>
                  </a:moveTo>
                  <a:cubicBezTo>
                    <a:pt x="8004" y="0"/>
                    <a:pt x="7986" y="1"/>
                    <a:pt x="7968" y="1"/>
                  </a:cubicBezTo>
                  <a:cubicBezTo>
                    <a:pt x="3561" y="1"/>
                    <a:pt x="1" y="3561"/>
                    <a:pt x="30" y="7968"/>
                  </a:cubicBezTo>
                  <a:cubicBezTo>
                    <a:pt x="30" y="12375"/>
                    <a:pt x="3590" y="15936"/>
                    <a:pt x="7997" y="15936"/>
                  </a:cubicBezTo>
                  <a:cubicBezTo>
                    <a:pt x="12404" y="15907"/>
                    <a:pt x="15965" y="12346"/>
                    <a:pt x="15965" y="7939"/>
                  </a:cubicBezTo>
                  <a:cubicBezTo>
                    <a:pt x="15936" y="3579"/>
                    <a:pt x="12404" y="0"/>
                    <a:pt x="802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1876825" y="414200"/>
              <a:ext cx="586650" cy="663975"/>
            </a:xfrm>
            <a:custGeom>
              <a:avLst/>
              <a:gdLst/>
              <a:ahLst/>
              <a:cxnLst/>
              <a:rect l="l" t="t" r="r" b="b"/>
              <a:pathLst>
                <a:path w="23466" h="26559" extrusionOk="0">
                  <a:moveTo>
                    <a:pt x="16688" y="1"/>
                  </a:moveTo>
                  <a:cubicBezTo>
                    <a:pt x="13880" y="1"/>
                    <a:pt x="10626" y="657"/>
                    <a:pt x="8144" y="2238"/>
                  </a:cubicBezTo>
                  <a:cubicBezTo>
                    <a:pt x="8465" y="8075"/>
                    <a:pt x="7151" y="9709"/>
                    <a:pt x="6422" y="10322"/>
                  </a:cubicBezTo>
                  <a:cubicBezTo>
                    <a:pt x="6304" y="10426"/>
                    <a:pt x="6190" y="10471"/>
                    <a:pt x="6079" y="10471"/>
                  </a:cubicBezTo>
                  <a:cubicBezTo>
                    <a:pt x="5504" y="10471"/>
                    <a:pt x="5014" y="9255"/>
                    <a:pt x="4525" y="8717"/>
                  </a:cubicBezTo>
                  <a:cubicBezTo>
                    <a:pt x="4205" y="8382"/>
                    <a:pt x="3513" y="8000"/>
                    <a:pt x="2787" y="8000"/>
                  </a:cubicBezTo>
                  <a:cubicBezTo>
                    <a:pt x="2120" y="8000"/>
                    <a:pt x="1425" y="8323"/>
                    <a:pt x="964" y="9301"/>
                  </a:cubicBezTo>
                  <a:cubicBezTo>
                    <a:pt x="1" y="11344"/>
                    <a:pt x="1869" y="14262"/>
                    <a:pt x="3328" y="14963"/>
                  </a:cubicBezTo>
                  <a:cubicBezTo>
                    <a:pt x="3727" y="15146"/>
                    <a:pt x="4085" y="15221"/>
                    <a:pt x="4404" y="15221"/>
                  </a:cubicBezTo>
                  <a:cubicBezTo>
                    <a:pt x="5811" y="15221"/>
                    <a:pt x="6451" y="13766"/>
                    <a:pt x="6451" y="13766"/>
                  </a:cubicBezTo>
                  <a:lnTo>
                    <a:pt x="6684" y="22755"/>
                  </a:lnTo>
                  <a:cubicBezTo>
                    <a:pt x="8449" y="25430"/>
                    <a:pt x="11341" y="26559"/>
                    <a:pt x="13477" y="26559"/>
                  </a:cubicBezTo>
                  <a:cubicBezTo>
                    <a:pt x="15794" y="26559"/>
                    <a:pt x="17220" y="25231"/>
                    <a:pt x="15352" y="23105"/>
                  </a:cubicBezTo>
                  <a:lnTo>
                    <a:pt x="15352" y="20187"/>
                  </a:lnTo>
                  <a:cubicBezTo>
                    <a:pt x="15352" y="20187"/>
                    <a:pt x="16921" y="20411"/>
                    <a:pt x="18132" y="20411"/>
                  </a:cubicBezTo>
                  <a:cubicBezTo>
                    <a:pt x="18434" y="20411"/>
                    <a:pt x="18714" y="20397"/>
                    <a:pt x="18942" y="20362"/>
                  </a:cubicBezTo>
                  <a:cubicBezTo>
                    <a:pt x="20898" y="20041"/>
                    <a:pt x="21919" y="18582"/>
                    <a:pt x="22532" y="16480"/>
                  </a:cubicBezTo>
                  <a:cubicBezTo>
                    <a:pt x="23466" y="13066"/>
                    <a:pt x="23437" y="7871"/>
                    <a:pt x="22123" y="1246"/>
                  </a:cubicBezTo>
                  <a:cubicBezTo>
                    <a:pt x="21120" y="470"/>
                    <a:pt x="19063" y="1"/>
                    <a:pt x="1668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1981175" y="237925"/>
              <a:ext cx="495450" cy="256175"/>
            </a:xfrm>
            <a:custGeom>
              <a:avLst/>
              <a:gdLst/>
              <a:ahLst/>
              <a:cxnLst/>
              <a:rect l="l" t="t" r="r" b="b"/>
              <a:pathLst>
                <a:path w="19818" h="10247" extrusionOk="0">
                  <a:moveTo>
                    <a:pt x="16253" y="0"/>
                  </a:moveTo>
                  <a:cubicBezTo>
                    <a:pt x="15938" y="0"/>
                    <a:pt x="15650" y="264"/>
                    <a:pt x="15410" y="504"/>
                  </a:cubicBezTo>
                  <a:cubicBezTo>
                    <a:pt x="14145" y="1692"/>
                    <a:pt x="12676" y="1959"/>
                    <a:pt x="11145" y="1959"/>
                  </a:cubicBezTo>
                  <a:cubicBezTo>
                    <a:pt x="9901" y="1959"/>
                    <a:pt x="8617" y="1783"/>
                    <a:pt x="7369" y="1783"/>
                  </a:cubicBezTo>
                  <a:cubicBezTo>
                    <a:pt x="7247" y="1783"/>
                    <a:pt x="7126" y="1785"/>
                    <a:pt x="7005" y="1788"/>
                  </a:cubicBezTo>
                  <a:cubicBezTo>
                    <a:pt x="4582" y="1876"/>
                    <a:pt x="1693" y="2868"/>
                    <a:pt x="584" y="5203"/>
                  </a:cubicBezTo>
                  <a:cubicBezTo>
                    <a:pt x="117" y="6283"/>
                    <a:pt x="0" y="7421"/>
                    <a:pt x="993" y="8151"/>
                  </a:cubicBezTo>
                  <a:cubicBezTo>
                    <a:pt x="1868" y="8734"/>
                    <a:pt x="2861" y="9114"/>
                    <a:pt x="3911" y="9260"/>
                  </a:cubicBezTo>
                  <a:cubicBezTo>
                    <a:pt x="6238" y="9655"/>
                    <a:pt x="8946" y="10247"/>
                    <a:pt x="11525" y="10247"/>
                  </a:cubicBezTo>
                  <a:cubicBezTo>
                    <a:pt x="14285" y="10247"/>
                    <a:pt x="16897" y="9569"/>
                    <a:pt x="18737" y="7246"/>
                  </a:cubicBezTo>
                  <a:cubicBezTo>
                    <a:pt x="19292" y="6633"/>
                    <a:pt x="19613" y="5845"/>
                    <a:pt x="19730" y="5028"/>
                  </a:cubicBezTo>
                  <a:cubicBezTo>
                    <a:pt x="19817" y="4357"/>
                    <a:pt x="19700" y="3685"/>
                    <a:pt x="19438" y="3102"/>
                  </a:cubicBezTo>
                  <a:lnTo>
                    <a:pt x="19438" y="3043"/>
                  </a:lnTo>
                  <a:cubicBezTo>
                    <a:pt x="19379" y="2927"/>
                    <a:pt x="19292" y="2839"/>
                    <a:pt x="19146" y="2839"/>
                  </a:cubicBezTo>
                  <a:cubicBezTo>
                    <a:pt x="19058" y="2839"/>
                    <a:pt x="18971" y="2868"/>
                    <a:pt x="18883" y="2956"/>
                  </a:cubicBezTo>
                  <a:cubicBezTo>
                    <a:pt x="18329" y="3393"/>
                    <a:pt x="17745" y="3773"/>
                    <a:pt x="17132" y="4123"/>
                  </a:cubicBezTo>
                  <a:cubicBezTo>
                    <a:pt x="17307" y="3335"/>
                    <a:pt x="17307" y="2518"/>
                    <a:pt x="17161" y="1730"/>
                  </a:cubicBezTo>
                  <a:cubicBezTo>
                    <a:pt x="17074" y="1263"/>
                    <a:pt x="16957" y="154"/>
                    <a:pt x="16344" y="8"/>
                  </a:cubicBezTo>
                  <a:cubicBezTo>
                    <a:pt x="16313" y="3"/>
                    <a:pt x="16283" y="0"/>
                    <a:pt x="16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2059975" y="824725"/>
              <a:ext cx="200675" cy="123350"/>
            </a:xfrm>
            <a:custGeom>
              <a:avLst/>
              <a:gdLst/>
              <a:ahLst/>
              <a:cxnLst/>
              <a:rect l="l" t="t" r="r" b="b"/>
              <a:pathLst>
                <a:path w="8027" h="4934" extrusionOk="0">
                  <a:moveTo>
                    <a:pt x="0" y="1"/>
                  </a:moveTo>
                  <a:lnTo>
                    <a:pt x="0" y="1"/>
                  </a:lnTo>
                  <a:cubicBezTo>
                    <a:pt x="234" y="906"/>
                    <a:pt x="642" y="1752"/>
                    <a:pt x="1197" y="2482"/>
                  </a:cubicBezTo>
                  <a:cubicBezTo>
                    <a:pt x="2306" y="3912"/>
                    <a:pt x="7997" y="4933"/>
                    <a:pt x="7997" y="4933"/>
                  </a:cubicBezTo>
                  <a:lnTo>
                    <a:pt x="8026" y="3766"/>
                  </a:lnTo>
                  <a:cubicBezTo>
                    <a:pt x="8026" y="3766"/>
                    <a:pt x="3649" y="2890"/>
                    <a:pt x="2102" y="2073"/>
                  </a:cubicBezTo>
                  <a:cubicBezTo>
                    <a:pt x="1197" y="1606"/>
                    <a:pt x="467" y="9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2187650" y="623350"/>
              <a:ext cx="44550" cy="43850"/>
            </a:xfrm>
            <a:custGeom>
              <a:avLst/>
              <a:gdLst/>
              <a:ahLst/>
              <a:cxnLst/>
              <a:rect l="l" t="t" r="r" b="b"/>
              <a:pathLst>
                <a:path w="1782" h="1754" extrusionOk="0">
                  <a:moveTo>
                    <a:pt x="906" y="1"/>
                  </a:moveTo>
                  <a:cubicBezTo>
                    <a:pt x="409" y="1"/>
                    <a:pt x="30" y="380"/>
                    <a:pt x="30" y="847"/>
                  </a:cubicBezTo>
                  <a:cubicBezTo>
                    <a:pt x="1" y="1343"/>
                    <a:pt x="380" y="1752"/>
                    <a:pt x="876" y="1752"/>
                  </a:cubicBezTo>
                  <a:cubicBezTo>
                    <a:pt x="893" y="1753"/>
                    <a:pt x="910" y="1753"/>
                    <a:pt x="927" y="1753"/>
                  </a:cubicBezTo>
                  <a:cubicBezTo>
                    <a:pt x="1372" y="1753"/>
                    <a:pt x="1753" y="1384"/>
                    <a:pt x="1781" y="906"/>
                  </a:cubicBezTo>
                  <a:cubicBezTo>
                    <a:pt x="1781" y="409"/>
                    <a:pt x="1402" y="1"/>
                    <a:pt x="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154825" y="548825"/>
              <a:ext cx="54025" cy="41000"/>
            </a:xfrm>
            <a:custGeom>
              <a:avLst/>
              <a:gdLst/>
              <a:ahLst/>
              <a:cxnLst/>
              <a:rect l="l" t="t" r="r" b="b"/>
              <a:pathLst>
                <a:path w="2161" h="1640" extrusionOk="0">
                  <a:moveTo>
                    <a:pt x="1208" y="1"/>
                  </a:moveTo>
                  <a:cubicBezTo>
                    <a:pt x="1037" y="1"/>
                    <a:pt x="864" y="40"/>
                    <a:pt x="701" y="122"/>
                  </a:cubicBezTo>
                  <a:cubicBezTo>
                    <a:pt x="176" y="443"/>
                    <a:pt x="0" y="1085"/>
                    <a:pt x="263" y="1639"/>
                  </a:cubicBezTo>
                  <a:lnTo>
                    <a:pt x="2160" y="589"/>
                  </a:lnTo>
                  <a:lnTo>
                    <a:pt x="2131" y="559"/>
                  </a:lnTo>
                  <a:cubicBezTo>
                    <a:pt x="1950" y="197"/>
                    <a:pt x="1587" y="1"/>
                    <a:pt x="12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209550" y="764175"/>
              <a:ext cx="122600" cy="82200"/>
            </a:xfrm>
            <a:custGeom>
              <a:avLst/>
              <a:gdLst/>
              <a:ahLst/>
              <a:cxnLst/>
              <a:rect l="l" t="t" r="r" b="b"/>
              <a:pathLst>
                <a:path w="4904" h="3288" extrusionOk="0">
                  <a:moveTo>
                    <a:pt x="438" y="1"/>
                  </a:moveTo>
                  <a:cubicBezTo>
                    <a:pt x="0" y="1256"/>
                    <a:pt x="613" y="2656"/>
                    <a:pt x="1868" y="3153"/>
                  </a:cubicBezTo>
                  <a:lnTo>
                    <a:pt x="1985" y="3182"/>
                  </a:lnTo>
                  <a:cubicBezTo>
                    <a:pt x="2217" y="3253"/>
                    <a:pt x="2451" y="3288"/>
                    <a:pt x="2682" y="3288"/>
                  </a:cubicBezTo>
                  <a:cubicBezTo>
                    <a:pt x="3674" y="3288"/>
                    <a:pt x="4596" y="2658"/>
                    <a:pt x="4903" y="1664"/>
                  </a:cubicBezTo>
                  <a:lnTo>
                    <a:pt x="438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383925" y="537100"/>
              <a:ext cx="51825" cy="43975"/>
            </a:xfrm>
            <a:custGeom>
              <a:avLst/>
              <a:gdLst/>
              <a:ahLst/>
              <a:cxnLst/>
              <a:rect l="l" t="t" r="r" b="b"/>
              <a:pathLst>
                <a:path w="2073" h="1759" extrusionOk="0">
                  <a:moveTo>
                    <a:pt x="848" y="1"/>
                  </a:moveTo>
                  <a:cubicBezTo>
                    <a:pt x="521" y="1"/>
                    <a:pt x="199" y="156"/>
                    <a:pt x="1" y="445"/>
                  </a:cubicBezTo>
                  <a:lnTo>
                    <a:pt x="1723" y="1758"/>
                  </a:lnTo>
                  <a:cubicBezTo>
                    <a:pt x="2073" y="1262"/>
                    <a:pt x="1956" y="591"/>
                    <a:pt x="1489" y="211"/>
                  </a:cubicBezTo>
                  <a:lnTo>
                    <a:pt x="1431" y="182"/>
                  </a:lnTo>
                  <a:cubicBezTo>
                    <a:pt x="1253" y="60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2370075" y="616800"/>
              <a:ext cx="44525" cy="43800"/>
            </a:xfrm>
            <a:custGeom>
              <a:avLst/>
              <a:gdLst/>
              <a:ahLst/>
              <a:cxnLst/>
              <a:rect l="l" t="t" r="r" b="b"/>
              <a:pathLst>
                <a:path w="1781" h="1752" extrusionOk="0">
                  <a:moveTo>
                    <a:pt x="876" y="0"/>
                  </a:moveTo>
                  <a:cubicBezTo>
                    <a:pt x="409" y="0"/>
                    <a:pt x="29" y="350"/>
                    <a:pt x="29" y="847"/>
                  </a:cubicBezTo>
                  <a:cubicBezTo>
                    <a:pt x="0" y="1313"/>
                    <a:pt x="380" y="1722"/>
                    <a:pt x="846" y="1751"/>
                  </a:cubicBezTo>
                  <a:cubicBezTo>
                    <a:pt x="1343" y="1751"/>
                    <a:pt x="1751" y="1372"/>
                    <a:pt x="1751" y="905"/>
                  </a:cubicBezTo>
                  <a:cubicBezTo>
                    <a:pt x="1780" y="409"/>
                    <a:pt x="1372" y="0"/>
                    <a:pt x="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2302200" y="618975"/>
              <a:ext cx="76650" cy="131375"/>
            </a:xfrm>
            <a:custGeom>
              <a:avLst/>
              <a:gdLst/>
              <a:ahLst/>
              <a:cxnLst/>
              <a:rect l="l" t="t" r="r" b="b"/>
              <a:pathLst>
                <a:path w="3066" h="5255" extrusionOk="0">
                  <a:moveTo>
                    <a:pt x="1" y="1"/>
                  </a:moveTo>
                  <a:lnTo>
                    <a:pt x="322" y="5254"/>
                  </a:lnTo>
                  <a:lnTo>
                    <a:pt x="3065" y="4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219025" y="796250"/>
              <a:ext cx="69350" cy="50175"/>
            </a:xfrm>
            <a:custGeom>
              <a:avLst/>
              <a:gdLst/>
              <a:ahLst/>
              <a:cxnLst/>
              <a:rect l="l" t="t" r="r" b="b"/>
              <a:pathLst>
                <a:path w="2774" h="2007" extrusionOk="0">
                  <a:moveTo>
                    <a:pt x="755" y="1"/>
                  </a:moveTo>
                  <a:cubicBezTo>
                    <a:pt x="737" y="1"/>
                    <a:pt x="719" y="1"/>
                    <a:pt x="701" y="2"/>
                  </a:cubicBezTo>
                  <a:cubicBezTo>
                    <a:pt x="439" y="2"/>
                    <a:pt x="205" y="60"/>
                    <a:pt x="1" y="148"/>
                  </a:cubicBezTo>
                  <a:cubicBezTo>
                    <a:pt x="176" y="936"/>
                    <a:pt x="730" y="1578"/>
                    <a:pt x="1489" y="1870"/>
                  </a:cubicBezTo>
                  <a:cubicBezTo>
                    <a:pt x="1745" y="1961"/>
                    <a:pt x="2023" y="2006"/>
                    <a:pt x="2295" y="2006"/>
                  </a:cubicBezTo>
                  <a:cubicBezTo>
                    <a:pt x="2459" y="2006"/>
                    <a:pt x="2620" y="1990"/>
                    <a:pt x="2773" y="1957"/>
                  </a:cubicBezTo>
                  <a:cubicBezTo>
                    <a:pt x="2745" y="866"/>
                    <a:pt x="1840" y="1"/>
                    <a:pt x="75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1695150" y="1003500"/>
              <a:ext cx="1158375" cy="998175"/>
            </a:xfrm>
            <a:custGeom>
              <a:avLst/>
              <a:gdLst/>
              <a:ahLst/>
              <a:cxnLst/>
              <a:rect l="l" t="t" r="r" b="b"/>
              <a:pathLst>
                <a:path w="46335" h="39927" extrusionOk="0">
                  <a:moveTo>
                    <a:pt x="5925" y="0"/>
                  </a:moveTo>
                  <a:cubicBezTo>
                    <a:pt x="3386" y="934"/>
                    <a:pt x="1" y="1693"/>
                    <a:pt x="1022" y="10069"/>
                  </a:cubicBezTo>
                  <a:cubicBezTo>
                    <a:pt x="1548" y="14418"/>
                    <a:pt x="4028" y="21539"/>
                    <a:pt x="6743" y="30207"/>
                  </a:cubicBezTo>
                  <a:cubicBezTo>
                    <a:pt x="7764" y="33447"/>
                    <a:pt x="8610" y="33884"/>
                    <a:pt x="10770" y="34614"/>
                  </a:cubicBezTo>
                  <a:cubicBezTo>
                    <a:pt x="14156" y="35752"/>
                    <a:pt x="21073" y="36628"/>
                    <a:pt x="27201" y="38291"/>
                  </a:cubicBezTo>
                  <a:cubicBezTo>
                    <a:pt x="29565" y="38963"/>
                    <a:pt x="31959" y="39488"/>
                    <a:pt x="34410" y="39780"/>
                  </a:cubicBezTo>
                  <a:cubicBezTo>
                    <a:pt x="35333" y="39878"/>
                    <a:pt x="36200" y="39927"/>
                    <a:pt x="37010" y="39927"/>
                  </a:cubicBezTo>
                  <a:cubicBezTo>
                    <a:pt x="40298" y="39927"/>
                    <a:pt x="42642" y="39119"/>
                    <a:pt x="43954" y="37503"/>
                  </a:cubicBezTo>
                  <a:cubicBezTo>
                    <a:pt x="46335" y="34593"/>
                    <a:pt x="45901" y="33268"/>
                    <a:pt x="43698" y="33268"/>
                  </a:cubicBezTo>
                  <a:cubicBezTo>
                    <a:pt x="43228" y="33268"/>
                    <a:pt x="42678" y="33329"/>
                    <a:pt x="42057" y="33447"/>
                  </a:cubicBezTo>
                  <a:cubicBezTo>
                    <a:pt x="40422" y="33738"/>
                    <a:pt x="38788" y="33884"/>
                    <a:pt x="37124" y="33884"/>
                  </a:cubicBezTo>
                  <a:cubicBezTo>
                    <a:pt x="37154" y="33271"/>
                    <a:pt x="37212" y="32629"/>
                    <a:pt x="37299" y="31929"/>
                  </a:cubicBezTo>
                  <a:cubicBezTo>
                    <a:pt x="37047" y="31882"/>
                    <a:pt x="36787" y="31862"/>
                    <a:pt x="36507" y="31862"/>
                  </a:cubicBezTo>
                  <a:cubicBezTo>
                    <a:pt x="35751" y="31862"/>
                    <a:pt x="34858" y="32005"/>
                    <a:pt x="33622" y="32133"/>
                  </a:cubicBezTo>
                  <a:cubicBezTo>
                    <a:pt x="33513" y="32136"/>
                    <a:pt x="33404" y="32138"/>
                    <a:pt x="33294" y="32138"/>
                  </a:cubicBezTo>
                  <a:cubicBezTo>
                    <a:pt x="32319" y="32138"/>
                    <a:pt x="31324" y="32022"/>
                    <a:pt x="30353" y="31812"/>
                  </a:cubicBezTo>
                  <a:cubicBezTo>
                    <a:pt x="25509" y="30295"/>
                    <a:pt x="18738" y="28923"/>
                    <a:pt x="14593" y="27055"/>
                  </a:cubicBezTo>
                  <a:lnTo>
                    <a:pt x="9428" y="8522"/>
                  </a:lnTo>
                  <a:lnTo>
                    <a:pt x="592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1676200" y="990350"/>
              <a:ext cx="345850" cy="580825"/>
            </a:xfrm>
            <a:custGeom>
              <a:avLst/>
              <a:gdLst/>
              <a:ahLst/>
              <a:cxnLst/>
              <a:rect l="l" t="t" r="r" b="b"/>
              <a:pathLst>
                <a:path w="13834" h="23233" extrusionOk="0">
                  <a:moveTo>
                    <a:pt x="7325" y="1"/>
                  </a:moveTo>
                  <a:cubicBezTo>
                    <a:pt x="2160" y="585"/>
                    <a:pt x="0" y="5138"/>
                    <a:pt x="1051" y="10449"/>
                  </a:cubicBezTo>
                  <a:cubicBezTo>
                    <a:pt x="1839" y="14214"/>
                    <a:pt x="3327" y="19438"/>
                    <a:pt x="4524" y="23232"/>
                  </a:cubicBezTo>
                  <a:cubicBezTo>
                    <a:pt x="4524" y="23232"/>
                    <a:pt x="10828" y="23174"/>
                    <a:pt x="13834" y="20285"/>
                  </a:cubicBezTo>
                  <a:cubicBezTo>
                    <a:pt x="12696" y="16549"/>
                    <a:pt x="12520" y="15761"/>
                    <a:pt x="11528" y="12230"/>
                  </a:cubicBezTo>
                  <a:cubicBezTo>
                    <a:pt x="11149" y="5138"/>
                    <a:pt x="9689" y="1694"/>
                    <a:pt x="73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3061725" y="806550"/>
              <a:ext cx="331975" cy="164600"/>
            </a:xfrm>
            <a:custGeom>
              <a:avLst/>
              <a:gdLst/>
              <a:ahLst/>
              <a:cxnLst/>
              <a:rect l="l" t="t" r="r" b="b"/>
              <a:pathLst>
                <a:path w="13279" h="6584" extrusionOk="0">
                  <a:moveTo>
                    <a:pt x="6142" y="1"/>
                  </a:moveTo>
                  <a:cubicBezTo>
                    <a:pt x="3586" y="1"/>
                    <a:pt x="1" y="2087"/>
                    <a:pt x="498" y="5018"/>
                  </a:cubicBezTo>
                  <a:cubicBezTo>
                    <a:pt x="1081" y="4551"/>
                    <a:pt x="1724" y="4055"/>
                    <a:pt x="2453" y="3530"/>
                  </a:cubicBezTo>
                  <a:cubicBezTo>
                    <a:pt x="2453" y="3530"/>
                    <a:pt x="4555" y="3734"/>
                    <a:pt x="7094" y="5748"/>
                  </a:cubicBezTo>
                  <a:cubicBezTo>
                    <a:pt x="7779" y="6286"/>
                    <a:pt x="9029" y="6584"/>
                    <a:pt x="10198" y="6584"/>
                  </a:cubicBezTo>
                  <a:cubicBezTo>
                    <a:pt x="11817" y="6584"/>
                    <a:pt x="13279" y="6014"/>
                    <a:pt x="12872" y="4726"/>
                  </a:cubicBezTo>
                  <a:cubicBezTo>
                    <a:pt x="11909" y="1574"/>
                    <a:pt x="8495" y="407"/>
                    <a:pt x="6977" y="86"/>
                  </a:cubicBezTo>
                  <a:cubicBezTo>
                    <a:pt x="6718" y="29"/>
                    <a:pt x="6437" y="1"/>
                    <a:pt x="61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66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15" name="Google Shape;2715;p66"/>
          <p:cNvSpPr txBox="1"/>
          <p:nvPr/>
        </p:nvSpPr>
        <p:spPr>
          <a:xfrm>
            <a:off x="979725" y="1153875"/>
            <a:ext cx="3396600" cy="2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500" b="1">
                <a:solidFill>
                  <a:schemeClr val="dk2"/>
                </a:solidFill>
              </a:rPr>
              <a:t>H1:</a:t>
            </a:r>
            <a:r>
              <a:rPr lang="en" sz="1500">
                <a:solidFill>
                  <a:schemeClr val="dk2"/>
                </a:solidFill>
              </a:rPr>
              <a:t> There's no difference in memory retention of tweets caused by truthfulness</a:t>
            </a:r>
            <a:endParaRPr sz="15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500" b="1">
                <a:solidFill>
                  <a:schemeClr val="dk2"/>
                </a:solidFill>
              </a:rPr>
              <a:t>H2:</a:t>
            </a:r>
            <a:r>
              <a:rPr lang="en" sz="1500">
                <a:solidFill>
                  <a:schemeClr val="dk2"/>
                </a:solidFill>
              </a:rPr>
              <a:t> There's no difference in memory retention of tweets caused by sentiment</a:t>
            </a:r>
            <a:endParaRPr/>
          </a:p>
        </p:txBody>
      </p:sp>
      <p:sp>
        <p:nvSpPr>
          <p:cNvPr id="2716" name="Google Shape;2716;p66"/>
          <p:cNvSpPr txBox="1"/>
          <p:nvPr/>
        </p:nvSpPr>
        <p:spPr>
          <a:xfrm>
            <a:off x="4605925" y="1153875"/>
            <a:ext cx="33966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We didn’t find evidence suggesting that short-term memory was caused by truthfulness in the tweet.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We found marginal evidence that negative sentiment cause a reduction in short-memory retention.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This is an interesting finding because the literature suggest the opposite (Li, K.K.).</a:t>
            </a:r>
            <a:r>
              <a:rPr lang="en"/>
              <a:t>  </a:t>
            </a:r>
            <a:r>
              <a:rPr lang="en" sz="1500">
                <a:solidFill>
                  <a:schemeClr val="dk2"/>
                </a:solidFill>
              </a:rPr>
              <a:t>A larger study would help us understand the effect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67"/>
          <p:cNvSpPr txBox="1">
            <a:spLocks noGrp="1"/>
          </p:cNvSpPr>
          <p:nvPr>
            <p:ph type="title"/>
          </p:nvPr>
        </p:nvSpPr>
        <p:spPr>
          <a:xfrm>
            <a:off x="256300" y="1835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 to validity</a:t>
            </a:r>
            <a:endParaRPr/>
          </a:p>
        </p:txBody>
      </p:sp>
      <p:sp>
        <p:nvSpPr>
          <p:cNvPr id="2722" name="Google Shape;2722;p67"/>
          <p:cNvSpPr txBox="1"/>
          <p:nvPr/>
        </p:nvSpPr>
        <p:spPr>
          <a:xfrm>
            <a:off x="1258650" y="1313575"/>
            <a:ext cx="6626700" cy="3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Hard to replicate due to being dependent on text. We used third party verification to facilitate the process: Polifact and VADER sentiment package.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Selection of subjects can be questionable because it came from a relatively close network -a mix of colleagues, mids students, facebook groups (general) and close friends.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Attrition of 9% in one of the treatment can point out that something in the tweet affected the outcome. 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Spill-over effect was mitigated by telling people to not share information after responding the survey. Depends on a system of honor.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2723" name="Google Shape;2723;p67"/>
          <p:cNvGrpSpPr/>
          <p:nvPr/>
        </p:nvGrpSpPr>
        <p:grpSpPr>
          <a:xfrm>
            <a:off x="4147187" y="707191"/>
            <a:ext cx="659233" cy="518205"/>
            <a:chOff x="-42994575" y="3950300"/>
            <a:chExt cx="319025" cy="317450"/>
          </a:xfrm>
        </p:grpSpPr>
        <p:sp>
          <p:nvSpPr>
            <p:cNvPr id="2724" name="Google Shape;2724;p67"/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7"/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7"/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68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</a:t>
            </a:r>
            <a:endParaRPr/>
          </a:p>
        </p:txBody>
      </p:sp>
      <p:sp>
        <p:nvSpPr>
          <p:cNvPr id="2732" name="Google Shape;2732;p68"/>
          <p:cNvSpPr txBox="1"/>
          <p:nvPr/>
        </p:nvSpPr>
        <p:spPr>
          <a:xfrm>
            <a:off x="1258650" y="1129075"/>
            <a:ext cx="6626700" cy="3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Extreme sentiments seem to have somewhat an effect (marginal p-value) which could be further investigated.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Possibility to try different platforms and see if there’s consistency in the results from the tweets.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We tried as best to have a single standard test. All the questions were the same, but we had two answer sheets. A follow up experiment could seek to combine all into a single standard test and response sheet.</a:t>
            </a:r>
            <a:endParaRPr sz="15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Both Sports and Pandemic tweets are related in terms of Covid-19 and mortality. This could create a special attention to the content.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7" name="Google Shape;2737;p69"/>
          <p:cNvGrpSpPr/>
          <p:nvPr/>
        </p:nvGrpSpPr>
        <p:grpSpPr>
          <a:xfrm>
            <a:off x="836961" y="752185"/>
            <a:ext cx="6966937" cy="3719613"/>
            <a:chOff x="1161925" y="925675"/>
            <a:chExt cx="6316925" cy="3372575"/>
          </a:xfrm>
        </p:grpSpPr>
        <p:sp>
          <p:nvSpPr>
            <p:cNvPr id="2738" name="Google Shape;2738;p69"/>
            <p:cNvSpPr/>
            <p:nvPr/>
          </p:nvSpPr>
          <p:spPr>
            <a:xfrm>
              <a:off x="1665150" y="1110300"/>
              <a:ext cx="5813700" cy="292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9"/>
            <p:cNvSpPr/>
            <p:nvPr/>
          </p:nvSpPr>
          <p:spPr>
            <a:xfrm>
              <a:off x="1161925" y="2824100"/>
              <a:ext cx="1065900" cy="106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9"/>
            <p:cNvSpPr/>
            <p:nvPr/>
          </p:nvSpPr>
          <p:spPr>
            <a:xfrm>
              <a:off x="6176625" y="9256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9"/>
            <p:cNvSpPr/>
            <p:nvPr/>
          </p:nvSpPr>
          <p:spPr>
            <a:xfrm>
              <a:off x="1590325" y="3660750"/>
              <a:ext cx="637500" cy="637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2" name="Google Shape;2742;p69"/>
          <p:cNvSpPr txBox="1">
            <a:spLocks noGrp="1"/>
          </p:cNvSpPr>
          <p:nvPr>
            <p:ph type="title"/>
          </p:nvPr>
        </p:nvSpPr>
        <p:spPr>
          <a:xfrm>
            <a:off x="2385600" y="1947750"/>
            <a:ext cx="4372800" cy="12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70"/>
          <p:cNvSpPr txBox="1">
            <a:spLocks noGrp="1"/>
          </p:cNvSpPr>
          <p:nvPr>
            <p:ph type="title"/>
          </p:nvPr>
        </p:nvSpPr>
        <p:spPr>
          <a:xfrm>
            <a:off x="726225" y="365150"/>
            <a:ext cx="81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2748" name="Google Shape;2748;p70"/>
          <p:cNvSpPr txBox="1">
            <a:spLocks noGrp="1"/>
          </p:cNvSpPr>
          <p:nvPr>
            <p:ph type="subTitle" idx="1"/>
          </p:nvPr>
        </p:nvSpPr>
        <p:spPr>
          <a:xfrm>
            <a:off x="726225" y="1130579"/>
            <a:ext cx="76917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Did we achieve the treatment we meant in our tweet design?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We did not use all our budget, could increasing the prize amount or number have helped increase our participants?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Did our warning on the tweets increase our abandonment rate?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Did our choice to use</a:t>
            </a:r>
            <a:r>
              <a:rPr lang="en"/>
              <a:t> </a:t>
            </a:r>
            <a:r>
              <a:rPr lang="en" sz="1800"/>
              <a:t>the personal network limit the results?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Threats to validity: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Any additional analyses we could do to improve strength of conclusions?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754" name="Google Shape;2754;p71"/>
          <p:cNvSpPr txBox="1">
            <a:spLocks noGrp="1"/>
          </p:cNvSpPr>
          <p:nvPr>
            <p:ph type="body" idx="1"/>
          </p:nvPr>
        </p:nvSpPr>
        <p:spPr>
          <a:xfrm>
            <a:off x="311700" y="1362775"/>
            <a:ext cx="6622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Fenn, K, et al. The effect of Twitter Exposure on false memory formation, Psychonomic Bulletin &amp; Review,  </a:t>
            </a:r>
            <a:r>
              <a:rPr lang="en" sz="800">
                <a:solidFill>
                  <a:schemeClr val="dk1"/>
                </a:solidFill>
              </a:rPr>
              <a:t>https://www.researchgate.net/publication/262301675_The_effect_of_Twitter_exposure_on_false_memory_formation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Robinson, B, A New Study Shows Fake News May Benefit Your Memory, Forbes, Oct 17, 2020 </a:t>
            </a:r>
            <a:r>
              <a:rPr lang="en" sz="800">
                <a:solidFill>
                  <a:schemeClr val="dk1"/>
                </a:solidFill>
              </a:rPr>
              <a:t>https://www.forbes.com/sites/bryanrobinson/2020/10/17/a-new-study-shows-fake-news-may--benefit-your-memory/?sh=bb9b55b2687b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McGrath D, People remember fake news more if it aligns with their personal beliefs, </a:t>
            </a:r>
            <a:r>
              <a:rPr lang="en" sz="1000">
                <a:solidFill>
                  <a:schemeClr val="dk1"/>
                </a:solidFill>
              </a:rPr>
              <a:t>TheJournal.ie Aug 22, 2019, </a:t>
            </a:r>
            <a:r>
              <a:rPr lang="en" sz="800">
                <a:solidFill>
                  <a:schemeClr val="dk1"/>
                </a:solidFill>
              </a:rPr>
              <a:t>https://www.thejournal.ie/fake-news-repeal-abortion-eighth-amendment-ucc-cork-4777533-Aug2019/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8"/>
          <p:cNvSpPr txBox="1">
            <a:spLocks noGrp="1"/>
          </p:cNvSpPr>
          <p:nvPr>
            <p:ph type="title"/>
          </p:nvPr>
        </p:nvSpPr>
        <p:spPr>
          <a:xfrm>
            <a:off x="1141375" y="365150"/>
            <a:ext cx="68190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How do a tweet’s truthfulness and sentiment affect a reader’s ability to remember the content?</a:t>
            </a:r>
            <a:endParaRPr sz="2100"/>
          </a:p>
        </p:txBody>
      </p:sp>
      <p:sp>
        <p:nvSpPr>
          <p:cNvPr id="725" name="Google Shape;725;p38"/>
          <p:cNvSpPr txBox="1">
            <a:spLocks noGrp="1"/>
          </p:cNvSpPr>
          <p:nvPr>
            <p:ph type="subTitle" idx="2"/>
          </p:nvPr>
        </p:nvSpPr>
        <p:spPr>
          <a:xfrm>
            <a:off x="791675" y="1306200"/>
            <a:ext cx="7524300" cy="32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Motivation</a:t>
            </a:r>
            <a:endParaRPr sz="20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Folktales are persistent narratives of a society.</a:t>
            </a:r>
            <a:endParaRPr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Social Media content like Tweets may be the new folkt</a:t>
            </a:r>
            <a:r>
              <a:rPr lang="en" sz="1400"/>
              <a:t>ale.</a:t>
            </a:r>
            <a:endParaRPr sz="14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kind of content is being conveyed?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Goal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whether memory retention is affected by the sentiment and truthfulness of a tweet.</a:t>
            </a:r>
            <a:endParaRPr sz="125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9"/>
          <p:cNvSpPr txBox="1">
            <a:spLocks noGrp="1"/>
          </p:cNvSpPr>
          <p:nvPr>
            <p:ph type="title"/>
          </p:nvPr>
        </p:nvSpPr>
        <p:spPr>
          <a:xfrm>
            <a:off x="1141375" y="365150"/>
            <a:ext cx="6819000" cy="9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How do a tweet’s truthfulness and sentiment affect a reader’s ability to remember the content?</a:t>
            </a:r>
            <a:endParaRPr sz="2100"/>
          </a:p>
        </p:txBody>
      </p:sp>
      <p:sp>
        <p:nvSpPr>
          <p:cNvPr id="731" name="Google Shape;731;p39"/>
          <p:cNvSpPr txBox="1">
            <a:spLocks noGrp="1"/>
          </p:cNvSpPr>
          <p:nvPr>
            <p:ph type="subTitle" idx="2"/>
          </p:nvPr>
        </p:nvSpPr>
        <p:spPr>
          <a:xfrm>
            <a:off x="791675" y="1306200"/>
            <a:ext cx="7524300" cy="32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Hypotheses to Test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500" b="1"/>
              <a:t>H1:</a:t>
            </a:r>
            <a:r>
              <a:rPr lang="en" sz="1500"/>
              <a:t> There's no difference in memory retention of tweets caused by truthfulness</a:t>
            </a:r>
            <a:endParaRPr sz="15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 b="1"/>
              <a:t>H2:</a:t>
            </a:r>
            <a:r>
              <a:rPr lang="en" sz="1500"/>
              <a:t> There's no difference in memory retention of tweets caused by sentiment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Expected Outcome Per Research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Expectation 1</a:t>
            </a:r>
            <a:r>
              <a:rPr lang="en" sz="1600"/>
              <a:t>: More truthful tweets will be remembered more than fake ones</a:t>
            </a:r>
            <a:endParaRPr sz="16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False information in makes less false memory; recall unclear</a:t>
            </a:r>
            <a:r>
              <a:rPr lang="en" sz="1500" baseline="30000"/>
              <a:t>1,2</a:t>
            </a:r>
            <a:endParaRPr sz="1500" baseline="30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Expectation 2</a:t>
            </a:r>
            <a:r>
              <a:rPr lang="en" sz="1500"/>
              <a:t>: Negative tweets will be remembered more than positive ones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People remember negative information more often and more vividly</a:t>
            </a:r>
            <a:r>
              <a:rPr lang="en" sz="1500" baseline="30000"/>
              <a:t>3</a:t>
            </a:r>
            <a:endParaRPr sz="1500" baseline="30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b="1">
              <a:solidFill>
                <a:schemeClr val="accent1"/>
              </a:solidFill>
            </a:endParaRPr>
          </a:p>
        </p:txBody>
      </p:sp>
      <p:sp>
        <p:nvSpPr>
          <p:cNvPr id="732" name="Google Shape;732;p39"/>
          <p:cNvSpPr txBox="1"/>
          <p:nvPr/>
        </p:nvSpPr>
        <p:spPr>
          <a:xfrm>
            <a:off x="32375" y="4575300"/>
            <a:ext cx="75243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" sz="800">
                <a:solidFill>
                  <a:schemeClr val="dk1"/>
                </a:solidFill>
              </a:rPr>
              <a:t>Fenn, K, et al. The effect of Twitter Exposure on false memory formation.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" sz="800">
                <a:solidFill>
                  <a:schemeClr val="dk1"/>
                </a:solidFill>
              </a:rPr>
              <a:t>Robinson, B. A New Study Shows Fake News May Benefit Your Memory.</a:t>
            </a:r>
            <a:endParaRPr sz="800">
              <a:solidFill>
                <a:schemeClr val="dk1"/>
              </a:solidFill>
            </a:endParaRPr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" sz="800">
                <a:solidFill>
                  <a:schemeClr val="dk1"/>
                </a:solidFill>
              </a:rPr>
              <a:t>Li, K.K. Asymmetric memory recall of positive and negative events in social interactions.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447975" y="1736250"/>
            <a:ext cx="3737700" cy="19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Design</a:t>
            </a:r>
            <a:endParaRPr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2"/>
          </p:nvPr>
        </p:nvSpPr>
        <p:spPr>
          <a:xfrm>
            <a:off x="2779375" y="695558"/>
            <a:ext cx="1406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9" name="Google Shape;739;p40"/>
          <p:cNvSpPr txBox="1">
            <a:spLocks noGrp="1"/>
          </p:cNvSpPr>
          <p:nvPr>
            <p:ph type="subTitle" idx="1"/>
          </p:nvPr>
        </p:nvSpPr>
        <p:spPr>
          <a:xfrm>
            <a:off x="1357075" y="3530123"/>
            <a:ext cx="28287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Treatment &amp; Survey Design</a:t>
            </a:r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>
            <a:off x="4471716" y="1233828"/>
            <a:ext cx="3483086" cy="3039783"/>
            <a:chOff x="1114800" y="560325"/>
            <a:chExt cx="5373475" cy="4689575"/>
          </a:xfrm>
        </p:grpSpPr>
        <p:sp>
          <p:nvSpPr>
            <p:cNvPr id="741" name="Google Shape;741;p40"/>
            <p:cNvSpPr/>
            <p:nvPr/>
          </p:nvSpPr>
          <p:spPr>
            <a:xfrm>
              <a:off x="1114800" y="2423750"/>
              <a:ext cx="5373475" cy="2826150"/>
            </a:xfrm>
            <a:custGeom>
              <a:avLst/>
              <a:gdLst/>
              <a:ahLst/>
              <a:cxnLst/>
              <a:rect l="l" t="t" r="r" b="b"/>
              <a:pathLst>
                <a:path w="214939" h="113046" extrusionOk="0">
                  <a:moveTo>
                    <a:pt x="107457" y="0"/>
                  </a:moveTo>
                  <a:cubicBezTo>
                    <a:pt x="82401" y="0"/>
                    <a:pt x="57344" y="5520"/>
                    <a:pt x="38221" y="16561"/>
                  </a:cubicBezTo>
                  <a:cubicBezTo>
                    <a:pt x="0" y="38641"/>
                    <a:pt x="0" y="74431"/>
                    <a:pt x="38221" y="96486"/>
                  </a:cubicBezTo>
                  <a:cubicBezTo>
                    <a:pt x="57344" y="107526"/>
                    <a:pt x="82407" y="113046"/>
                    <a:pt x="107467" y="113046"/>
                  </a:cubicBezTo>
                  <a:cubicBezTo>
                    <a:pt x="132526" y="113046"/>
                    <a:pt x="157583" y="107526"/>
                    <a:pt x="176693" y="96486"/>
                  </a:cubicBezTo>
                  <a:cubicBezTo>
                    <a:pt x="214939" y="74431"/>
                    <a:pt x="214939" y="38641"/>
                    <a:pt x="176693" y="16561"/>
                  </a:cubicBezTo>
                  <a:cubicBezTo>
                    <a:pt x="157570" y="5520"/>
                    <a:pt x="132514" y="0"/>
                    <a:pt x="1074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273350" y="1102175"/>
              <a:ext cx="449275" cy="340125"/>
            </a:xfrm>
            <a:custGeom>
              <a:avLst/>
              <a:gdLst/>
              <a:ahLst/>
              <a:cxnLst/>
              <a:rect l="l" t="t" r="r" b="b"/>
              <a:pathLst>
                <a:path w="17971" h="13605" extrusionOk="0">
                  <a:moveTo>
                    <a:pt x="9643" y="1"/>
                  </a:moveTo>
                  <a:cubicBezTo>
                    <a:pt x="8634" y="1"/>
                    <a:pt x="7907" y="725"/>
                    <a:pt x="7770" y="1980"/>
                  </a:cubicBezTo>
                  <a:cubicBezTo>
                    <a:pt x="7419" y="1453"/>
                    <a:pt x="6943" y="1002"/>
                    <a:pt x="6391" y="676"/>
                  </a:cubicBezTo>
                  <a:cubicBezTo>
                    <a:pt x="6017" y="456"/>
                    <a:pt x="5664" y="352"/>
                    <a:pt x="5352" y="352"/>
                  </a:cubicBezTo>
                  <a:cubicBezTo>
                    <a:pt x="4599" y="352"/>
                    <a:pt x="4085" y="959"/>
                    <a:pt x="4085" y="2005"/>
                  </a:cubicBezTo>
                  <a:lnTo>
                    <a:pt x="4085" y="2832"/>
                  </a:lnTo>
                  <a:cubicBezTo>
                    <a:pt x="4085" y="2957"/>
                    <a:pt x="4110" y="3082"/>
                    <a:pt x="4110" y="3208"/>
                  </a:cubicBezTo>
                  <a:lnTo>
                    <a:pt x="1278" y="1553"/>
                  </a:lnTo>
                  <a:cubicBezTo>
                    <a:pt x="1068" y="1438"/>
                    <a:pt x="873" y="1382"/>
                    <a:pt x="702" y="1382"/>
                  </a:cubicBezTo>
                  <a:cubicBezTo>
                    <a:pt x="279" y="1382"/>
                    <a:pt x="0" y="1717"/>
                    <a:pt x="0" y="2305"/>
                  </a:cubicBezTo>
                  <a:cubicBezTo>
                    <a:pt x="50" y="3208"/>
                    <a:pt x="526" y="4010"/>
                    <a:pt x="1278" y="4511"/>
                  </a:cubicBezTo>
                  <a:lnTo>
                    <a:pt x="16692" y="13433"/>
                  </a:lnTo>
                  <a:cubicBezTo>
                    <a:pt x="16895" y="13549"/>
                    <a:pt x="17087" y="13604"/>
                    <a:pt x="17258" y="13604"/>
                  </a:cubicBezTo>
                  <a:cubicBezTo>
                    <a:pt x="17679" y="13604"/>
                    <a:pt x="17970" y="13270"/>
                    <a:pt x="17970" y="12681"/>
                  </a:cubicBezTo>
                  <a:cubicBezTo>
                    <a:pt x="17920" y="11779"/>
                    <a:pt x="17444" y="10952"/>
                    <a:pt x="16692" y="10476"/>
                  </a:cubicBezTo>
                  <a:lnTo>
                    <a:pt x="14336" y="9122"/>
                  </a:lnTo>
                  <a:cubicBezTo>
                    <a:pt x="14537" y="8671"/>
                    <a:pt x="14637" y="8170"/>
                    <a:pt x="14612" y="7694"/>
                  </a:cubicBezTo>
                  <a:lnTo>
                    <a:pt x="14612" y="6441"/>
                  </a:lnTo>
                  <a:cubicBezTo>
                    <a:pt x="14612" y="4235"/>
                    <a:pt x="13083" y="1553"/>
                    <a:pt x="11178" y="476"/>
                  </a:cubicBezTo>
                  <a:cubicBezTo>
                    <a:pt x="10627" y="153"/>
                    <a:pt x="10105" y="1"/>
                    <a:pt x="964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627350" y="731700"/>
              <a:ext cx="545150" cy="519925"/>
            </a:xfrm>
            <a:custGeom>
              <a:avLst/>
              <a:gdLst/>
              <a:ahLst/>
              <a:cxnLst/>
              <a:rect l="l" t="t" r="r" b="b"/>
              <a:pathLst>
                <a:path w="21806" h="20797" extrusionOk="0">
                  <a:moveTo>
                    <a:pt x="5929" y="1"/>
                  </a:moveTo>
                  <a:cubicBezTo>
                    <a:pt x="4584" y="1"/>
                    <a:pt x="3610" y="898"/>
                    <a:pt x="3610" y="2713"/>
                  </a:cubicBezTo>
                  <a:lnTo>
                    <a:pt x="3610" y="6172"/>
                  </a:lnTo>
                  <a:lnTo>
                    <a:pt x="2056" y="5570"/>
                  </a:lnTo>
                  <a:cubicBezTo>
                    <a:pt x="1728" y="5381"/>
                    <a:pt x="1416" y="5291"/>
                    <a:pt x="1140" y="5291"/>
                  </a:cubicBezTo>
                  <a:cubicBezTo>
                    <a:pt x="467" y="5291"/>
                    <a:pt x="1" y="5824"/>
                    <a:pt x="1" y="6748"/>
                  </a:cubicBezTo>
                  <a:cubicBezTo>
                    <a:pt x="101" y="8177"/>
                    <a:pt x="853" y="9505"/>
                    <a:pt x="2056" y="10282"/>
                  </a:cubicBezTo>
                  <a:lnTo>
                    <a:pt x="19775" y="20533"/>
                  </a:lnTo>
                  <a:cubicBezTo>
                    <a:pt x="20091" y="20712"/>
                    <a:pt x="20392" y="20797"/>
                    <a:pt x="20661" y="20797"/>
                  </a:cubicBezTo>
                  <a:cubicBezTo>
                    <a:pt x="21332" y="20797"/>
                    <a:pt x="21805" y="20268"/>
                    <a:pt x="21805" y="19355"/>
                  </a:cubicBezTo>
                  <a:cubicBezTo>
                    <a:pt x="21730" y="17901"/>
                    <a:pt x="20978" y="16598"/>
                    <a:pt x="19775" y="15821"/>
                  </a:cubicBezTo>
                  <a:lnTo>
                    <a:pt x="17570" y="14568"/>
                  </a:lnTo>
                  <a:lnTo>
                    <a:pt x="17570" y="14342"/>
                  </a:lnTo>
                  <a:cubicBezTo>
                    <a:pt x="17469" y="12162"/>
                    <a:pt x="16317" y="10157"/>
                    <a:pt x="14487" y="8979"/>
                  </a:cubicBezTo>
                  <a:cubicBezTo>
                    <a:pt x="14092" y="8704"/>
                    <a:pt x="13615" y="8559"/>
                    <a:pt x="13137" y="8559"/>
                  </a:cubicBezTo>
                  <a:cubicBezTo>
                    <a:pt x="12916" y="8559"/>
                    <a:pt x="12695" y="8590"/>
                    <a:pt x="12482" y="8653"/>
                  </a:cubicBezTo>
                  <a:lnTo>
                    <a:pt x="12482" y="8152"/>
                  </a:lnTo>
                  <a:cubicBezTo>
                    <a:pt x="12482" y="5395"/>
                    <a:pt x="10552" y="2062"/>
                    <a:pt x="8171" y="683"/>
                  </a:cubicBezTo>
                  <a:cubicBezTo>
                    <a:pt x="7381" y="229"/>
                    <a:pt x="6608" y="1"/>
                    <a:pt x="592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852925" y="560325"/>
              <a:ext cx="369700" cy="324125"/>
            </a:xfrm>
            <a:custGeom>
              <a:avLst/>
              <a:gdLst/>
              <a:ahLst/>
              <a:cxnLst/>
              <a:rect l="l" t="t" r="r" b="b"/>
              <a:pathLst>
                <a:path w="14788" h="12965" extrusionOk="0">
                  <a:moveTo>
                    <a:pt x="7402" y="1"/>
                  </a:moveTo>
                  <a:cubicBezTo>
                    <a:pt x="6236" y="1"/>
                    <a:pt x="5054" y="315"/>
                    <a:pt x="3985" y="972"/>
                  </a:cubicBezTo>
                  <a:cubicBezTo>
                    <a:pt x="952" y="2851"/>
                    <a:pt x="0" y="6836"/>
                    <a:pt x="1880" y="9894"/>
                  </a:cubicBezTo>
                  <a:cubicBezTo>
                    <a:pt x="3105" y="11872"/>
                    <a:pt x="5237" y="12965"/>
                    <a:pt x="7413" y="12965"/>
                  </a:cubicBezTo>
                  <a:cubicBezTo>
                    <a:pt x="8574" y="12965"/>
                    <a:pt x="9747" y="12653"/>
                    <a:pt x="10802" y="11999"/>
                  </a:cubicBezTo>
                  <a:cubicBezTo>
                    <a:pt x="13860" y="10120"/>
                    <a:pt x="14787" y="6110"/>
                    <a:pt x="12907" y="3077"/>
                  </a:cubicBezTo>
                  <a:cubicBezTo>
                    <a:pt x="11685" y="1088"/>
                    <a:pt x="9571" y="1"/>
                    <a:pt x="7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2268950" y="4223725"/>
              <a:ext cx="408550" cy="235625"/>
            </a:xfrm>
            <a:custGeom>
              <a:avLst/>
              <a:gdLst/>
              <a:ahLst/>
              <a:cxnLst/>
              <a:rect l="l" t="t" r="r" b="b"/>
              <a:pathLst>
                <a:path w="16342" h="9425" extrusionOk="0">
                  <a:moveTo>
                    <a:pt x="8171" y="0"/>
                  </a:moveTo>
                  <a:cubicBezTo>
                    <a:pt x="3659" y="0"/>
                    <a:pt x="0" y="2131"/>
                    <a:pt x="0" y="4712"/>
                  </a:cubicBezTo>
                  <a:cubicBezTo>
                    <a:pt x="0" y="7319"/>
                    <a:pt x="3659" y="9424"/>
                    <a:pt x="8171" y="9424"/>
                  </a:cubicBezTo>
                  <a:cubicBezTo>
                    <a:pt x="12682" y="9424"/>
                    <a:pt x="16341" y="7319"/>
                    <a:pt x="16341" y="4712"/>
                  </a:cubicBezTo>
                  <a:cubicBezTo>
                    <a:pt x="16341" y="2131"/>
                    <a:pt x="12682" y="0"/>
                    <a:pt x="81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2146750" y="3102175"/>
              <a:ext cx="3134750" cy="1809550"/>
            </a:xfrm>
            <a:custGeom>
              <a:avLst/>
              <a:gdLst/>
              <a:ahLst/>
              <a:cxnLst/>
              <a:rect l="l" t="t" r="r" b="b"/>
              <a:pathLst>
                <a:path w="125390" h="72382" extrusionOk="0">
                  <a:moveTo>
                    <a:pt x="29600" y="0"/>
                  </a:moveTo>
                  <a:lnTo>
                    <a:pt x="1" y="17093"/>
                  </a:lnTo>
                  <a:lnTo>
                    <a:pt x="95791" y="72381"/>
                  </a:lnTo>
                  <a:lnTo>
                    <a:pt x="125390" y="55314"/>
                  </a:lnTo>
                  <a:lnTo>
                    <a:pt x="2960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039625" y="3694900"/>
              <a:ext cx="424525" cy="524450"/>
            </a:xfrm>
            <a:custGeom>
              <a:avLst/>
              <a:gdLst/>
              <a:ahLst/>
              <a:cxnLst/>
              <a:rect l="l" t="t" r="r" b="b"/>
              <a:pathLst>
                <a:path w="16981" h="20978" extrusionOk="0">
                  <a:moveTo>
                    <a:pt x="3760" y="0"/>
                  </a:moveTo>
                  <a:cubicBezTo>
                    <a:pt x="3484" y="702"/>
                    <a:pt x="3159" y="1379"/>
                    <a:pt x="2783" y="2056"/>
                  </a:cubicBezTo>
                  <a:cubicBezTo>
                    <a:pt x="2307" y="2782"/>
                    <a:pt x="1906" y="3559"/>
                    <a:pt x="1530" y="4361"/>
                  </a:cubicBezTo>
                  <a:cubicBezTo>
                    <a:pt x="1254" y="4812"/>
                    <a:pt x="1129" y="5339"/>
                    <a:pt x="1179" y="5840"/>
                  </a:cubicBezTo>
                  <a:cubicBezTo>
                    <a:pt x="1279" y="6266"/>
                    <a:pt x="1505" y="6667"/>
                    <a:pt x="1855" y="6943"/>
                  </a:cubicBezTo>
                  <a:cubicBezTo>
                    <a:pt x="2181" y="7219"/>
                    <a:pt x="2557" y="7444"/>
                    <a:pt x="2883" y="7720"/>
                  </a:cubicBezTo>
                  <a:cubicBezTo>
                    <a:pt x="3058" y="7845"/>
                    <a:pt x="3209" y="8021"/>
                    <a:pt x="3184" y="8221"/>
                  </a:cubicBezTo>
                  <a:cubicBezTo>
                    <a:pt x="3159" y="8371"/>
                    <a:pt x="3008" y="8497"/>
                    <a:pt x="2833" y="8522"/>
                  </a:cubicBezTo>
                  <a:cubicBezTo>
                    <a:pt x="2771" y="8532"/>
                    <a:pt x="2704" y="8538"/>
                    <a:pt x="2637" y="8538"/>
                  </a:cubicBezTo>
                  <a:cubicBezTo>
                    <a:pt x="2541" y="8538"/>
                    <a:pt x="2445" y="8526"/>
                    <a:pt x="2357" y="8497"/>
                  </a:cubicBezTo>
                  <a:cubicBezTo>
                    <a:pt x="2058" y="8437"/>
                    <a:pt x="1736" y="8377"/>
                    <a:pt x="1433" y="8377"/>
                  </a:cubicBezTo>
                  <a:cubicBezTo>
                    <a:pt x="1100" y="8377"/>
                    <a:pt x="788" y="8449"/>
                    <a:pt x="552" y="8672"/>
                  </a:cubicBezTo>
                  <a:cubicBezTo>
                    <a:pt x="176" y="9123"/>
                    <a:pt x="1" y="9675"/>
                    <a:pt x="51" y="10251"/>
                  </a:cubicBezTo>
                  <a:cubicBezTo>
                    <a:pt x="26" y="11153"/>
                    <a:pt x="301" y="12006"/>
                    <a:pt x="803" y="12732"/>
                  </a:cubicBezTo>
                  <a:cubicBezTo>
                    <a:pt x="1505" y="13685"/>
                    <a:pt x="2858" y="13860"/>
                    <a:pt x="3785" y="14612"/>
                  </a:cubicBezTo>
                  <a:cubicBezTo>
                    <a:pt x="3535" y="15138"/>
                    <a:pt x="2808" y="15163"/>
                    <a:pt x="2382" y="15589"/>
                  </a:cubicBezTo>
                  <a:cubicBezTo>
                    <a:pt x="2031" y="16016"/>
                    <a:pt x="1956" y="16617"/>
                    <a:pt x="2206" y="17093"/>
                  </a:cubicBezTo>
                  <a:cubicBezTo>
                    <a:pt x="2657" y="18096"/>
                    <a:pt x="3885" y="18798"/>
                    <a:pt x="4813" y="19299"/>
                  </a:cubicBezTo>
                  <a:cubicBezTo>
                    <a:pt x="6191" y="20051"/>
                    <a:pt x="7745" y="20853"/>
                    <a:pt x="9149" y="20978"/>
                  </a:cubicBezTo>
                  <a:lnTo>
                    <a:pt x="10276" y="20978"/>
                  </a:lnTo>
                  <a:cubicBezTo>
                    <a:pt x="11855" y="20652"/>
                    <a:pt x="13134" y="19725"/>
                    <a:pt x="14236" y="18622"/>
                  </a:cubicBezTo>
                  <a:cubicBezTo>
                    <a:pt x="15314" y="17394"/>
                    <a:pt x="16141" y="15965"/>
                    <a:pt x="16617" y="14412"/>
                  </a:cubicBezTo>
                  <a:cubicBezTo>
                    <a:pt x="16745" y="13965"/>
                    <a:pt x="16981" y="12111"/>
                    <a:pt x="16222" y="12111"/>
                  </a:cubicBezTo>
                  <a:cubicBezTo>
                    <a:pt x="16087" y="12111"/>
                    <a:pt x="15920" y="12170"/>
                    <a:pt x="15715" y="12306"/>
                  </a:cubicBezTo>
                  <a:lnTo>
                    <a:pt x="14537" y="13083"/>
                  </a:lnTo>
                  <a:cubicBezTo>
                    <a:pt x="15189" y="11980"/>
                    <a:pt x="15840" y="10828"/>
                    <a:pt x="16041" y="9549"/>
                  </a:cubicBezTo>
                  <a:cubicBezTo>
                    <a:pt x="16166" y="8747"/>
                    <a:pt x="16041" y="7920"/>
                    <a:pt x="15665" y="7193"/>
                  </a:cubicBezTo>
                  <a:cubicBezTo>
                    <a:pt x="15081" y="6236"/>
                    <a:pt x="14345" y="5757"/>
                    <a:pt x="13943" y="5757"/>
                  </a:cubicBezTo>
                  <a:cubicBezTo>
                    <a:pt x="13914" y="5757"/>
                    <a:pt x="13886" y="5760"/>
                    <a:pt x="13860" y="5765"/>
                  </a:cubicBezTo>
                  <a:cubicBezTo>
                    <a:pt x="13685" y="5815"/>
                    <a:pt x="13510" y="5915"/>
                    <a:pt x="13384" y="6066"/>
                  </a:cubicBezTo>
                  <a:lnTo>
                    <a:pt x="12006" y="7319"/>
                  </a:lnTo>
                  <a:cubicBezTo>
                    <a:pt x="11956" y="7394"/>
                    <a:pt x="11906" y="7419"/>
                    <a:pt x="11830" y="7444"/>
                  </a:cubicBezTo>
                  <a:cubicBezTo>
                    <a:pt x="11793" y="7456"/>
                    <a:pt x="11765" y="7462"/>
                    <a:pt x="11743" y="7462"/>
                  </a:cubicBezTo>
                  <a:cubicBezTo>
                    <a:pt x="11588" y="7462"/>
                    <a:pt x="11786" y="7181"/>
                    <a:pt x="11830" y="7093"/>
                  </a:cubicBezTo>
                  <a:cubicBezTo>
                    <a:pt x="11956" y="6968"/>
                    <a:pt x="12031" y="6818"/>
                    <a:pt x="12131" y="6692"/>
                  </a:cubicBezTo>
                  <a:cubicBezTo>
                    <a:pt x="12307" y="6341"/>
                    <a:pt x="12407" y="5965"/>
                    <a:pt x="12407" y="5589"/>
                  </a:cubicBezTo>
                  <a:cubicBezTo>
                    <a:pt x="12357" y="4236"/>
                    <a:pt x="10928" y="3108"/>
                    <a:pt x="9901" y="2457"/>
                  </a:cubicBezTo>
                  <a:cubicBezTo>
                    <a:pt x="8046" y="1203"/>
                    <a:pt x="5966" y="376"/>
                    <a:pt x="3760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040250" y="3694900"/>
              <a:ext cx="401675" cy="490000"/>
            </a:xfrm>
            <a:custGeom>
              <a:avLst/>
              <a:gdLst/>
              <a:ahLst/>
              <a:cxnLst/>
              <a:rect l="l" t="t" r="r" b="b"/>
              <a:pathLst>
                <a:path w="16067" h="19600" extrusionOk="0">
                  <a:moveTo>
                    <a:pt x="3735" y="0"/>
                  </a:moveTo>
                  <a:cubicBezTo>
                    <a:pt x="3459" y="702"/>
                    <a:pt x="3134" y="1379"/>
                    <a:pt x="2758" y="2056"/>
                  </a:cubicBezTo>
                  <a:cubicBezTo>
                    <a:pt x="2282" y="2782"/>
                    <a:pt x="1881" y="3559"/>
                    <a:pt x="1505" y="4361"/>
                  </a:cubicBezTo>
                  <a:cubicBezTo>
                    <a:pt x="1254" y="4762"/>
                    <a:pt x="1129" y="5213"/>
                    <a:pt x="1129" y="5665"/>
                  </a:cubicBezTo>
                  <a:cubicBezTo>
                    <a:pt x="1129" y="5715"/>
                    <a:pt x="1129" y="5790"/>
                    <a:pt x="1154" y="5840"/>
                  </a:cubicBezTo>
                  <a:cubicBezTo>
                    <a:pt x="1254" y="6266"/>
                    <a:pt x="1480" y="6667"/>
                    <a:pt x="1830" y="6943"/>
                  </a:cubicBezTo>
                  <a:cubicBezTo>
                    <a:pt x="2156" y="7219"/>
                    <a:pt x="2532" y="7444"/>
                    <a:pt x="2858" y="7720"/>
                  </a:cubicBezTo>
                  <a:cubicBezTo>
                    <a:pt x="3008" y="7820"/>
                    <a:pt x="3159" y="7995"/>
                    <a:pt x="3159" y="8171"/>
                  </a:cubicBezTo>
                  <a:cubicBezTo>
                    <a:pt x="3159" y="8171"/>
                    <a:pt x="3159" y="8196"/>
                    <a:pt x="3159" y="8221"/>
                  </a:cubicBezTo>
                  <a:cubicBezTo>
                    <a:pt x="3134" y="8371"/>
                    <a:pt x="2983" y="8497"/>
                    <a:pt x="2808" y="8522"/>
                  </a:cubicBezTo>
                  <a:cubicBezTo>
                    <a:pt x="2758" y="8547"/>
                    <a:pt x="2708" y="8547"/>
                    <a:pt x="2657" y="8547"/>
                  </a:cubicBezTo>
                  <a:cubicBezTo>
                    <a:pt x="2557" y="8547"/>
                    <a:pt x="2432" y="8522"/>
                    <a:pt x="2332" y="8497"/>
                  </a:cubicBezTo>
                  <a:cubicBezTo>
                    <a:pt x="2031" y="8422"/>
                    <a:pt x="1730" y="8371"/>
                    <a:pt x="1429" y="8371"/>
                  </a:cubicBezTo>
                  <a:cubicBezTo>
                    <a:pt x="1078" y="8371"/>
                    <a:pt x="778" y="8447"/>
                    <a:pt x="527" y="8672"/>
                  </a:cubicBezTo>
                  <a:cubicBezTo>
                    <a:pt x="201" y="9073"/>
                    <a:pt x="1" y="9574"/>
                    <a:pt x="1" y="10101"/>
                  </a:cubicBezTo>
                  <a:cubicBezTo>
                    <a:pt x="1" y="10151"/>
                    <a:pt x="26" y="10201"/>
                    <a:pt x="26" y="10251"/>
                  </a:cubicBezTo>
                  <a:cubicBezTo>
                    <a:pt x="26" y="10276"/>
                    <a:pt x="26" y="10301"/>
                    <a:pt x="26" y="10326"/>
                  </a:cubicBezTo>
                  <a:cubicBezTo>
                    <a:pt x="26" y="10978"/>
                    <a:pt x="176" y="11630"/>
                    <a:pt x="452" y="12206"/>
                  </a:cubicBezTo>
                  <a:lnTo>
                    <a:pt x="7896" y="16517"/>
                  </a:lnTo>
                  <a:lnTo>
                    <a:pt x="3936" y="18798"/>
                  </a:lnTo>
                  <a:cubicBezTo>
                    <a:pt x="4236" y="18973"/>
                    <a:pt x="4512" y="19148"/>
                    <a:pt x="4788" y="19299"/>
                  </a:cubicBezTo>
                  <a:cubicBezTo>
                    <a:pt x="4963" y="19399"/>
                    <a:pt x="5139" y="19499"/>
                    <a:pt x="5339" y="19600"/>
                  </a:cubicBezTo>
                  <a:cubicBezTo>
                    <a:pt x="5615" y="18873"/>
                    <a:pt x="6216" y="17645"/>
                    <a:pt x="6793" y="17645"/>
                  </a:cubicBezTo>
                  <a:cubicBezTo>
                    <a:pt x="6993" y="17645"/>
                    <a:pt x="7194" y="17795"/>
                    <a:pt x="7369" y="18171"/>
                  </a:cubicBezTo>
                  <a:lnTo>
                    <a:pt x="8046" y="19574"/>
                  </a:lnTo>
                  <a:cubicBezTo>
                    <a:pt x="8071" y="18071"/>
                    <a:pt x="8146" y="16492"/>
                    <a:pt x="8748" y="15013"/>
                  </a:cubicBezTo>
                  <a:cubicBezTo>
                    <a:pt x="8973" y="14412"/>
                    <a:pt x="9299" y="13835"/>
                    <a:pt x="9750" y="13359"/>
                  </a:cubicBezTo>
                  <a:cubicBezTo>
                    <a:pt x="9725" y="13334"/>
                    <a:pt x="9725" y="13309"/>
                    <a:pt x="9725" y="13259"/>
                  </a:cubicBezTo>
                  <a:cubicBezTo>
                    <a:pt x="8121" y="11605"/>
                    <a:pt x="5966" y="10552"/>
                    <a:pt x="3660" y="10351"/>
                  </a:cubicBezTo>
                  <a:lnTo>
                    <a:pt x="3585" y="10326"/>
                  </a:lnTo>
                  <a:cubicBezTo>
                    <a:pt x="3535" y="10301"/>
                    <a:pt x="3510" y="10226"/>
                    <a:pt x="3510" y="10176"/>
                  </a:cubicBezTo>
                  <a:cubicBezTo>
                    <a:pt x="3510" y="10076"/>
                    <a:pt x="3585" y="10026"/>
                    <a:pt x="3660" y="10026"/>
                  </a:cubicBezTo>
                  <a:lnTo>
                    <a:pt x="3685" y="10026"/>
                  </a:lnTo>
                  <a:cubicBezTo>
                    <a:pt x="5916" y="10226"/>
                    <a:pt x="7996" y="11153"/>
                    <a:pt x="9625" y="12707"/>
                  </a:cubicBezTo>
                  <a:cubicBezTo>
                    <a:pt x="8748" y="7745"/>
                    <a:pt x="6668" y="3584"/>
                    <a:pt x="5214" y="1880"/>
                  </a:cubicBezTo>
                  <a:lnTo>
                    <a:pt x="5189" y="1855"/>
                  </a:lnTo>
                  <a:cubicBezTo>
                    <a:pt x="5139" y="1780"/>
                    <a:pt x="5139" y="1680"/>
                    <a:pt x="5214" y="1630"/>
                  </a:cubicBezTo>
                  <a:cubicBezTo>
                    <a:pt x="5264" y="1604"/>
                    <a:pt x="5289" y="1579"/>
                    <a:pt x="5314" y="1579"/>
                  </a:cubicBezTo>
                  <a:cubicBezTo>
                    <a:pt x="5389" y="1579"/>
                    <a:pt x="5439" y="1604"/>
                    <a:pt x="5464" y="1655"/>
                  </a:cubicBezTo>
                  <a:cubicBezTo>
                    <a:pt x="6968" y="3384"/>
                    <a:pt x="9074" y="7620"/>
                    <a:pt x="9951" y="12632"/>
                  </a:cubicBezTo>
                  <a:cubicBezTo>
                    <a:pt x="10803" y="10802"/>
                    <a:pt x="12006" y="9148"/>
                    <a:pt x="13510" y="7795"/>
                  </a:cubicBezTo>
                  <a:lnTo>
                    <a:pt x="13535" y="7770"/>
                  </a:lnTo>
                  <a:cubicBezTo>
                    <a:pt x="13560" y="7720"/>
                    <a:pt x="13610" y="7720"/>
                    <a:pt x="13660" y="7720"/>
                  </a:cubicBezTo>
                  <a:cubicBezTo>
                    <a:pt x="13685" y="7720"/>
                    <a:pt x="13735" y="7720"/>
                    <a:pt x="13760" y="7770"/>
                  </a:cubicBezTo>
                  <a:cubicBezTo>
                    <a:pt x="13835" y="7820"/>
                    <a:pt x="13835" y="7920"/>
                    <a:pt x="13760" y="7995"/>
                  </a:cubicBezTo>
                  <a:lnTo>
                    <a:pt x="13735" y="8021"/>
                  </a:lnTo>
                  <a:cubicBezTo>
                    <a:pt x="12231" y="9399"/>
                    <a:pt x="11003" y="11078"/>
                    <a:pt x="10176" y="12933"/>
                  </a:cubicBezTo>
                  <a:cubicBezTo>
                    <a:pt x="10302" y="12833"/>
                    <a:pt x="10427" y="12732"/>
                    <a:pt x="10552" y="12632"/>
                  </a:cubicBezTo>
                  <a:cubicBezTo>
                    <a:pt x="11429" y="12056"/>
                    <a:pt x="12206" y="11830"/>
                    <a:pt x="12708" y="11830"/>
                  </a:cubicBezTo>
                  <a:cubicBezTo>
                    <a:pt x="12933" y="11830"/>
                    <a:pt x="13109" y="11880"/>
                    <a:pt x="13209" y="11955"/>
                  </a:cubicBezTo>
                  <a:cubicBezTo>
                    <a:pt x="13359" y="12106"/>
                    <a:pt x="13460" y="12306"/>
                    <a:pt x="13485" y="12507"/>
                  </a:cubicBezTo>
                  <a:cubicBezTo>
                    <a:pt x="13685" y="13183"/>
                    <a:pt x="13861" y="13885"/>
                    <a:pt x="14061" y="14562"/>
                  </a:cubicBezTo>
                  <a:cubicBezTo>
                    <a:pt x="14086" y="14637"/>
                    <a:pt x="14111" y="14712"/>
                    <a:pt x="14161" y="14787"/>
                  </a:cubicBezTo>
                  <a:cubicBezTo>
                    <a:pt x="14211" y="14813"/>
                    <a:pt x="14262" y="14838"/>
                    <a:pt x="14287" y="14838"/>
                  </a:cubicBezTo>
                  <a:cubicBezTo>
                    <a:pt x="14362" y="14838"/>
                    <a:pt x="14387" y="14637"/>
                    <a:pt x="14387" y="14487"/>
                  </a:cubicBezTo>
                  <a:cubicBezTo>
                    <a:pt x="14387" y="14462"/>
                    <a:pt x="14387" y="14412"/>
                    <a:pt x="14387" y="14386"/>
                  </a:cubicBezTo>
                  <a:cubicBezTo>
                    <a:pt x="14387" y="14286"/>
                    <a:pt x="14362" y="14186"/>
                    <a:pt x="14362" y="14086"/>
                  </a:cubicBezTo>
                  <a:cubicBezTo>
                    <a:pt x="14362" y="13985"/>
                    <a:pt x="14387" y="13885"/>
                    <a:pt x="14387" y="13785"/>
                  </a:cubicBezTo>
                  <a:cubicBezTo>
                    <a:pt x="14412" y="13309"/>
                    <a:pt x="14562" y="12858"/>
                    <a:pt x="14788" y="12457"/>
                  </a:cubicBezTo>
                  <a:cubicBezTo>
                    <a:pt x="14888" y="12306"/>
                    <a:pt x="15013" y="12156"/>
                    <a:pt x="15114" y="12031"/>
                  </a:cubicBezTo>
                  <a:cubicBezTo>
                    <a:pt x="15540" y="11229"/>
                    <a:pt x="15891" y="10427"/>
                    <a:pt x="16016" y="9549"/>
                  </a:cubicBezTo>
                  <a:cubicBezTo>
                    <a:pt x="16041" y="9349"/>
                    <a:pt x="16066" y="9123"/>
                    <a:pt x="16066" y="8923"/>
                  </a:cubicBezTo>
                  <a:cubicBezTo>
                    <a:pt x="16066" y="8321"/>
                    <a:pt x="15916" y="7720"/>
                    <a:pt x="15640" y="7193"/>
                  </a:cubicBezTo>
                  <a:cubicBezTo>
                    <a:pt x="15064" y="6216"/>
                    <a:pt x="14337" y="5765"/>
                    <a:pt x="13911" y="5765"/>
                  </a:cubicBezTo>
                  <a:lnTo>
                    <a:pt x="13835" y="5765"/>
                  </a:lnTo>
                  <a:cubicBezTo>
                    <a:pt x="13660" y="5815"/>
                    <a:pt x="13485" y="5915"/>
                    <a:pt x="13359" y="6066"/>
                  </a:cubicBezTo>
                  <a:lnTo>
                    <a:pt x="11981" y="7319"/>
                  </a:lnTo>
                  <a:cubicBezTo>
                    <a:pt x="11931" y="7394"/>
                    <a:pt x="11881" y="7419"/>
                    <a:pt x="11805" y="7444"/>
                  </a:cubicBezTo>
                  <a:cubicBezTo>
                    <a:pt x="11780" y="7469"/>
                    <a:pt x="11755" y="7469"/>
                    <a:pt x="11730" y="7469"/>
                  </a:cubicBezTo>
                  <a:cubicBezTo>
                    <a:pt x="11680" y="7469"/>
                    <a:pt x="11680" y="7444"/>
                    <a:pt x="11680" y="7394"/>
                  </a:cubicBezTo>
                  <a:cubicBezTo>
                    <a:pt x="11680" y="7319"/>
                    <a:pt x="11780" y="7143"/>
                    <a:pt x="11805" y="7093"/>
                  </a:cubicBezTo>
                  <a:cubicBezTo>
                    <a:pt x="11931" y="6968"/>
                    <a:pt x="12006" y="6818"/>
                    <a:pt x="12106" y="6692"/>
                  </a:cubicBezTo>
                  <a:cubicBezTo>
                    <a:pt x="12282" y="6341"/>
                    <a:pt x="12382" y="5990"/>
                    <a:pt x="12382" y="5614"/>
                  </a:cubicBezTo>
                  <a:lnTo>
                    <a:pt x="12382" y="5589"/>
                  </a:lnTo>
                  <a:cubicBezTo>
                    <a:pt x="12332" y="4236"/>
                    <a:pt x="10903" y="3108"/>
                    <a:pt x="9876" y="2457"/>
                  </a:cubicBezTo>
                  <a:cubicBezTo>
                    <a:pt x="8021" y="1203"/>
                    <a:pt x="5941" y="376"/>
                    <a:pt x="3735" y="0"/>
                  </a:cubicBez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127975" y="3734500"/>
              <a:ext cx="258175" cy="481850"/>
            </a:xfrm>
            <a:custGeom>
              <a:avLst/>
              <a:gdLst/>
              <a:ahLst/>
              <a:cxnLst/>
              <a:rect l="l" t="t" r="r" b="b"/>
              <a:pathLst>
                <a:path w="10327" h="19274" extrusionOk="0">
                  <a:moveTo>
                    <a:pt x="1827" y="0"/>
                  </a:moveTo>
                  <a:cubicBezTo>
                    <a:pt x="1789" y="0"/>
                    <a:pt x="1747" y="14"/>
                    <a:pt x="1705" y="46"/>
                  </a:cubicBezTo>
                  <a:cubicBezTo>
                    <a:pt x="1630" y="96"/>
                    <a:pt x="1630" y="196"/>
                    <a:pt x="1680" y="271"/>
                  </a:cubicBezTo>
                  <a:lnTo>
                    <a:pt x="1705" y="296"/>
                  </a:lnTo>
                  <a:cubicBezTo>
                    <a:pt x="3159" y="2000"/>
                    <a:pt x="5239" y="6161"/>
                    <a:pt x="6116" y="11123"/>
                  </a:cubicBezTo>
                  <a:cubicBezTo>
                    <a:pt x="4487" y="9569"/>
                    <a:pt x="2407" y="8642"/>
                    <a:pt x="176" y="8442"/>
                  </a:cubicBezTo>
                  <a:cubicBezTo>
                    <a:pt x="163" y="8438"/>
                    <a:pt x="150" y="8437"/>
                    <a:pt x="138" y="8437"/>
                  </a:cubicBezTo>
                  <a:cubicBezTo>
                    <a:pt x="57" y="8437"/>
                    <a:pt x="1" y="8505"/>
                    <a:pt x="1" y="8592"/>
                  </a:cubicBezTo>
                  <a:cubicBezTo>
                    <a:pt x="1" y="8642"/>
                    <a:pt x="26" y="8717"/>
                    <a:pt x="76" y="8742"/>
                  </a:cubicBezTo>
                  <a:lnTo>
                    <a:pt x="151" y="8767"/>
                  </a:lnTo>
                  <a:cubicBezTo>
                    <a:pt x="2457" y="8968"/>
                    <a:pt x="4612" y="10021"/>
                    <a:pt x="6216" y="11675"/>
                  </a:cubicBezTo>
                  <a:cubicBezTo>
                    <a:pt x="6592" y="14031"/>
                    <a:pt x="6667" y="17289"/>
                    <a:pt x="6291" y="19068"/>
                  </a:cubicBezTo>
                  <a:cubicBezTo>
                    <a:pt x="6266" y="19118"/>
                    <a:pt x="6291" y="19193"/>
                    <a:pt x="6341" y="19244"/>
                  </a:cubicBezTo>
                  <a:lnTo>
                    <a:pt x="6417" y="19269"/>
                  </a:lnTo>
                  <a:cubicBezTo>
                    <a:pt x="6430" y="19272"/>
                    <a:pt x="6444" y="19274"/>
                    <a:pt x="6457" y="19274"/>
                  </a:cubicBezTo>
                  <a:cubicBezTo>
                    <a:pt x="6542" y="19274"/>
                    <a:pt x="6621" y="19208"/>
                    <a:pt x="6642" y="19143"/>
                  </a:cubicBezTo>
                  <a:cubicBezTo>
                    <a:pt x="7018" y="17314"/>
                    <a:pt x="6943" y="14005"/>
                    <a:pt x="6542" y="11625"/>
                  </a:cubicBezTo>
                  <a:cubicBezTo>
                    <a:pt x="7394" y="9645"/>
                    <a:pt x="8647" y="7890"/>
                    <a:pt x="10226" y="6437"/>
                  </a:cubicBezTo>
                  <a:lnTo>
                    <a:pt x="10251" y="6411"/>
                  </a:lnTo>
                  <a:cubicBezTo>
                    <a:pt x="10326" y="6336"/>
                    <a:pt x="10326" y="6236"/>
                    <a:pt x="10251" y="6186"/>
                  </a:cubicBezTo>
                  <a:cubicBezTo>
                    <a:pt x="10226" y="6148"/>
                    <a:pt x="10189" y="6130"/>
                    <a:pt x="10148" y="6130"/>
                  </a:cubicBezTo>
                  <a:cubicBezTo>
                    <a:pt x="10107" y="6130"/>
                    <a:pt x="10063" y="6148"/>
                    <a:pt x="10026" y="6186"/>
                  </a:cubicBezTo>
                  <a:lnTo>
                    <a:pt x="10001" y="6211"/>
                  </a:lnTo>
                  <a:cubicBezTo>
                    <a:pt x="8497" y="7564"/>
                    <a:pt x="7294" y="9218"/>
                    <a:pt x="6442" y="11048"/>
                  </a:cubicBezTo>
                  <a:cubicBezTo>
                    <a:pt x="5565" y="6036"/>
                    <a:pt x="3459" y="1800"/>
                    <a:pt x="1955" y="71"/>
                  </a:cubicBezTo>
                  <a:cubicBezTo>
                    <a:pt x="1926" y="27"/>
                    <a:pt x="1880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155550" y="3945325"/>
              <a:ext cx="553275" cy="530025"/>
            </a:xfrm>
            <a:custGeom>
              <a:avLst/>
              <a:gdLst/>
              <a:ahLst/>
              <a:cxnLst/>
              <a:rect l="l" t="t" r="r" b="b"/>
              <a:pathLst>
                <a:path w="22131" h="21201" extrusionOk="0">
                  <a:moveTo>
                    <a:pt x="22131" y="585"/>
                  </a:moveTo>
                  <a:lnTo>
                    <a:pt x="22131" y="585"/>
                  </a:lnTo>
                  <a:cubicBezTo>
                    <a:pt x="22131" y="585"/>
                    <a:pt x="22131" y="585"/>
                    <a:pt x="22131" y="585"/>
                  </a:cubicBezTo>
                  <a:cubicBezTo>
                    <a:pt x="22131" y="585"/>
                    <a:pt x="22131" y="585"/>
                    <a:pt x="22131" y="585"/>
                  </a:cubicBezTo>
                  <a:close/>
                  <a:moveTo>
                    <a:pt x="17896" y="1"/>
                  </a:moveTo>
                  <a:cubicBezTo>
                    <a:pt x="16792" y="1"/>
                    <a:pt x="15675" y="98"/>
                    <a:pt x="14587" y="259"/>
                  </a:cubicBezTo>
                  <a:cubicBezTo>
                    <a:pt x="13158" y="460"/>
                    <a:pt x="11053" y="986"/>
                    <a:pt x="10176" y="2440"/>
                  </a:cubicBezTo>
                  <a:cubicBezTo>
                    <a:pt x="9950" y="2841"/>
                    <a:pt x="9800" y="3292"/>
                    <a:pt x="9775" y="3768"/>
                  </a:cubicBezTo>
                  <a:cubicBezTo>
                    <a:pt x="9750" y="3968"/>
                    <a:pt x="9750" y="4169"/>
                    <a:pt x="9775" y="4369"/>
                  </a:cubicBezTo>
                  <a:cubicBezTo>
                    <a:pt x="9775" y="4472"/>
                    <a:pt x="9792" y="4828"/>
                    <a:pt x="9659" y="4828"/>
                  </a:cubicBezTo>
                  <a:cubicBezTo>
                    <a:pt x="9630" y="4828"/>
                    <a:pt x="9594" y="4811"/>
                    <a:pt x="9549" y="4770"/>
                  </a:cubicBezTo>
                  <a:cubicBezTo>
                    <a:pt x="9499" y="4695"/>
                    <a:pt x="9474" y="4620"/>
                    <a:pt x="9449" y="4545"/>
                  </a:cubicBezTo>
                  <a:cubicBezTo>
                    <a:pt x="9249" y="3868"/>
                    <a:pt x="9073" y="3166"/>
                    <a:pt x="8873" y="2490"/>
                  </a:cubicBezTo>
                  <a:cubicBezTo>
                    <a:pt x="8848" y="2289"/>
                    <a:pt x="8747" y="2089"/>
                    <a:pt x="8597" y="1938"/>
                  </a:cubicBezTo>
                  <a:cubicBezTo>
                    <a:pt x="8489" y="1853"/>
                    <a:pt x="8314" y="1807"/>
                    <a:pt x="8087" y="1807"/>
                  </a:cubicBezTo>
                  <a:cubicBezTo>
                    <a:pt x="7578" y="1807"/>
                    <a:pt x="6807" y="2043"/>
                    <a:pt x="5940" y="2615"/>
                  </a:cubicBezTo>
                  <a:cubicBezTo>
                    <a:pt x="5113" y="3217"/>
                    <a:pt x="4487" y="4044"/>
                    <a:pt x="4136" y="4996"/>
                  </a:cubicBezTo>
                  <a:cubicBezTo>
                    <a:pt x="3534" y="6475"/>
                    <a:pt x="3459" y="8054"/>
                    <a:pt x="3434" y="9557"/>
                  </a:cubicBezTo>
                  <a:lnTo>
                    <a:pt x="2757" y="8154"/>
                  </a:lnTo>
                  <a:cubicBezTo>
                    <a:pt x="2579" y="7782"/>
                    <a:pt x="2382" y="7632"/>
                    <a:pt x="2180" y="7632"/>
                  </a:cubicBezTo>
                  <a:cubicBezTo>
                    <a:pt x="1472" y="7632"/>
                    <a:pt x="713" y="9471"/>
                    <a:pt x="577" y="9958"/>
                  </a:cubicBezTo>
                  <a:cubicBezTo>
                    <a:pt x="176" y="11588"/>
                    <a:pt x="0" y="14169"/>
                    <a:pt x="351" y="15698"/>
                  </a:cubicBezTo>
                  <a:cubicBezTo>
                    <a:pt x="827" y="17502"/>
                    <a:pt x="1504" y="19106"/>
                    <a:pt x="2858" y="20234"/>
                  </a:cubicBezTo>
                  <a:cubicBezTo>
                    <a:pt x="2983" y="20334"/>
                    <a:pt x="3860" y="20735"/>
                    <a:pt x="3985" y="20786"/>
                  </a:cubicBezTo>
                  <a:cubicBezTo>
                    <a:pt x="4790" y="21096"/>
                    <a:pt x="5787" y="21200"/>
                    <a:pt x="6835" y="21200"/>
                  </a:cubicBezTo>
                  <a:cubicBezTo>
                    <a:pt x="7646" y="21200"/>
                    <a:pt x="8489" y="21138"/>
                    <a:pt x="9299" y="21061"/>
                  </a:cubicBezTo>
                  <a:cubicBezTo>
                    <a:pt x="10502" y="20961"/>
                    <a:pt x="12156" y="20811"/>
                    <a:pt x="13208" y="19959"/>
                  </a:cubicBezTo>
                  <a:cubicBezTo>
                    <a:pt x="13735" y="19558"/>
                    <a:pt x="14036" y="18881"/>
                    <a:pt x="13960" y="18229"/>
                  </a:cubicBezTo>
                  <a:cubicBezTo>
                    <a:pt x="13810" y="17578"/>
                    <a:pt x="13083" y="17177"/>
                    <a:pt x="13158" y="16475"/>
                  </a:cubicBezTo>
                  <a:cubicBezTo>
                    <a:pt x="14537" y="16099"/>
                    <a:pt x="15990" y="16550"/>
                    <a:pt x="17269" y="15898"/>
                  </a:cubicBezTo>
                  <a:cubicBezTo>
                    <a:pt x="18221" y="15347"/>
                    <a:pt x="19023" y="14545"/>
                    <a:pt x="19524" y="13568"/>
                  </a:cubicBezTo>
                  <a:cubicBezTo>
                    <a:pt x="19875" y="12991"/>
                    <a:pt x="20151" y="12164"/>
                    <a:pt x="20000" y="11588"/>
                  </a:cubicBezTo>
                  <a:cubicBezTo>
                    <a:pt x="19800" y="10886"/>
                    <a:pt x="19023" y="10685"/>
                    <a:pt x="18321" y="10535"/>
                  </a:cubicBezTo>
                  <a:cubicBezTo>
                    <a:pt x="18146" y="10485"/>
                    <a:pt x="17970" y="10435"/>
                    <a:pt x="17820" y="10309"/>
                  </a:cubicBezTo>
                  <a:cubicBezTo>
                    <a:pt x="17670" y="10184"/>
                    <a:pt x="17619" y="9984"/>
                    <a:pt x="17670" y="9808"/>
                  </a:cubicBezTo>
                  <a:cubicBezTo>
                    <a:pt x="17795" y="9583"/>
                    <a:pt x="18020" y="9432"/>
                    <a:pt x="18271" y="9382"/>
                  </a:cubicBezTo>
                  <a:cubicBezTo>
                    <a:pt x="18772" y="9257"/>
                    <a:pt x="19274" y="9207"/>
                    <a:pt x="19775" y="9056"/>
                  </a:cubicBezTo>
                  <a:cubicBezTo>
                    <a:pt x="20301" y="8906"/>
                    <a:pt x="20777" y="8605"/>
                    <a:pt x="21128" y="8204"/>
                  </a:cubicBezTo>
                  <a:cubicBezTo>
                    <a:pt x="21479" y="7678"/>
                    <a:pt x="21655" y="7051"/>
                    <a:pt x="21680" y="6425"/>
                  </a:cubicBezTo>
                  <a:cubicBezTo>
                    <a:pt x="21805" y="5372"/>
                    <a:pt x="21855" y="4344"/>
                    <a:pt x="21855" y="3292"/>
                  </a:cubicBezTo>
                  <a:cubicBezTo>
                    <a:pt x="21855" y="3042"/>
                    <a:pt x="22054" y="585"/>
                    <a:pt x="22130" y="585"/>
                  </a:cubicBezTo>
                  <a:cubicBezTo>
                    <a:pt x="22130" y="585"/>
                    <a:pt x="22130" y="585"/>
                    <a:pt x="22131" y="585"/>
                  </a:cubicBezTo>
                  <a:lnTo>
                    <a:pt x="22131" y="585"/>
                  </a:lnTo>
                  <a:cubicBezTo>
                    <a:pt x="20802" y="171"/>
                    <a:pt x="19360" y="1"/>
                    <a:pt x="17896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159300" y="3945525"/>
              <a:ext cx="549525" cy="529475"/>
            </a:xfrm>
            <a:custGeom>
              <a:avLst/>
              <a:gdLst/>
              <a:ahLst/>
              <a:cxnLst/>
              <a:rect l="l" t="t" r="r" b="b"/>
              <a:pathLst>
                <a:path w="21981" h="21179" extrusionOk="0">
                  <a:moveTo>
                    <a:pt x="17770" y="1"/>
                  </a:moveTo>
                  <a:cubicBezTo>
                    <a:pt x="16642" y="1"/>
                    <a:pt x="15540" y="76"/>
                    <a:pt x="14437" y="251"/>
                  </a:cubicBezTo>
                  <a:cubicBezTo>
                    <a:pt x="13008" y="452"/>
                    <a:pt x="10903" y="978"/>
                    <a:pt x="10026" y="2432"/>
                  </a:cubicBezTo>
                  <a:cubicBezTo>
                    <a:pt x="9800" y="2833"/>
                    <a:pt x="9650" y="3284"/>
                    <a:pt x="9625" y="3760"/>
                  </a:cubicBezTo>
                  <a:cubicBezTo>
                    <a:pt x="9625" y="3860"/>
                    <a:pt x="9600" y="3960"/>
                    <a:pt x="9600" y="4061"/>
                  </a:cubicBezTo>
                  <a:cubicBezTo>
                    <a:pt x="9600" y="4161"/>
                    <a:pt x="9625" y="4261"/>
                    <a:pt x="9625" y="4361"/>
                  </a:cubicBezTo>
                  <a:cubicBezTo>
                    <a:pt x="9625" y="4387"/>
                    <a:pt x="9625" y="4437"/>
                    <a:pt x="9625" y="4462"/>
                  </a:cubicBezTo>
                  <a:cubicBezTo>
                    <a:pt x="9625" y="4612"/>
                    <a:pt x="9600" y="4813"/>
                    <a:pt x="9525" y="4813"/>
                  </a:cubicBezTo>
                  <a:cubicBezTo>
                    <a:pt x="9500" y="4813"/>
                    <a:pt x="9449" y="4788"/>
                    <a:pt x="9399" y="4762"/>
                  </a:cubicBezTo>
                  <a:cubicBezTo>
                    <a:pt x="9349" y="4687"/>
                    <a:pt x="9324" y="4612"/>
                    <a:pt x="9299" y="4537"/>
                  </a:cubicBezTo>
                  <a:cubicBezTo>
                    <a:pt x="9099" y="3860"/>
                    <a:pt x="8923" y="3158"/>
                    <a:pt x="8723" y="2482"/>
                  </a:cubicBezTo>
                  <a:cubicBezTo>
                    <a:pt x="8698" y="2281"/>
                    <a:pt x="8597" y="2081"/>
                    <a:pt x="8447" y="1930"/>
                  </a:cubicBezTo>
                  <a:cubicBezTo>
                    <a:pt x="8347" y="1855"/>
                    <a:pt x="8171" y="1805"/>
                    <a:pt x="7946" y="1805"/>
                  </a:cubicBezTo>
                  <a:cubicBezTo>
                    <a:pt x="7444" y="1805"/>
                    <a:pt x="6667" y="2031"/>
                    <a:pt x="5790" y="2607"/>
                  </a:cubicBezTo>
                  <a:cubicBezTo>
                    <a:pt x="4963" y="3209"/>
                    <a:pt x="4337" y="4036"/>
                    <a:pt x="3986" y="4988"/>
                  </a:cubicBezTo>
                  <a:cubicBezTo>
                    <a:pt x="3384" y="6467"/>
                    <a:pt x="3309" y="8046"/>
                    <a:pt x="3284" y="9549"/>
                  </a:cubicBezTo>
                  <a:lnTo>
                    <a:pt x="2607" y="8146"/>
                  </a:lnTo>
                  <a:cubicBezTo>
                    <a:pt x="2432" y="7770"/>
                    <a:pt x="2231" y="7620"/>
                    <a:pt x="2031" y="7620"/>
                  </a:cubicBezTo>
                  <a:cubicBezTo>
                    <a:pt x="1329" y="7620"/>
                    <a:pt x="552" y="9474"/>
                    <a:pt x="427" y="9950"/>
                  </a:cubicBezTo>
                  <a:cubicBezTo>
                    <a:pt x="176" y="10978"/>
                    <a:pt x="1" y="12357"/>
                    <a:pt x="1" y="13610"/>
                  </a:cubicBezTo>
                  <a:cubicBezTo>
                    <a:pt x="1" y="14387"/>
                    <a:pt x="76" y="15113"/>
                    <a:pt x="201" y="15690"/>
                  </a:cubicBezTo>
                  <a:cubicBezTo>
                    <a:pt x="677" y="17494"/>
                    <a:pt x="1354" y="19098"/>
                    <a:pt x="2708" y="20226"/>
                  </a:cubicBezTo>
                  <a:cubicBezTo>
                    <a:pt x="2833" y="20326"/>
                    <a:pt x="3710" y="20727"/>
                    <a:pt x="3835" y="20778"/>
                  </a:cubicBezTo>
                  <a:cubicBezTo>
                    <a:pt x="4637" y="21078"/>
                    <a:pt x="5640" y="21179"/>
                    <a:pt x="6692" y="21179"/>
                  </a:cubicBezTo>
                  <a:cubicBezTo>
                    <a:pt x="7495" y="21179"/>
                    <a:pt x="8347" y="21128"/>
                    <a:pt x="9149" y="21053"/>
                  </a:cubicBezTo>
                  <a:cubicBezTo>
                    <a:pt x="10352" y="20953"/>
                    <a:pt x="12006" y="20803"/>
                    <a:pt x="13058" y="19951"/>
                  </a:cubicBezTo>
                  <a:cubicBezTo>
                    <a:pt x="13535" y="19575"/>
                    <a:pt x="13810" y="19023"/>
                    <a:pt x="13810" y="18422"/>
                  </a:cubicBezTo>
                  <a:cubicBezTo>
                    <a:pt x="13810" y="18347"/>
                    <a:pt x="13810" y="18271"/>
                    <a:pt x="13810" y="18221"/>
                  </a:cubicBezTo>
                  <a:cubicBezTo>
                    <a:pt x="13660" y="17595"/>
                    <a:pt x="13008" y="17194"/>
                    <a:pt x="13008" y="16567"/>
                  </a:cubicBezTo>
                  <a:cubicBezTo>
                    <a:pt x="13008" y="16517"/>
                    <a:pt x="13008" y="16492"/>
                    <a:pt x="13008" y="16467"/>
                  </a:cubicBezTo>
                  <a:cubicBezTo>
                    <a:pt x="14387" y="16091"/>
                    <a:pt x="15840" y="16542"/>
                    <a:pt x="17119" y="15890"/>
                  </a:cubicBezTo>
                  <a:cubicBezTo>
                    <a:pt x="18071" y="15339"/>
                    <a:pt x="18873" y="14537"/>
                    <a:pt x="19374" y="13560"/>
                  </a:cubicBezTo>
                  <a:cubicBezTo>
                    <a:pt x="19650" y="13108"/>
                    <a:pt x="19901" y="12482"/>
                    <a:pt x="19901" y="11930"/>
                  </a:cubicBezTo>
                  <a:cubicBezTo>
                    <a:pt x="19901" y="11805"/>
                    <a:pt x="19876" y="11680"/>
                    <a:pt x="19850" y="11580"/>
                  </a:cubicBezTo>
                  <a:cubicBezTo>
                    <a:pt x="19650" y="10878"/>
                    <a:pt x="18873" y="10677"/>
                    <a:pt x="18171" y="10527"/>
                  </a:cubicBezTo>
                  <a:cubicBezTo>
                    <a:pt x="17996" y="10477"/>
                    <a:pt x="17820" y="10427"/>
                    <a:pt x="17670" y="10301"/>
                  </a:cubicBezTo>
                  <a:cubicBezTo>
                    <a:pt x="17570" y="10226"/>
                    <a:pt x="17495" y="10076"/>
                    <a:pt x="17495" y="9950"/>
                  </a:cubicBezTo>
                  <a:cubicBezTo>
                    <a:pt x="17495" y="9900"/>
                    <a:pt x="17520" y="9850"/>
                    <a:pt x="17520" y="9800"/>
                  </a:cubicBezTo>
                  <a:cubicBezTo>
                    <a:pt x="17645" y="9575"/>
                    <a:pt x="17870" y="9424"/>
                    <a:pt x="18121" y="9374"/>
                  </a:cubicBezTo>
                  <a:cubicBezTo>
                    <a:pt x="18622" y="9249"/>
                    <a:pt x="19124" y="9199"/>
                    <a:pt x="19625" y="9048"/>
                  </a:cubicBezTo>
                  <a:cubicBezTo>
                    <a:pt x="20151" y="8898"/>
                    <a:pt x="20627" y="8597"/>
                    <a:pt x="20978" y="8196"/>
                  </a:cubicBezTo>
                  <a:cubicBezTo>
                    <a:pt x="21329" y="7670"/>
                    <a:pt x="21505" y="7043"/>
                    <a:pt x="21530" y="6417"/>
                  </a:cubicBezTo>
                  <a:cubicBezTo>
                    <a:pt x="21630" y="5414"/>
                    <a:pt x="21705" y="4387"/>
                    <a:pt x="21705" y="3384"/>
                  </a:cubicBezTo>
                  <a:cubicBezTo>
                    <a:pt x="21705" y="3334"/>
                    <a:pt x="21705" y="3309"/>
                    <a:pt x="21705" y="3284"/>
                  </a:cubicBezTo>
                  <a:cubicBezTo>
                    <a:pt x="21705" y="3033"/>
                    <a:pt x="21906" y="577"/>
                    <a:pt x="21981" y="577"/>
                  </a:cubicBezTo>
                  <a:cubicBezTo>
                    <a:pt x="20652" y="151"/>
                    <a:pt x="19224" y="1"/>
                    <a:pt x="17770" y="1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233250" y="3983875"/>
              <a:ext cx="414800" cy="467325"/>
            </a:xfrm>
            <a:custGeom>
              <a:avLst/>
              <a:gdLst/>
              <a:ahLst/>
              <a:cxnLst/>
              <a:rect l="l" t="t" r="r" b="b"/>
              <a:pathLst>
                <a:path w="16592" h="18693" extrusionOk="0">
                  <a:moveTo>
                    <a:pt x="16374" y="0"/>
                  </a:moveTo>
                  <a:cubicBezTo>
                    <a:pt x="16347" y="0"/>
                    <a:pt x="16319" y="6"/>
                    <a:pt x="16291" y="20"/>
                  </a:cubicBezTo>
                  <a:cubicBezTo>
                    <a:pt x="13760" y="1173"/>
                    <a:pt x="8496" y="5835"/>
                    <a:pt x="4537" y="10848"/>
                  </a:cubicBezTo>
                  <a:cubicBezTo>
                    <a:pt x="4837" y="8517"/>
                    <a:pt x="4637" y="6136"/>
                    <a:pt x="3985" y="3880"/>
                  </a:cubicBezTo>
                  <a:lnTo>
                    <a:pt x="3985" y="3805"/>
                  </a:lnTo>
                  <a:lnTo>
                    <a:pt x="3985" y="3780"/>
                  </a:lnTo>
                  <a:cubicBezTo>
                    <a:pt x="3966" y="3723"/>
                    <a:pt x="3905" y="3695"/>
                    <a:pt x="3834" y="3695"/>
                  </a:cubicBezTo>
                  <a:cubicBezTo>
                    <a:pt x="3810" y="3695"/>
                    <a:pt x="3785" y="3698"/>
                    <a:pt x="3760" y="3705"/>
                  </a:cubicBezTo>
                  <a:cubicBezTo>
                    <a:pt x="3659" y="3730"/>
                    <a:pt x="3609" y="3855"/>
                    <a:pt x="3634" y="3955"/>
                  </a:cubicBezTo>
                  <a:lnTo>
                    <a:pt x="3634" y="4005"/>
                  </a:lnTo>
                  <a:cubicBezTo>
                    <a:pt x="4311" y="6437"/>
                    <a:pt x="4461" y="8968"/>
                    <a:pt x="4085" y="11449"/>
                  </a:cubicBezTo>
                  <a:cubicBezTo>
                    <a:pt x="2231" y="13830"/>
                    <a:pt x="752" y="16286"/>
                    <a:pt x="25" y="18467"/>
                  </a:cubicBezTo>
                  <a:lnTo>
                    <a:pt x="25" y="18492"/>
                  </a:lnTo>
                  <a:cubicBezTo>
                    <a:pt x="0" y="18592"/>
                    <a:pt x="50" y="18692"/>
                    <a:pt x="151" y="18692"/>
                  </a:cubicBezTo>
                  <a:lnTo>
                    <a:pt x="226" y="18692"/>
                  </a:lnTo>
                  <a:cubicBezTo>
                    <a:pt x="326" y="18692"/>
                    <a:pt x="376" y="18617"/>
                    <a:pt x="401" y="18542"/>
                  </a:cubicBezTo>
                  <a:cubicBezTo>
                    <a:pt x="1103" y="16437"/>
                    <a:pt x="2582" y="14005"/>
                    <a:pt x="4386" y="11650"/>
                  </a:cubicBezTo>
                  <a:cubicBezTo>
                    <a:pt x="5954" y="11033"/>
                    <a:pt x="7398" y="10836"/>
                    <a:pt x="8605" y="10836"/>
                  </a:cubicBezTo>
                  <a:cubicBezTo>
                    <a:pt x="10734" y="10836"/>
                    <a:pt x="12124" y="11449"/>
                    <a:pt x="12156" y="11449"/>
                  </a:cubicBezTo>
                  <a:lnTo>
                    <a:pt x="12231" y="11449"/>
                  </a:lnTo>
                  <a:cubicBezTo>
                    <a:pt x="12306" y="11424"/>
                    <a:pt x="12381" y="11374"/>
                    <a:pt x="12406" y="11324"/>
                  </a:cubicBezTo>
                  <a:lnTo>
                    <a:pt x="12406" y="11299"/>
                  </a:lnTo>
                  <a:cubicBezTo>
                    <a:pt x="12456" y="11224"/>
                    <a:pt x="12431" y="11098"/>
                    <a:pt x="12331" y="11073"/>
                  </a:cubicBezTo>
                  <a:cubicBezTo>
                    <a:pt x="11124" y="10638"/>
                    <a:pt x="9861" y="10418"/>
                    <a:pt x="8598" y="10418"/>
                  </a:cubicBezTo>
                  <a:cubicBezTo>
                    <a:pt x="7318" y="10418"/>
                    <a:pt x="6036" y="10644"/>
                    <a:pt x="4812" y="11098"/>
                  </a:cubicBezTo>
                  <a:cubicBezTo>
                    <a:pt x="8722" y="6136"/>
                    <a:pt x="13910" y="1524"/>
                    <a:pt x="16416" y="396"/>
                  </a:cubicBezTo>
                  <a:cubicBezTo>
                    <a:pt x="16542" y="346"/>
                    <a:pt x="16592" y="246"/>
                    <a:pt x="16567" y="121"/>
                  </a:cubicBezTo>
                  <a:lnTo>
                    <a:pt x="16542" y="96"/>
                  </a:lnTo>
                  <a:cubicBezTo>
                    <a:pt x="16505" y="41"/>
                    <a:pt x="16443" y="0"/>
                    <a:pt x="1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2310925" y="4214800"/>
              <a:ext cx="325200" cy="212900"/>
            </a:xfrm>
            <a:custGeom>
              <a:avLst/>
              <a:gdLst/>
              <a:ahLst/>
              <a:cxnLst/>
              <a:rect l="l" t="t" r="r" b="b"/>
              <a:pathLst>
                <a:path w="13008" h="8516" extrusionOk="0">
                  <a:moveTo>
                    <a:pt x="6485" y="0"/>
                  </a:moveTo>
                  <a:cubicBezTo>
                    <a:pt x="4819" y="0"/>
                    <a:pt x="3158" y="370"/>
                    <a:pt x="1905" y="1109"/>
                  </a:cubicBezTo>
                  <a:cubicBezTo>
                    <a:pt x="652" y="1836"/>
                    <a:pt x="0" y="2814"/>
                    <a:pt x="0" y="3766"/>
                  </a:cubicBezTo>
                  <a:lnTo>
                    <a:pt x="0" y="4768"/>
                  </a:lnTo>
                  <a:cubicBezTo>
                    <a:pt x="0" y="5721"/>
                    <a:pt x="627" y="6673"/>
                    <a:pt x="1905" y="7425"/>
                  </a:cubicBezTo>
                  <a:cubicBezTo>
                    <a:pt x="3171" y="8152"/>
                    <a:pt x="4844" y="8515"/>
                    <a:pt x="6513" y="8515"/>
                  </a:cubicBezTo>
                  <a:cubicBezTo>
                    <a:pt x="8183" y="8515"/>
                    <a:pt x="9850" y="8152"/>
                    <a:pt x="11103" y="7425"/>
                  </a:cubicBezTo>
                  <a:cubicBezTo>
                    <a:pt x="12356" y="6673"/>
                    <a:pt x="12983" y="5721"/>
                    <a:pt x="12983" y="4768"/>
                  </a:cubicBezTo>
                  <a:lnTo>
                    <a:pt x="12983" y="3766"/>
                  </a:lnTo>
                  <a:cubicBezTo>
                    <a:pt x="13008" y="2814"/>
                    <a:pt x="12356" y="1836"/>
                    <a:pt x="11103" y="1109"/>
                  </a:cubicBezTo>
                  <a:cubicBezTo>
                    <a:pt x="9825" y="370"/>
                    <a:pt x="8152" y="0"/>
                    <a:pt x="6485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2310300" y="4214950"/>
              <a:ext cx="325825" cy="188000"/>
            </a:xfrm>
            <a:custGeom>
              <a:avLst/>
              <a:gdLst/>
              <a:ahLst/>
              <a:cxnLst/>
              <a:rect l="l" t="t" r="r" b="b"/>
              <a:pathLst>
                <a:path w="13033" h="7520" extrusionOk="0">
                  <a:moveTo>
                    <a:pt x="6517" y="1"/>
                  </a:moveTo>
                  <a:cubicBezTo>
                    <a:pt x="2933" y="1"/>
                    <a:pt x="0" y="1680"/>
                    <a:pt x="0" y="3760"/>
                  </a:cubicBezTo>
                  <a:cubicBezTo>
                    <a:pt x="0" y="5840"/>
                    <a:pt x="2933" y="7519"/>
                    <a:pt x="6517" y="7519"/>
                  </a:cubicBezTo>
                  <a:cubicBezTo>
                    <a:pt x="10101" y="7519"/>
                    <a:pt x="13033" y="5840"/>
                    <a:pt x="13033" y="3760"/>
                  </a:cubicBezTo>
                  <a:cubicBezTo>
                    <a:pt x="13033" y="1680"/>
                    <a:pt x="10101" y="1"/>
                    <a:pt x="6517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2310300" y="4215575"/>
              <a:ext cx="325825" cy="187375"/>
            </a:xfrm>
            <a:custGeom>
              <a:avLst/>
              <a:gdLst/>
              <a:ahLst/>
              <a:cxnLst/>
              <a:rect l="l" t="t" r="r" b="b"/>
              <a:pathLst>
                <a:path w="13033" h="7495" extrusionOk="0">
                  <a:moveTo>
                    <a:pt x="5790" y="1"/>
                  </a:moveTo>
                  <a:cubicBezTo>
                    <a:pt x="2532" y="201"/>
                    <a:pt x="0" y="1805"/>
                    <a:pt x="0" y="3735"/>
                  </a:cubicBezTo>
                  <a:cubicBezTo>
                    <a:pt x="0" y="5815"/>
                    <a:pt x="2933" y="7494"/>
                    <a:pt x="6517" y="7494"/>
                  </a:cubicBezTo>
                  <a:cubicBezTo>
                    <a:pt x="10101" y="7494"/>
                    <a:pt x="13033" y="5815"/>
                    <a:pt x="13033" y="3735"/>
                  </a:cubicBezTo>
                  <a:cubicBezTo>
                    <a:pt x="13033" y="1805"/>
                    <a:pt x="10502" y="201"/>
                    <a:pt x="7243" y="1"/>
                  </a:cubicBezTo>
                  <a:lnTo>
                    <a:pt x="7243" y="3961"/>
                  </a:lnTo>
                  <a:cubicBezTo>
                    <a:pt x="7218" y="4086"/>
                    <a:pt x="7143" y="4211"/>
                    <a:pt x="7018" y="4261"/>
                  </a:cubicBezTo>
                  <a:cubicBezTo>
                    <a:pt x="6867" y="4336"/>
                    <a:pt x="6692" y="4387"/>
                    <a:pt x="6517" y="4387"/>
                  </a:cubicBezTo>
                  <a:cubicBezTo>
                    <a:pt x="6341" y="4387"/>
                    <a:pt x="6166" y="4336"/>
                    <a:pt x="6015" y="4261"/>
                  </a:cubicBezTo>
                  <a:cubicBezTo>
                    <a:pt x="5890" y="4211"/>
                    <a:pt x="5815" y="4086"/>
                    <a:pt x="5790" y="3961"/>
                  </a:cubicBezTo>
                  <a:lnTo>
                    <a:pt x="579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2455025" y="3397275"/>
              <a:ext cx="36375" cy="928125"/>
            </a:xfrm>
            <a:custGeom>
              <a:avLst/>
              <a:gdLst/>
              <a:ahLst/>
              <a:cxnLst/>
              <a:rect l="l" t="t" r="r" b="b"/>
              <a:pathLst>
                <a:path w="1455" h="37125" extrusionOk="0">
                  <a:moveTo>
                    <a:pt x="1" y="1"/>
                  </a:moveTo>
                  <a:lnTo>
                    <a:pt x="1" y="36693"/>
                  </a:lnTo>
                  <a:cubicBezTo>
                    <a:pt x="26" y="36818"/>
                    <a:pt x="101" y="36943"/>
                    <a:pt x="226" y="36993"/>
                  </a:cubicBezTo>
                  <a:cubicBezTo>
                    <a:pt x="389" y="37081"/>
                    <a:pt x="565" y="37125"/>
                    <a:pt x="737" y="37125"/>
                  </a:cubicBezTo>
                  <a:cubicBezTo>
                    <a:pt x="909" y="37125"/>
                    <a:pt x="1078" y="37081"/>
                    <a:pt x="1229" y="36993"/>
                  </a:cubicBezTo>
                  <a:cubicBezTo>
                    <a:pt x="1354" y="36943"/>
                    <a:pt x="1429" y="36818"/>
                    <a:pt x="1454" y="36693"/>
                  </a:cubicBezTo>
                  <a:lnTo>
                    <a:pt x="1454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2455025" y="3575225"/>
              <a:ext cx="36375" cy="48900"/>
            </a:xfrm>
            <a:custGeom>
              <a:avLst/>
              <a:gdLst/>
              <a:ahLst/>
              <a:cxnLst/>
              <a:rect l="l" t="t" r="r" b="b"/>
              <a:pathLst>
                <a:path w="1455" h="1956" extrusionOk="0">
                  <a:moveTo>
                    <a:pt x="1" y="0"/>
                  </a:moveTo>
                  <a:lnTo>
                    <a:pt x="1" y="1128"/>
                  </a:lnTo>
                  <a:lnTo>
                    <a:pt x="1454" y="1955"/>
                  </a:lnTo>
                  <a:lnTo>
                    <a:pt x="1454" y="8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9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2177450" y="2948650"/>
              <a:ext cx="533250" cy="760675"/>
            </a:xfrm>
            <a:custGeom>
              <a:avLst/>
              <a:gdLst/>
              <a:ahLst/>
              <a:cxnLst/>
              <a:rect l="l" t="t" r="r" b="b"/>
              <a:pathLst>
                <a:path w="21330" h="30427" extrusionOk="0">
                  <a:moveTo>
                    <a:pt x="928" y="1"/>
                  </a:moveTo>
                  <a:lnTo>
                    <a:pt x="1" y="552"/>
                  </a:lnTo>
                  <a:lnTo>
                    <a:pt x="1" y="18647"/>
                  </a:lnTo>
                  <a:lnTo>
                    <a:pt x="20377" y="30427"/>
                  </a:lnTo>
                  <a:lnTo>
                    <a:pt x="21329" y="29875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2177450" y="2948650"/>
              <a:ext cx="533250" cy="308300"/>
            </a:xfrm>
            <a:custGeom>
              <a:avLst/>
              <a:gdLst/>
              <a:ahLst/>
              <a:cxnLst/>
              <a:rect l="l" t="t" r="r" b="b"/>
              <a:pathLst>
                <a:path w="21330" h="12332" extrusionOk="0">
                  <a:moveTo>
                    <a:pt x="928" y="1"/>
                  </a:moveTo>
                  <a:lnTo>
                    <a:pt x="1" y="552"/>
                  </a:lnTo>
                  <a:lnTo>
                    <a:pt x="20377" y="12332"/>
                  </a:lnTo>
                  <a:lnTo>
                    <a:pt x="21329" y="11780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2177450" y="2962450"/>
              <a:ext cx="509425" cy="746875"/>
            </a:xfrm>
            <a:custGeom>
              <a:avLst/>
              <a:gdLst/>
              <a:ahLst/>
              <a:cxnLst/>
              <a:rect l="l" t="t" r="r" b="b"/>
              <a:pathLst>
                <a:path w="20377" h="29875" extrusionOk="0">
                  <a:moveTo>
                    <a:pt x="1" y="0"/>
                  </a:moveTo>
                  <a:lnTo>
                    <a:pt x="1" y="18095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2177450" y="2962450"/>
              <a:ext cx="509425" cy="746875"/>
            </a:xfrm>
            <a:custGeom>
              <a:avLst/>
              <a:gdLst/>
              <a:ahLst/>
              <a:cxnLst/>
              <a:rect l="l" t="t" r="r" b="b"/>
              <a:pathLst>
                <a:path w="20377" h="29875" extrusionOk="0">
                  <a:moveTo>
                    <a:pt x="1229" y="1980"/>
                  </a:moveTo>
                  <a:lnTo>
                    <a:pt x="2006" y="2431"/>
                  </a:lnTo>
                  <a:lnTo>
                    <a:pt x="19525" y="12582"/>
                  </a:lnTo>
                  <a:lnTo>
                    <a:pt x="19525" y="27193"/>
                  </a:lnTo>
                  <a:lnTo>
                    <a:pt x="19525" y="28045"/>
                  </a:lnTo>
                  <a:lnTo>
                    <a:pt x="1254" y="17494"/>
                  </a:lnTo>
                  <a:lnTo>
                    <a:pt x="1229" y="1980"/>
                  </a:lnTo>
                  <a:close/>
                  <a:moveTo>
                    <a:pt x="1" y="0"/>
                  </a:moveTo>
                  <a:lnTo>
                    <a:pt x="1" y="18095"/>
                  </a:lnTo>
                  <a:lnTo>
                    <a:pt x="11104" y="24511"/>
                  </a:lnTo>
                  <a:lnTo>
                    <a:pt x="12557" y="25339"/>
                  </a:lnTo>
                  <a:lnTo>
                    <a:pt x="20377" y="29875"/>
                  </a:lnTo>
                  <a:lnTo>
                    <a:pt x="20377" y="117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2208150" y="3011925"/>
              <a:ext cx="457425" cy="651675"/>
            </a:xfrm>
            <a:custGeom>
              <a:avLst/>
              <a:gdLst/>
              <a:ahLst/>
              <a:cxnLst/>
              <a:rect l="l" t="t" r="r" b="b"/>
              <a:pathLst>
                <a:path w="18297" h="26067" extrusionOk="0">
                  <a:moveTo>
                    <a:pt x="1" y="1"/>
                  </a:moveTo>
                  <a:lnTo>
                    <a:pt x="26" y="15515"/>
                  </a:lnTo>
                  <a:lnTo>
                    <a:pt x="18297" y="26066"/>
                  </a:lnTo>
                  <a:lnTo>
                    <a:pt x="18297" y="10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2227575" y="3023225"/>
              <a:ext cx="438000" cy="619075"/>
            </a:xfrm>
            <a:custGeom>
              <a:avLst/>
              <a:gdLst/>
              <a:ahLst/>
              <a:cxnLst/>
              <a:rect l="l" t="t" r="r" b="b"/>
              <a:pathLst>
                <a:path w="17520" h="24763" extrusionOk="0">
                  <a:moveTo>
                    <a:pt x="1" y="0"/>
                  </a:moveTo>
                  <a:lnTo>
                    <a:pt x="1" y="14637"/>
                  </a:lnTo>
                  <a:lnTo>
                    <a:pt x="17520" y="24762"/>
                  </a:lnTo>
                  <a:lnTo>
                    <a:pt x="17520" y="101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2208150" y="3011925"/>
              <a:ext cx="19450" cy="11325"/>
            </a:xfrm>
            <a:custGeom>
              <a:avLst/>
              <a:gdLst/>
              <a:ahLst/>
              <a:cxnLst/>
              <a:rect l="l" t="t" r="r" b="b"/>
              <a:pathLst>
                <a:path w="778" h="453" extrusionOk="0">
                  <a:moveTo>
                    <a:pt x="778" y="452"/>
                  </a:moveTo>
                  <a:lnTo>
                    <a:pt x="1" y="1"/>
                  </a:lnTo>
                  <a:lnTo>
                    <a:pt x="778" y="452"/>
                  </a:lnTo>
                  <a:lnTo>
                    <a:pt x="778" y="452"/>
                  </a:ln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2208150" y="3011925"/>
              <a:ext cx="19450" cy="387875"/>
            </a:xfrm>
            <a:custGeom>
              <a:avLst/>
              <a:gdLst/>
              <a:ahLst/>
              <a:cxnLst/>
              <a:rect l="l" t="t" r="r" b="b"/>
              <a:pathLst>
                <a:path w="778" h="15515" extrusionOk="0">
                  <a:moveTo>
                    <a:pt x="1" y="1"/>
                  </a:moveTo>
                  <a:lnTo>
                    <a:pt x="26" y="15515"/>
                  </a:lnTo>
                  <a:lnTo>
                    <a:pt x="778" y="15089"/>
                  </a:lnTo>
                  <a:lnTo>
                    <a:pt x="778" y="4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2227575" y="3023225"/>
              <a:ext cx="25" cy="365925"/>
            </a:xfrm>
            <a:custGeom>
              <a:avLst/>
              <a:gdLst/>
              <a:ahLst/>
              <a:cxnLst/>
              <a:rect l="l" t="t" r="r" b="b"/>
              <a:pathLst>
                <a:path w="1" h="14637" extrusionOk="0">
                  <a:moveTo>
                    <a:pt x="1" y="14637"/>
                  </a:moveTo>
                  <a:lnTo>
                    <a:pt x="1" y="14637"/>
                  </a:lnTo>
                  <a:lnTo>
                    <a:pt x="1" y="0"/>
                  </a:lnTo>
                  <a:lnTo>
                    <a:pt x="1" y="14637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2262675" y="3129425"/>
              <a:ext cx="114675" cy="242925"/>
            </a:xfrm>
            <a:custGeom>
              <a:avLst/>
              <a:gdLst/>
              <a:ahLst/>
              <a:cxnLst/>
              <a:rect l="l" t="t" r="r" b="b"/>
              <a:pathLst>
                <a:path w="4587" h="9717" extrusionOk="0">
                  <a:moveTo>
                    <a:pt x="151" y="0"/>
                  </a:moveTo>
                  <a:cubicBezTo>
                    <a:pt x="126" y="0"/>
                    <a:pt x="101" y="13"/>
                    <a:pt x="76" y="38"/>
                  </a:cubicBezTo>
                  <a:cubicBezTo>
                    <a:pt x="26" y="88"/>
                    <a:pt x="0" y="138"/>
                    <a:pt x="26" y="213"/>
                  </a:cubicBezTo>
                  <a:lnTo>
                    <a:pt x="26" y="4800"/>
                  </a:lnTo>
                  <a:cubicBezTo>
                    <a:pt x="26" y="5301"/>
                    <a:pt x="76" y="5802"/>
                    <a:pt x="176" y="6304"/>
                  </a:cubicBezTo>
                  <a:cubicBezTo>
                    <a:pt x="276" y="6755"/>
                    <a:pt x="452" y="7181"/>
                    <a:pt x="652" y="7607"/>
                  </a:cubicBezTo>
                  <a:cubicBezTo>
                    <a:pt x="828" y="7983"/>
                    <a:pt x="1078" y="8334"/>
                    <a:pt x="1354" y="8634"/>
                  </a:cubicBezTo>
                  <a:cubicBezTo>
                    <a:pt x="1630" y="8935"/>
                    <a:pt x="1955" y="9186"/>
                    <a:pt x="2281" y="9386"/>
                  </a:cubicBezTo>
                  <a:cubicBezTo>
                    <a:pt x="2557" y="9562"/>
                    <a:pt x="2883" y="9662"/>
                    <a:pt x="3208" y="9712"/>
                  </a:cubicBezTo>
                  <a:cubicBezTo>
                    <a:pt x="3240" y="9715"/>
                    <a:pt x="3272" y="9717"/>
                    <a:pt x="3303" y="9717"/>
                  </a:cubicBezTo>
                  <a:cubicBezTo>
                    <a:pt x="3527" y="9717"/>
                    <a:pt x="3760" y="9640"/>
                    <a:pt x="3935" y="9487"/>
                  </a:cubicBezTo>
                  <a:cubicBezTo>
                    <a:pt x="4161" y="9286"/>
                    <a:pt x="4311" y="9035"/>
                    <a:pt x="4386" y="8735"/>
                  </a:cubicBezTo>
                  <a:cubicBezTo>
                    <a:pt x="4512" y="8309"/>
                    <a:pt x="4587" y="7883"/>
                    <a:pt x="4562" y="7431"/>
                  </a:cubicBezTo>
                  <a:lnTo>
                    <a:pt x="4562" y="2845"/>
                  </a:lnTo>
                  <a:cubicBezTo>
                    <a:pt x="4562" y="2745"/>
                    <a:pt x="4537" y="2669"/>
                    <a:pt x="4512" y="2594"/>
                  </a:cubicBezTo>
                  <a:cubicBezTo>
                    <a:pt x="4487" y="2519"/>
                    <a:pt x="4437" y="2444"/>
                    <a:pt x="4361" y="2419"/>
                  </a:cubicBezTo>
                  <a:lnTo>
                    <a:pt x="3384" y="1842"/>
                  </a:lnTo>
                  <a:cubicBezTo>
                    <a:pt x="3359" y="1830"/>
                    <a:pt x="3334" y="1824"/>
                    <a:pt x="3309" y="1824"/>
                  </a:cubicBezTo>
                  <a:cubicBezTo>
                    <a:pt x="3284" y="1824"/>
                    <a:pt x="3259" y="1830"/>
                    <a:pt x="3234" y="1842"/>
                  </a:cubicBezTo>
                  <a:cubicBezTo>
                    <a:pt x="3208" y="1892"/>
                    <a:pt x="3183" y="1968"/>
                    <a:pt x="3183" y="2043"/>
                  </a:cubicBezTo>
                  <a:lnTo>
                    <a:pt x="3183" y="6604"/>
                  </a:lnTo>
                  <a:cubicBezTo>
                    <a:pt x="3208" y="6930"/>
                    <a:pt x="3133" y="7256"/>
                    <a:pt x="2958" y="7557"/>
                  </a:cubicBezTo>
                  <a:cubicBezTo>
                    <a:pt x="2883" y="7644"/>
                    <a:pt x="2789" y="7688"/>
                    <a:pt x="2676" y="7688"/>
                  </a:cubicBezTo>
                  <a:cubicBezTo>
                    <a:pt x="2563" y="7688"/>
                    <a:pt x="2432" y="7644"/>
                    <a:pt x="2281" y="7557"/>
                  </a:cubicBezTo>
                  <a:cubicBezTo>
                    <a:pt x="1980" y="7381"/>
                    <a:pt x="1755" y="7106"/>
                    <a:pt x="1630" y="6780"/>
                  </a:cubicBezTo>
                  <a:cubicBezTo>
                    <a:pt x="1454" y="6379"/>
                    <a:pt x="1379" y="5978"/>
                    <a:pt x="1404" y="5577"/>
                  </a:cubicBezTo>
                  <a:lnTo>
                    <a:pt x="1404" y="1015"/>
                  </a:lnTo>
                  <a:cubicBezTo>
                    <a:pt x="1404" y="940"/>
                    <a:pt x="1379" y="840"/>
                    <a:pt x="1329" y="765"/>
                  </a:cubicBezTo>
                  <a:cubicBezTo>
                    <a:pt x="1304" y="689"/>
                    <a:pt x="1254" y="639"/>
                    <a:pt x="1203" y="589"/>
                  </a:cubicBezTo>
                  <a:lnTo>
                    <a:pt x="226" y="38"/>
                  </a:lnTo>
                  <a:cubicBezTo>
                    <a:pt x="201" y="13"/>
                    <a:pt x="176" y="0"/>
                    <a:pt x="15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2401775" y="3209000"/>
              <a:ext cx="110300" cy="216800"/>
            </a:xfrm>
            <a:custGeom>
              <a:avLst/>
              <a:gdLst/>
              <a:ahLst/>
              <a:cxnLst/>
              <a:rect l="l" t="t" r="r" b="b"/>
              <a:pathLst>
                <a:path w="4412" h="8672" extrusionOk="0">
                  <a:moveTo>
                    <a:pt x="1379" y="2494"/>
                  </a:moveTo>
                  <a:lnTo>
                    <a:pt x="2306" y="3020"/>
                  </a:lnTo>
                  <a:cubicBezTo>
                    <a:pt x="2507" y="3146"/>
                    <a:pt x="2682" y="3321"/>
                    <a:pt x="2807" y="3547"/>
                  </a:cubicBezTo>
                  <a:cubicBezTo>
                    <a:pt x="2958" y="3797"/>
                    <a:pt x="3033" y="4073"/>
                    <a:pt x="3033" y="4349"/>
                  </a:cubicBezTo>
                  <a:cubicBezTo>
                    <a:pt x="3033" y="4674"/>
                    <a:pt x="2958" y="4875"/>
                    <a:pt x="2807" y="4950"/>
                  </a:cubicBezTo>
                  <a:cubicBezTo>
                    <a:pt x="2752" y="4966"/>
                    <a:pt x="2696" y="4974"/>
                    <a:pt x="2642" y="4974"/>
                  </a:cubicBezTo>
                  <a:cubicBezTo>
                    <a:pt x="2523" y="4974"/>
                    <a:pt x="2409" y="4936"/>
                    <a:pt x="2306" y="4850"/>
                  </a:cubicBezTo>
                  <a:lnTo>
                    <a:pt x="1379" y="4324"/>
                  </a:lnTo>
                  <a:lnTo>
                    <a:pt x="1379" y="2494"/>
                  </a:lnTo>
                  <a:close/>
                  <a:moveTo>
                    <a:pt x="126" y="0"/>
                  </a:moveTo>
                  <a:cubicBezTo>
                    <a:pt x="101" y="0"/>
                    <a:pt x="76" y="13"/>
                    <a:pt x="51" y="38"/>
                  </a:cubicBezTo>
                  <a:cubicBezTo>
                    <a:pt x="0" y="88"/>
                    <a:pt x="0" y="138"/>
                    <a:pt x="0" y="213"/>
                  </a:cubicBezTo>
                  <a:lnTo>
                    <a:pt x="0" y="7657"/>
                  </a:lnTo>
                  <a:cubicBezTo>
                    <a:pt x="0" y="7732"/>
                    <a:pt x="25" y="7807"/>
                    <a:pt x="51" y="7908"/>
                  </a:cubicBezTo>
                  <a:cubicBezTo>
                    <a:pt x="76" y="7958"/>
                    <a:pt x="126" y="8033"/>
                    <a:pt x="201" y="8083"/>
                  </a:cubicBezTo>
                  <a:lnTo>
                    <a:pt x="1178" y="8634"/>
                  </a:lnTo>
                  <a:cubicBezTo>
                    <a:pt x="1203" y="8659"/>
                    <a:pt x="1228" y="8672"/>
                    <a:pt x="1254" y="8672"/>
                  </a:cubicBezTo>
                  <a:cubicBezTo>
                    <a:pt x="1279" y="8672"/>
                    <a:pt x="1304" y="8659"/>
                    <a:pt x="1329" y="8634"/>
                  </a:cubicBezTo>
                  <a:cubicBezTo>
                    <a:pt x="1354" y="8584"/>
                    <a:pt x="1379" y="8534"/>
                    <a:pt x="1379" y="8459"/>
                  </a:cubicBezTo>
                  <a:lnTo>
                    <a:pt x="1379" y="6103"/>
                  </a:lnTo>
                  <a:lnTo>
                    <a:pt x="2331" y="6654"/>
                  </a:lnTo>
                  <a:cubicBezTo>
                    <a:pt x="2607" y="6830"/>
                    <a:pt x="2883" y="6930"/>
                    <a:pt x="3183" y="6980"/>
                  </a:cubicBezTo>
                  <a:cubicBezTo>
                    <a:pt x="3248" y="6993"/>
                    <a:pt x="3311" y="6999"/>
                    <a:pt x="3372" y="6999"/>
                  </a:cubicBezTo>
                  <a:cubicBezTo>
                    <a:pt x="3547" y="6999"/>
                    <a:pt x="3705" y="6948"/>
                    <a:pt x="3835" y="6855"/>
                  </a:cubicBezTo>
                  <a:cubicBezTo>
                    <a:pt x="4061" y="6705"/>
                    <a:pt x="4186" y="6504"/>
                    <a:pt x="4261" y="6253"/>
                  </a:cubicBezTo>
                  <a:cubicBezTo>
                    <a:pt x="4386" y="5903"/>
                    <a:pt x="4411" y="5527"/>
                    <a:pt x="4411" y="5151"/>
                  </a:cubicBezTo>
                  <a:cubicBezTo>
                    <a:pt x="4411" y="4725"/>
                    <a:pt x="4361" y="4299"/>
                    <a:pt x="4261" y="3897"/>
                  </a:cubicBezTo>
                  <a:cubicBezTo>
                    <a:pt x="4186" y="3522"/>
                    <a:pt x="4035" y="3146"/>
                    <a:pt x="3835" y="2820"/>
                  </a:cubicBezTo>
                  <a:cubicBezTo>
                    <a:pt x="3509" y="2168"/>
                    <a:pt x="2983" y="1642"/>
                    <a:pt x="2331" y="1266"/>
                  </a:cubicBezTo>
                  <a:lnTo>
                    <a:pt x="201" y="38"/>
                  </a:lnTo>
                  <a:cubicBezTo>
                    <a:pt x="176" y="13"/>
                    <a:pt x="151" y="0"/>
                    <a:pt x="12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33350" y="3308300"/>
              <a:ext cx="97775" cy="233750"/>
            </a:xfrm>
            <a:custGeom>
              <a:avLst/>
              <a:gdLst/>
              <a:ahLst/>
              <a:cxnLst/>
              <a:rect l="l" t="t" r="r" b="b"/>
              <a:pathLst>
                <a:path w="3911" h="9350" extrusionOk="0">
                  <a:moveTo>
                    <a:pt x="1955" y="1"/>
                  </a:moveTo>
                  <a:lnTo>
                    <a:pt x="1" y="2281"/>
                  </a:lnTo>
                  <a:lnTo>
                    <a:pt x="1103" y="2908"/>
                  </a:lnTo>
                  <a:lnTo>
                    <a:pt x="1103" y="8372"/>
                  </a:lnTo>
                  <a:lnTo>
                    <a:pt x="2808" y="9349"/>
                  </a:lnTo>
                  <a:lnTo>
                    <a:pt x="2808" y="3885"/>
                  </a:lnTo>
                  <a:lnTo>
                    <a:pt x="3910" y="4537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2233850" y="1669825"/>
              <a:ext cx="2307675" cy="3191775"/>
            </a:xfrm>
            <a:custGeom>
              <a:avLst/>
              <a:gdLst/>
              <a:ahLst/>
              <a:cxnLst/>
              <a:rect l="l" t="t" r="r" b="b"/>
              <a:pathLst>
                <a:path w="92307" h="127671" extrusionOk="0">
                  <a:moveTo>
                    <a:pt x="1" y="0"/>
                  </a:moveTo>
                  <a:lnTo>
                    <a:pt x="1" y="36191"/>
                  </a:lnTo>
                  <a:lnTo>
                    <a:pt x="29600" y="53284"/>
                  </a:lnTo>
                  <a:lnTo>
                    <a:pt x="29600" y="67344"/>
                  </a:lnTo>
                  <a:lnTo>
                    <a:pt x="59199" y="84437"/>
                  </a:lnTo>
                  <a:lnTo>
                    <a:pt x="59224" y="98522"/>
                  </a:lnTo>
                  <a:lnTo>
                    <a:pt x="88823" y="115615"/>
                  </a:lnTo>
                  <a:lnTo>
                    <a:pt x="88823" y="125665"/>
                  </a:lnTo>
                  <a:lnTo>
                    <a:pt x="92307" y="127670"/>
                  </a:lnTo>
                  <a:lnTo>
                    <a:pt x="92307" y="113610"/>
                  </a:lnTo>
                  <a:lnTo>
                    <a:pt x="62683" y="96517"/>
                  </a:lnTo>
                  <a:lnTo>
                    <a:pt x="62683" y="82432"/>
                  </a:lnTo>
                  <a:lnTo>
                    <a:pt x="33083" y="65339"/>
                  </a:lnTo>
                  <a:lnTo>
                    <a:pt x="33083" y="51279"/>
                  </a:lnTo>
                  <a:lnTo>
                    <a:pt x="3484" y="34186"/>
                  </a:lnTo>
                  <a:lnTo>
                    <a:pt x="3484" y="20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2233850" y="1719950"/>
              <a:ext cx="2307675" cy="3141650"/>
            </a:xfrm>
            <a:custGeom>
              <a:avLst/>
              <a:gdLst/>
              <a:ahLst/>
              <a:cxnLst/>
              <a:rect l="l" t="t" r="r" b="b"/>
              <a:pathLst>
                <a:path w="92307" h="125666" extrusionOk="0">
                  <a:moveTo>
                    <a:pt x="3484" y="1"/>
                  </a:moveTo>
                  <a:lnTo>
                    <a:pt x="1" y="2006"/>
                  </a:lnTo>
                  <a:lnTo>
                    <a:pt x="1" y="34186"/>
                  </a:lnTo>
                  <a:lnTo>
                    <a:pt x="29600" y="51279"/>
                  </a:lnTo>
                  <a:lnTo>
                    <a:pt x="29600" y="65339"/>
                  </a:lnTo>
                  <a:lnTo>
                    <a:pt x="59199" y="82432"/>
                  </a:lnTo>
                  <a:lnTo>
                    <a:pt x="59224" y="96517"/>
                  </a:lnTo>
                  <a:lnTo>
                    <a:pt x="88823" y="113610"/>
                  </a:lnTo>
                  <a:lnTo>
                    <a:pt x="88823" y="123660"/>
                  </a:lnTo>
                  <a:lnTo>
                    <a:pt x="92307" y="125665"/>
                  </a:lnTo>
                  <a:lnTo>
                    <a:pt x="92307" y="111605"/>
                  </a:lnTo>
                  <a:lnTo>
                    <a:pt x="62683" y="94512"/>
                  </a:lnTo>
                  <a:lnTo>
                    <a:pt x="62683" y="80427"/>
                  </a:lnTo>
                  <a:lnTo>
                    <a:pt x="33083" y="63334"/>
                  </a:lnTo>
                  <a:lnTo>
                    <a:pt x="33083" y="49274"/>
                  </a:lnTo>
                  <a:lnTo>
                    <a:pt x="3484" y="32181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2050275" y="779250"/>
              <a:ext cx="1100275" cy="1036675"/>
            </a:xfrm>
            <a:custGeom>
              <a:avLst/>
              <a:gdLst/>
              <a:ahLst/>
              <a:cxnLst/>
              <a:rect l="l" t="t" r="r" b="b"/>
              <a:pathLst>
                <a:path w="44011" h="41467" extrusionOk="0">
                  <a:moveTo>
                    <a:pt x="20874" y="1"/>
                  </a:moveTo>
                  <a:cubicBezTo>
                    <a:pt x="20304" y="1"/>
                    <a:pt x="19741" y="302"/>
                    <a:pt x="19424" y="836"/>
                  </a:cubicBezTo>
                  <a:cubicBezTo>
                    <a:pt x="19399" y="886"/>
                    <a:pt x="19374" y="937"/>
                    <a:pt x="19349" y="987"/>
                  </a:cubicBezTo>
                  <a:lnTo>
                    <a:pt x="326" y="38330"/>
                  </a:lnTo>
                  <a:cubicBezTo>
                    <a:pt x="25" y="38882"/>
                    <a:pt x="0" y="39258"/>
                    <a:pt x="226" y="39383"/>
                  </a:cubicBezTo>
                  <a:cubicBezTo>
                    <a:pt x="426" y="39508"/>
                    <a:pt x="3484" y="41288"/>
                    <a:pt x="3709" y="41413"/>
                  </a:cubicBezTo>
                  <a:cubicBezTo>
                    <a:pt x="3767" y="41449"/>
                    <a:pt x="3833" y="41466"/>
                    <a:pt x="3909" y="41466"/>
                  </a:cubicBezTo>
                  <a:cubicBezTo>
                    <a:pt x="4097" y="41466"/>
                    <a:pt x="4347" y="41359"/>
                    <a:pt x="4687" y="41162"/>
                  </a:cubicBezTo>
                  <a:lnTo>
                    <a:pt x="42908" y="19107"/>
                  </a:lnTo>
                  <a:cubicBezTo>
                    <a:pt x="43935" y="18506"/>
                    <a:pt x="44010" y="17428"/>
                    <a:pt x="43108" y="16676"/>
                  </a:cubicBezTo>
                  <a:lnTo>
                    <a:pt x="25464" y="2440"/>
                  </a:lnTo>
                  <a:cubicBezTo>
                    <a:pt x="25389" y="2365"/>
                    <a:pt x="25289" y="2290"/>
                    <a:pt x="25188" y="2240"/>
                  </a:cubicBezTo>
                  <a:lnTo>
                    <a:pt x="21705" y="235"/>
                  </a:lnTo>
                  <a:cubicBezTo>
                    <a:pt x="21446" y="76"/>
                    <a:pt x="21159" y="1"/>
                    <a:pt x="2087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2136175" y="829700"/>
              <a:ext cx="1014375" cy="985800"/>
            </a:xfrm>
            <a:custGeom>
              <a:avLst/>
              <a:gdLst/>
              <a:ahLst/>
              <a:cxnLst/>
              <a:rect l="l" t="t" r="r" b="b"/>
              <a:pathLst>
                <a:path w="40575" h="39432" extrusionOk="0">
                  <a:moveTo>
                    <a:pt x="20925" y="1"/>
                  </a:moveTo>
                  <a:cubicBezTo>
                    <a:pt x="20289" y="1"/>
                    <a:pt x="19673" y="365"/>
                    <a:pt x="19396" y="974"/>
                  </a:cubicBezTo>
                  <a:lnTo>
                    <a:pt x="374" y="38317"/>
                  </a:lnTo>
                  <a:cubicBezTo>
                    <a:pt x="1" y="39029"/>
                    <a:pt x="63" y="39431"/>
                    <a:pt x="461" y="39431"/>
                  </a:cubicBezTo>
                  <a:cubicBezTo>
                    <a:pt x="651" y="39431"/>
                    <a:pt x="918" y="39339"/>
                    <a:pt x="1251" y="39144"/>
                  </a:cubicBezTo>
                  <a:lnTo>
                    <a:pt x="39472" y="17089"/>
                  </a:lnTo>
                  <a:cubicBezTo>
                    <a:pt x="40499" y="16488"/>
                    <a:pt x="40574" y="15410"/>
                    <a:pt x="39672" y="14683"/>
                  </a:cubicBezTo>
                  <a:lnTo>
                    <a:pt x="22053" y="422"/>
                  </a:lnTo>
                  <a:cubicBezTo>
                    <a:pt x="21928" y="297"/>
                    <a:pt x="21777" y="222"/>
                    <a:pt x="21602" y="147"/>
                  </a:cubicBezTo>
                  <a:cubicBezTo>
                    <a:pt x="21384" y="47"/>
                    <a:pt x="21153" y="1"/>
                    <a:pt x="20925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2055900" y="1763800"/>
              <a:ext cx="86500" cy="50150"/>
            </a:xfrm>
            <a:custGeom>
              <a:avLst/>
              <a:gdLst/>
              <a:ahLst/>
              <a:cxnLst/>
              <a:rect l="l" t="t" r="r" b="b"/>
              <a:pathLst>
                <a:path w="3460" h="2006" extrusionOk="0">
                  <a:moveTo>
                    <a:pt x="1" y="1"/>
                  </a:moveTo>
                  <a:cubicBezTo>
                    <a:pt x="138" y="99"/>
                    <a:pt x="2014" y="1166"/>
                    <a:pt x="2952" y="1708"/>
                  </a:cubicBezTo>
                  <a:lnTo>
                    <a:pt x="2952" y="1708"/>
                  </a:lnTo>
                  <a:cubicBezTo>
                    <a:pt x="2014" y="1164"/>
                    <a:pt x="159" y="100"/>
                    <a:pt x="1" y="1"/>
                  </a:cubicBezTo>
                  <a:close/>
                  <a:moveTo>
                    <a:pt x="2952" y="1708"/>
                  </a:moveTo>
                  <a:cubicBezTo>
                    <a:pt x="3204" y="1855"/>
                    <a:pt x="3390" y="1963"/>
                    <a:pt x="3459" y="2006"/>
                  </a:cubicBezTo>
                  <a:cubicBezTo>
                    <a:pt x="3400" y="1968"/>
                    <a:pt x="3212" y="1858"/>
                    <a:pt x="2952" y="17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2050900" y="779475"/>
              <a:ext cx="625325" cy="1034475"/>
            </a:xfrm>
            <a:custGeom>
              <a:avLst/>
              <a:gdLst/>
              <a:ahLst/>
              <a:cxnLst/>
              <a:rect l="l" t="t" r="r" b="b"/>
              <a:pathLst>
                <a:path w="25013" h="41379" extrusionOk="0">
                  <a:moveTo>
                    <a:pt x="20852" y="0"/>
                  </a:moveTo>
                  <a:cubicBezTo>
                    <a:pt x="20201" y="0"/>
                    <a:pt x="19599" y="351"/>
                    <a:pt x="19324" y="978"/>
                  </a:cubicBezTo>
                  <a:lnTo>
                    <a:pt x="301" y="38321"/>
                  </a:lnTo>
                  <a:cubicBezTo>
                    <a:pt x="0" y="38898"/>
                    <a:pt x="25" y="39274"/>
                    <a:pt x="201" y="39374"/>
                  </a:cubicBezTo>
                  <a:cubicBezTo>
                    <a:pt x="401" y="39499"/>
                    <a:pt x="3334" y="41178"/>
                    <a:pt x="3659" y="41379"/>
                  </a:cubicBezTo>
                  <a:cubicBezTo>
                    <a:pt x="3459" y="41254"/>
                    <a:pt x="3509" y="40878"/>
                    <a:pt x="3785" y="40326"/>
                  </a:cubicBezTo>
                  <a:lnTo>
                    <a:pt x="22807" y="2983"/>
                  </a:lnTo>
                  <a:cubicBezTo>
                    <a:pt x="22832" y="2983"/>
                    <a:pt x="22832" y="2958"/>
                    <a:pt x="22832" y="2958"/>
                  </a:cubicBezTo>
                  <a:lnTo>
                    <a:pt x="22857" y="2908"/>
                  </a:lnTo>
                  <a:cubicBezTo>
                    <a:pt x="23133" y="2331"/>
                    <a:pt x="23710" y="2005"/>
                    <a:pt x="24336" y="2005"/>
                  </a:cubicBezTo>
                  <a:cubicBezTo>
                    <a:pt x="24462" y="2005"/>
                    <a:pt x="24587" y="2005"/>
                    <a:pt x="24737" y="2055"/>
                  </a:cubicBezTo>
                  <a:cubicBezTo>
                    <a:pt x="24837" y="2080"/>
                    <a:pt x="24913" y="2106"/>
                    <a:pt x="25013" y="2156"/>
                  </a:cubicBezTo>
                  <a:cubicBezTo>
                    <a:pt x="24286" y="1730"/>
                    <a:pt x="21780" y="276"/>
                    <a:pt x="21680" y="226"/>
                  </a:cubicBezTo>
                  <a:cubicBezTo>
                    <a:pt x="21629" y="201"/>
                    <a:pt x="21579" y="176"/>
                    <a:pt x="21529" y="151"/>
                  </a:cubicBezTo>
                  <a:cubicBezTo>
                    <a:pt x="21304" y="50"/>
                    <a:pt x="21078" y="0"/>
                    <a:pt x="20852" y="0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2621075" y="830850"/>
              <a:ext cx="56425" cy="23200"/>
            </a:xfrm>
            <a:custGeom>
              <a:avLst/>
              <a:gdLst/>
              <a:ahLst/>
              <a:cxnLst/>
              <a:rect l="l" t="t" r="r" b="b"/>
              <a:pathLst>
                <a:path w="2257" h="928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2031" y="25"/>
                    <a:pt x="2156" y="76"/>
                    <a:pt x="2256" y="126"/>
                  </a:cubicBezTo>
                  <a:cubicBezTo>
                    <a:pt x="2231" y="101"/>
                    <a:pt x="2231" y="101"/>
                    <a:pt x="2206" y="101"/>
                  </a:cubicBezTo>
                  <a:cubicBezTo>
                    <a:pt x="2106" y="51"/>
                    <a:pt x="2030" y="25"/>
                    <a:pt x="1930" y="0"/>
                  </a:cubicBezTo>
                  <a:close/>
                  <a:moveTo>
                    <a:pt x="25" y="903"/>
                  </a:moveTo>
                  <a:lnTo>
                    <a:pt x="0" y="928"/>
                  </a:lnTo>
                  <a:cubicBezTo>
                    <a:pt x="25" y="928"/>
                    <a:pt x="25" y="903"/>
                    <a:pt x="25" y="903"/>
                  </a:cubicBez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2320950" y="1267575"/>
              <a:ext cx="696775" cy="1256925"/>
            </a:xfrm>
            <a:custGeom>
              <a:avLst/>
              <a:gdLst/>
              <a:ahLst/>
              <a:cxnLst/>
              <a:rect l="l" t="t" r="r" b="b"/>
              <a:pathLst>
                <a:path w="27871" h="50277" extrusionOk="0">
                  <a:moveTo>
                    <a:pt x="27870" y="0"/>
                  </a:moveTo>
                  <a:lnTo>
                    <a:pt x="0" y="16090"/>
                  </a:lnTo>
                  <a:lnTo>
                    <a:pt x="0" y="50276"/>
                  </a:lnTo>
                  <a:lnTo>
                    <a:pt x="27870" y="34186"/>
                  </a:lnTo>
                  <a:lnTo>
                    <a:pt x="27870" y="0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2320950" y="2122200"/>
              <a:ext cx="1436750" cy="829600"/>
            </a:xfrm>
            <a:custGeom>
              <a:avLst/>
              <a:gdLst/>
              <a:ahLst/>
              <a:cxnLst/>
              <a:rect l="l" t="t" r="r" b="b"/>
              <a:pathLst>
                <a:path w="57470" h="33184" extrusionOk="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320950" y="2122200"/>
              <a:ext cx="1436750" cy="829600"/>
            </a:xfrm>
            <a:custGeom>
              <a:avLst/>
              <a:gdLst/>
              <a:ahLst/>
              <a:cxnLst/>
              <a:rect l="l" t="t" r="r" b="b"/>
              <a:pathLst>
                <a:path w="57470" h="33184" extrusionOk="0">
                  <a:moveTo>
                    <a:pt x="27870" y="1"/>
                  </a:moveTo>
                  <a:lnTo>
                    <a:pt x="0" y="16091"/>
                  </a:lnTo>
                  <a:lnTo>
                    <a:pt x="29599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3060925" y="2549525"/>
              <a:ext cx="696775" cy="753800"/>
            </a:xfrm>
            <a:custGeom>
              <a:avLst/>
              <a:gdLst/>
              <a:ahLst/>
              <a:cxnLst/>
              <a:rect l="l" t="t" r="r" b="b"/>
              <a:pathLst>
                <a:path w="27871" h="30152" extrusionOk="0">
                  <a:moveTo>
                    <a:pt x="27870" y="1"/>
                  </a:moveTo>
                  <a:lnTo>
                    <a:pt x="0" y="16091"/>
                  </a:lnTo>
                  <a:lnTo>
                    <a:pt x="0" y="30151"/>
                  </a:lnTo>
                  <a:lnTo>
                    <a:pt x="27870" y="14061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060925" y="2901025"/>
              <a:ext cx="1436750" cy="829600"/>
            </a:xfrm>
            <a:custGeom>
              <a:avLst/>
              <a:gdLst/>
              <a:ahLst/>
              <a:cxnLst/>
              <a:rect l="l" t="t" r="r" b="b"/>
              <a:pathLst>
                <a:path w="57470" h="33184" extrusionOk="0"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57469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060925" y="2901025"/>
              <a:ext cx="1359675" cy="829600"/>
            </a:xfrm>
            <a:custGeom>
              <a:avLst/>
              <a:gdLst/>
              <a:ahLst/>
              <a:cxnLst/>
              <a:rect l="l" t="t" r="r" b="b"/>
              <a:pathLst>
                <a:path w="54387" h="33184" extrusionOk="0">
                  <a:moveTo>
                    <a:pt x="41529" y="7896"/>
                  </a:moveTo>
                  <a:cubicBezTo>
                    <a:pt x="41830" y="9049"/>
                    <a:pt x="42231" y="9625"/>
                    <a:pt x="42582" y="10051"/>
                  </a:cubicBezTo>
                  <a:cubicBezTo>
                    <a:pt x="42758" y="10352"/>
                    <a:pt x="43033" y="10602"/>
                    <a:pt x="43359" y="10753"/>
                  </a:cubicBezTo>
                  <a:cubicBezTo>
                    <a:pt x="43359" y="10753"/>
                    <a:pt x="43159" y="13435"/>
                    <a:pt x="42833" y="16066"/>
                  </a:cubicBezTo>
                  <a:cubicBezTo>
                    <a:pt x="43234" y="16066"/>
                    <a:pt x="43610" y="16091"/>
                    <a:pt x="43961" y="16091"/>
                  </a:cubicBezTo>
                  <a:cubicBezTo>
                    <a:pt x="48973" y="16292"/>
                    <a:pt x="52457" y="16943"/>
                    <a:pt x="54387" y="17394"/>
                  </a:cubicBezTo>
                  <a:cubicBezTo>
                    <a:pt x="54286" y="16743"/>
                    <a:pt x="54186" y="15966"/>
                    <a:pt x="54061" y="15114"/>
                  </a:cubicBezTo>
                  <a:lnTo>
                    <a:pt x="41529" y="7896"/>
                  </a:lnTo>
                  <a:close/>
                  <a:moveTo>
                    <a:pt x="27870" y="1"/>
                  </a:moveTo>
                  <a:lnTo>
                    <a:pt x="0" y="16091"/>
                  </a:lnTo>
                  <a:lnTo>
                    <a:pt x="29600" y="33184"/>
                  </a:lnTo>
                  <a:lnTo>
                    <a:pt x="42908" y="25515"/>
                  </a:lnTo>
                  <a:lnTo>
                    <a:pt x="42908" y="25515"/>
                  </a:lnTo>
                  <a:cubicBezTo>
                    <a:pt x="42682" y="25590"/>
                    <a:pt x="42056" y="25816"/>
                    <a:pt x="40652" y="26267"/>
                  </a:cubicBezTo>
                  <a:cubicBezTo>
                    <a:pt x="38096" y="27019"/>
                    <a:pt x="35464" y="27445"/>
                    <a:pt x="32808" y="27520"/>
                  </a:cubicBezTo>
                  <a:lnTo>
                    <a:pt x="32582" y="27520"/>
                  </a:lnTo>
                  <a:cubicBezTo>
                    <a:pt x="31580" y="27520"/>
                    <a:pt x="29048" y="27445"/>
                    <a:pt x="31479" y="25415"/>
                  </a:cubicBezTo>
                  <a:cubicBezTo>
                    <a:pt x="32106" y="24913"/>
                    <a:pt x="32758" y="24437"/>
                    <a:pt x="33409" y="23961"/>
                  </a:cubicBezTo>
                  <a:cubicBezTo>
                    <a:pt x="33384" y="23936"/>
                    <a:pt x="33359" y="23936"/>
                    <a:pt x="33334" y="23936"/>
                  </a:cubicBezTo>
                  <a:cubicBezTo>
                    <a:pt x="33058" y="23811"/>
                    <a:pt x="33660" y="22908"/>
                    <a:pt x="34161" y="22207"/>
                  </a:cubicBezTo>
                  <a:cubicBezTo>
                    <a:pt x="34136" y="22156"/>
                    <a:pt x="34086" y="22106"/>
                    <a:pt x="34011" y="22056"/>
                  </a:cubicBezTo>
                  <a:cubicBezTo>
                    <a:pt x="33409" y="21379"/>
                    <a:pt x="32557" y="20953"/>
                    <a:pt x="32081" y="20126"/>
                  </a:cubicBezTo>
                  <a:cubicBezTo>
                    <a:pt x="31254" y="18597"/>
                    <a:pt x="32006" y="17846"/>
                    <a:pt x="33610" y="17094"/>
                  </a:cubicBezTo>
                  <a:cubicBezTo>
                    <a:pt x="34437" y="16743"/>
                    <a:pt x="35565" y="16467"/>
                    <a:pt x="36868" y="16317"/>
                  </a:cubicBezTo>
                  <a:cubicBezTo>
                    <a:pt x="37143" y="15239"/>
                    <a:pt x="37294" y="14111"/>
                    <a:pt x="37219" y="13585"/>
                  </a:cubicBezTo>
                  <a:cubicBezTo>
                    <a:pt x="36943" y="12031"/>
                    <a:pt x="35239" y="8973"/>
                    <a:pt x="33459" y="5866"/>
                  </a:cubicBezTo>
                  <a:cubicBezTo>
                    <a:pt x="33309" y="5615"/>
                    <a:pt x="32231" y="3835"/>
                    <a:pt x="31128" y="1881"/>
                  </a:cubicBezTo>
                  <a:lnTo>
                    <a:pt x="27870" y="1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800900" y="3328350"/>
              <a:ext cx="696775" cy="754425"/>
            </a:xfrm>
            <a:custGeom>
              <a:avLst/>
              <a:gdLst/>
              <a:ahLst/>
              <a:cxnLst/>
              <a:rect l="l" t="t" r="r" b="b"/>
              <a:pathLst>
                <a:path w="27871" h="30177" extrusionOk="0">
                  <a:moveTo>
                    <a:pt x="27870" y="1"/>
                  </a:moveTo>
                  <a:lnTo>
                    <a:pt x="1" y="16091"/>
                  </a:lnTo>
                  <a:lnTo>
                    <a:pt x="1" y="30176"/>
                  </a:lnTo>
                  <a:lnTo>
                    <a:pt x="27870" y="14086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800900" y="3680475"/>
              <a:ext cx="1436750" cy="829625"/>
            </a:xfrm>
            <a:custGeom>
              <a:avLst/>
              <a:gdLst/>
              <a:ahLst/>
              <a:cxnLst/>
              <a:rect l="l" t="t" r="r" b="b"/>
              <a:pathLst>
                <a:path w="57470" h="33185" extrusionOk="0">
                  <a:moveTo>
                    <a:pt x="27870" y="1"/>
                  </a:moveTo>
                  <a:lnTo>
                    <a:pt x="1" y="16091"/>
                  </a:lnTo>
                  <a:lnTo>
                    <a:pt x="29625" y="33184"/>
                  </a:lnTo>
                  <a:lnTo>
                    <a:pt x="57470" y="17094"/>
                  </a:lnTo>
                  <a:lnTo>
                    <a:pt x="2787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800900" y="3734375"/>
              <a:ext cx="1436750" cy="775725"/>
            </a:xfrm>
            <a:custGeom>
              <a:avLst/>
              <a:gdLst/>
              <a:ahLst/>
              <a:cxnLst/>
              <a:rect l="l" t="t" r="r" b="b"/>
              <a:pathLst>
                <a:path w="57470" h="31029" extrusionOk="0">
                  <a:moveTo>
                    <a:pt x="31605" y="0"/>
                  </a:moveTo>
                  <a:cubicBezTo>
                    <a:pt x="31630" y="552"/>
                    <a:pt x="31680" y="1103"/>
                    <a:pt x="31705" y="1655"/>
                  </a:cubicBezTo>
                  <a:cubicBezTo>
                    <a:pt x="31780" y="2406"/>
                    <a:pt x="31906" y="3158"/>
                    <a:pt x="32006" y="3885"/>
                  </a:cubicBezTo>
                  <a:cubicBezTo>
                    <a:pt x="33184" y="4963"/>
                    <a:pt x="34662" y="6767"/>
                    <a:pt x="34612" y="10903"/>
                  </a:cubicBezTo>
                  <a:cubicBezTo>
                    <a:pt x="34587" y="13334"/>
                    <a:pt x="32883" y="14386"/>
                    <a:pt x="30677" y="14386"/>
                  </a:cubicBezTo>
                  <a:cubicBezTo>
                    <a:pt x="30276" y="14386"/>
                    <a:pt x="29875" y="14336"/>
                    <a:pt x="29474" y="14286"/>
                  </a:cubicBezTo>
                  <a:cubicBezTo>
                    <a:pt x="26617" y="13860"/>
                    <a:pt x="24236" y="12356"/>
                    <a:pt x="18121" y="9048"/>
                  </a:cubicBezTo>
                  <a:cubicBezTo>
                    <a:pt x="15514" y="7619"/>
                    <a:pt x="13384" y="6216"/>
                    <a:pt x="13384" y="6216"/>
                  </a:cubicBezTo>
                  <a:lnTo>
                    <a:pt x="1" y="13935"/>
                  </a:lnTo>
                  <a:lnTo>
                    <a:pt x="29625" y="31028"/>
                  </a:lnTo>
                  <a:lnTo>
                    <a:pt x="53510" y="17219"/>
                  </a:lnTo>
                  <a:lnTo>
                    <a:pt x="57470" y="14938"/>
                  </a:lnTo>
                  <a:lnTo>
                    <a:pt x="31605" y="0"/>
                  </a:lnTo>
                  <a:close/>
                </a:path>
              </a:pathLst>
            </a:custGeom>
            <a:solidFill>
              <a:srgbClr val="FFC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4541500" y="4107800"/>
              <a:ext cx="696150" cy="753800"/>
            </a:xfrm>
            <a:custGeom>
              <a:avLst/>
              <a:gdLst/>
              <a:ahLst/>
              <a:cxnLst/>
              <a:rect l="l" t="t" r="r" b="b"/>
              <a:pathLst>
                <a:path w="27846" h="30152" extrusionOk="0">
                  <a:moveTo>
                    <a:pt x="27846" y="1"/>
                  </a:moveTo>
                  <a:lnTo>
                    <a:pt x="1" y="16091"/>
                  </a:lnTo>
                  <a:lnTo>
                    <a:pt x="1" y="30151"/>
                  </a:lnTo>
                  <a:lnTo>
                    <a:pt x="27846" y="14086"/>
                  </a:lnTo>
                  <a:lnTo>
                    <a:pt x="27846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787125" y="3302675"/>
              <a:ext cx="638500" cy="286350"/>
            </a:xfrm>
            <a:custGeom>
              <a:avLst/>
              <a:gdLst/>
              <a:ahLst/>
              <a:cxnLst/>
              <a:rect l="l" t="t" r="r" b="b"/>
              <a:pathLst>
                <a:path w="25540" h="11454" extrusionOk="0">
                  <a:moveTo>
                    <a:pt x="7820" y="251"/>
                  </a:moveTo>
                  <a:lnTo>
                    <a:pt x="7820" y="251"/>
                  </a:lnTo>
                  <a:cubicBezTo>
                    <a:pt x="6517" y="401"/>
                    <a:pt x="5389" y="677"/>
                    <a:pt x="4562" y="1028"/>
                  </a:cubicBezTo>
                  <a:cubicBezTo>
                    <a:pt x="2958" y="1780"/>
                    <a:pt x="2206" y="2531"/>
                    <a:pt x="3033" y="4060"/>
                  </a:cubicBezTo>
                  <a:cubicBezTo>
                    <a:pt x="3509" y="4887"/>
                    <a:pt x="4361" y="5313"/>
                    <a:pt x="4963" y="5990"/>
                  </a:cubicBezTo>
                  <a:cubicBezTo>
                    <a:pt x="5038" y="6040"/>
                    <a:pt x="5088" y="6090"/>
                    <a:pt x="5113" y="6141"/>
                  </a:cubicBezTo>
                  <a:cubicBezTo>
                    <a:pt x="5464" y="5714"/>
                    <a:pt x="5740" y="5364"/>
                    <a:pt x="5740" y="5364"/>
                  </a:cubicBezTo>
                  <a:cubicBezTo>
                    <a:pt x="6416" y="4486"/>
                    <a:pt x="7118" y="2707"/>
                    <a:pt x="7519" y="1354"/>
                  </a:cubicBezTo>
                  <a:cubicBezTo>
                    <a:pt x="7644" y="1003"/>
                    <a:pt x="7745" y="627"/>
                    <a:pt x="7820" y="251"/>
                  </a:cubicBezTo>
                  <a:close/>
                  <a:moveTo>
                    <a:pt x="13785" y="0"/>
                  </a:moveTo>
                  <a:cubicBezTo>
                    <a:pt x="13685" y="777"/>
                    <a:pt x="13584" y="1554"/>
                    <a:pt x="13484" y="2231"/>
                  </a:cubicBezTo>
                  <a:cubicBezTo>
                    <a:pt x="12983" y="5263"/>
                    <a:pt x="12857" y="6892"/>
                    <a:pt x="10978" y="7594"/>
                  </a:cubicBezTo>
                  <a:cubicBezTo>
                    <a:pt x="10000" y="7945"/>
                    <a:pt x="8371" y="8045"/>
                    <a:pt x="6968" y="8045"/>
                  </a:cubicBezTo>
                  <a:cubicBezTo>
                    <a:pt x="5765" y="8045"/>
                    <a:pt x="4712" y="7970"/>
                    <a:pt x="4361" y="7895"/>
                  </a:cubicBezTo>
                  <a:cubicBezTo>
                    <a:pt x="3710" y="8371"/>
                    <a:pt x="3058" y="8847"/>
                    <a:pt x="2431" y="9349"/>
                  </a:cubicBezTo>
                  <a:cubicBezTo>
                    <a:pt x="0" y="11379"/>
                    <a:pt x="2532" y="11454"/>
                    <a:pt x="3534" y="11454"/>
                  </a:cubicBezTo>
                  <a:lnTo>
                    <a:pt x="3760" y="11454"/>
                  </a:lnTo>
                  <a:cubicBezTo>
                    <a:pt x="6416" y="11379"/>
                    <a:pt x="9048" y="10953"/>
                    <a:pt x="11604" y="10201"/>
                  </a:cubicBezTo>
                  <a:cubicBezTo>
                    <a:pt x="13008" y="9750"/>
                    <a:pt x="13634" y="9524"/>
                    <a:pt x="13860" y="9449"/>
                  </a:cubicBezTo>
                  <a:lnTo>
                    <a:pt x="25539" y="2707"/>
                  </a:lnTo>
                  <a:cubicBezTo>
                    <a:pt x="25489" y="2356"/>
                    <a:pt x="25414" y="1880"/>
                    <a:pt x="25339" y="1328"/>
                  </a:cubicBezTo>
                  <a:cubicBezTo>
                    <a:pt x="23409" y="877"/>
                    <a:pt x="19925" y="226"/>
                    <a:pt x="14913" y="25"/>
                  </a:cubicBezTo>
                  <a:cubicBezTo>
                    <a:pt x="14562" y="25"/>
                    <a:pt x="14186" y="0"/>
                    <a:pt x="13785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4133600" y="3370325"/>
              <a:ext cx="324600" cy="519450"/>
            </a:xfrm>
            <a:custGeom>
              <a:avLst/>
              <a:gdLst/>
              <a:ahLst/>
              <a:cxnLst/>
              <a:rect l="l" t="t" r="r" b="b"/>
              <a:pathLst>
                <a:path w="12984" h="20778" extrusionOk="0">
                  <a:moveTo>
                    <a:pt x="11680" y="1"/>
                  </a:moveTo>
                  <a:lnTo>
                    <a:pt x="1" y="6743"/>
                  </a:lnTo>
                  <a:cubicBezTo>
                    <a:pt x="51" y="6718"/>
                    <a:pt x="76" y="6718"/>
                    <a:pt x="76" y="6718"/>
                  </a:cubicBezTo>
                  <a:lnTo>
                    <a:pt x="76" y="20778"/>
                  </a:lnTo>
                  <a:lnTo>
                    <a:pt x="12983" y="13309"/>
                  </a:lnTo>
                  <a:cubicBezTo>
                    <a:pt x="12958" y="11455"/>
                    <a:pt x="12983" y="10051"/>
                    <a:pt x="12983" y="10051"/>
                  </a:cubicBezTo>
                  <a:cubicBezTo>
                    <a:pt x="12708" y="7369"/>
                    <a:pt x="12232" y="3810"/>
                    <a:pt x="11780" y="577"/>
                  </a:cubicBezTo>
                  <a:lnTo>
                    <a:pt x="11755" y="577"/>
                  </a:lnTo>
                  <a:cubicBezTo>
                    <a:pt x="11755" y="577"/>
                    <a:pt x="11730" y="352"/>
                    <a:pt x="11680" y="1"/>
                  </a:cubicBezTo>
                  <a:close/>
                </a:path>
              </a:pathLst>
            </a:custGeom>
            <a:solidFill>
              <a:srgbClr val="BF8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4135500" y="3703050"/>
              <a:ext cx="531975" cy="391000"/>
            </a:xfrm>
            <a:custGeom>
              <a:avLst/>
              <a:gdLst/>
              <a:ahLst/>
              <a:cxnLst/>
              <a:rect l="l" t="t" r="r" b="b"/>
              <a:pathLst>
                <a:path w="21279" h="15640" extrusionOk="0">
                  <a:moveTo>
                    <a:pt x="12907" y="0"/>
                  </a:moveTo>
                  <a:lnTo>
                    <a:pt x="0" y="7469"/>
                  </a:lnTo>
                  <a:cubicBezTo>
                    <a:pt x="0" y="7469"/>
                    <a:pt x="2130" y="8872"/>
                    <a:pt x="4737" y="10301"/>
                  </a:cubicBezTo>
                  <a:cubicBezTo>
                    <a:pt x="10852" y="13609"/>
                    <a:pt x="13233" y="15113"/>
                    <a:pt x="16090" y="15539"/>
                  </a:cubicBezTo>
                  <a:cubicBezTo>
                    <a:pt x="16491" y="15589"/>
                    <a:pt x="16892" y="15639"/>
                    <a:pt x="17293" y="15639"/>
                  </a:cubicBezTo>
                  <a:cubicBezTo>
                    <a:pt x="19499" y="15639"/>
                    <a:pt x="21203" y="14587"/>
                    <a:pt x="21228" y="12156"/>
                  </a:cubicBezTo>
                  <a:cubicBezTo>
                    <a:pt x="21278" y="8020"/>
                    <a:pt x="19800" y="6216"/>
                    <a:pt x="18622" y="5138"/>
                  </a:cubicBezTo>
                  <a:lnTo>
                    <a:pt x="18622" y="5138"/>
                  </a:lnTo>
                  <a:cubicBezTo>
                    <a:pt x="18772" y="6040"/>
                    <a:pt x="18897" y="6867"/>
                    <a:pt x="18872" y="7544"/>
                  </a:cubicBezTo>
                  <a:cubicBezTo>
                    <a:pt x="18872" y="7895"/>
                    <a:pt x="18572" y="8171"/>
                    <a:pt x="18246" y="8171"/>
                  </a:cubicBezTo>
                  <a:lnTo>
                    <a:pt x="18221" y="8171"/>
                  </a:lnTo>
                  <a:cubicBezTo>
                    <a:pt x="18146" y="8146"/>
                    <a:pt x="18070" y="8146"/>
                    <a:pt x="17995" y="8121"/>
                  </a:cubicBezTo>
                  <a:cubicBezTo>
                    <a:pt x="17369" y="7895"/>
                    <a:pt x="16717" y="7770"/>
                    <a:pt x="16065" y="7770"/>
                  </a:cubicBezTo>
                  <a:cubicBezTo>
                    <a:pt x="15389" y="7770"/>
                    <a:pt x="14687" y="7895"/>
                    <a:pt x="14010" y="8171"/>
                  </a:cubicBezTo>
                  <a:cubicBezTo>
                    <a:pt x="13935" y="8196"/>
                    <a:pt x="13860" y="8196"/>
                    <a:pt x="13785" y="8196"/>
                  </a:cubicBezTo>
                  <a:cubicBezTo>
                    <a:pt x="13534" y="8196"/>
                    <a:pt x="13308" y="8045"/>
                    <a:pt x="13208" y="7795"/>
                  </a:cubicBezTo>
                  <a:cubicBezTo>
                    <a:pt x="13183" y="7745"/>
                    <a:pt x="13158" y="7669"/>
                    <a:pt x="13158" y="7594"/>
                  </a:cubicBezTo>
                  <a:cubicBezTo>
                    <a:pt x="12983" y="5715"/>
                    <a:pt x="12933" y="2456"/>
                    <a:pt x="12907" y="0"/>
                  </a:cubicBezTo>
                  <a:close/>
                </a:path>
              </a:pathLst>
            </a:custGeom>
            <a:solidFill>
              <a:srgbClr val="BF9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3522075" y="895900"/>
              <a:ext cx="759175" cy="824200"/>
            </a:xfrm>
            <a:custGeom>
              <a:avLst/>
              <a:gdLst/>
              <a:ahLst/>
              <a:cxnLst/>
              <a:rect l="l" t="t" r="r" b="b"/>
              <a:pathLst>
                <a:path w="30367" h="32968" extrusionOk="0">
                  <a:moveTo>
                    <a:pt x="3038" y="1"/>
                  </a:moveTo>
                  <a:cubicBezTo>
                    <a:pt x="2964" y="1"/>
                    <a:pt x="2888" y="18"/>
                    <a:pt x="2808" y="55"/>
                  </a:cubicBezTo>
                  <a:cubicBezTo>
                    <a:pt x="2306" y="281"/>
                    <a:pt x="2682" y="1509"/>
                    <a:pt x="2983" y="2737"/>
                  </a:cubicBezTo>
                  <a:cubicBezTo>
                    <a:pt x="3209" y="3489"/>
                    <a:pt x="3384" y="4266"/>
                    <a:pt x="3509" y="5043"/>
                  </a:cubicBezTo>
                  <a:cubicBezTo>
                    <a:pt x="3509" y="5243"/>
                    <a:pt x="3108" y="5243"/>
                    <a:pt x="2958" y="5268"/>
                  </a:cubicBezTo>
                  <a:cubicBezTo>
                    <a:pt x="2732" y="5293"/>
                    <a:pt x="2507" y="5368"/>
                    <a:pt x="2281" y="5469"/>
                  </a:cubicBezTo>
                  <a:cubicBezTo>
                    <a:pt x="2131" y="5519"/>
                    <a:pt x="2006" y="5995"/>
                    <a:pt x="1905" y="6095"/>
                  </a:cubicBezTo>
                  <a:cubicBezTo>
                    <a:pt x="1680" y="6346"/>
                    <a:pt x="1179" y="6321"/>
                    <a:pt x="928" y="6571"/>
                  </a:cubicBezTo>
                  <a:cubicBezTo>
                    <a:pt x="778" y="6797"/>
                    <a:pt x="627" y="7023"/>
                    <a:pt x="502" y="7273"/>
                  </a:cubicBezTo>
                  <a:cubicBezTo>
                    <a:pt x="402" y="7398"/>
                    <a:pt x="276" y="7499"/>
                    <a:pt x="176" y="7624"/>
                  </a:cubicBezTo>
                  <a:cubicBezTo>
                    <a:pt x="26" y="7900"/>
                    <a:pt x="1" y="8226"/>
                    <a:pt x="101" y="8551"/>
                  </a:cubicBezTo>
                  <a:cubicBezTo>
                    <a:pt x="452" y="9629"/>
                    <a:pt x="1003" y="10657"/>
                    <a:pt x="1705" y="11559"/>
                  </a:cubicBezTo>
                  <a:cubicBezTo>
                    <a:pt x="2231" y="12286"/>
                    <a:pt x="3033" y="12887"/>
                    <a:pt x="3885" y="13789"/>
                  </a:cubicBezTo>
                  <a:cubicBezTo>
                    <a:pt x="4136" y="14065"/>
                    <a:pt x="4587" y="14717"/>
                    <a:pt x="6191" y="17975"/>
                  </a:cubicBezTo>
                  <a:cubicBezTo>
                    <a:pt x="7620" y="20832"/>
                    <a:pt x="7770" y="21434"/>
                    <a:pt x="9725" y="24742"/>
                  </a:cubicBezTo>
                  <a:cubicBezTo>
                    <a:pt x="10402" y="25870"/>
                    <a:pt x="11078" y="26221"/>
                    <a:pt x="13785" y="27298"/>
                  </a:cubicBezTo>
                  <a:cubicBezTo>
                    <a:pt x="18271" y="29103"/>
                    <a:pt x="25590" y="30882"/>
                    <a:pt x="26166" y="32887"/>
                  </a:cubicBezTo>
                  <a:cubicBezTo>
                    <a:pt x="26362" y="32942"/>
                    <a:pt x="26550" y="32968"/>
                    <a:pt x="26729" y="32968"/>
                  </a:cubicBezTo>
                  <a:cubicBezTo>
                    <a:pt x="29514" y="32968"/>
                    <a:pt x="30366" y="26777"/>
                    <a:pt x="30201" y="26070"/>
                  </a:cubicBezTo>
                  <a:cubicBezTo>
                    <a:pt x="28271" y="25318"/>
                    <a:pt x="25790" y="24516"/>
                    <a:pt x="23409" y="23840"/>
                  </a:cubicBezTo>
                  <a:cubicBezTo>
                    <a:pt x="20201" y="22937"/>
                    <a:pt x="14938" y="20832"/>
                    <a:pt x="14938" y="20832"/>
                  </a:cubicBezTo>
                  <a:cubicBezTo>
                    <a:pt x="14938" y="20832"/>
                    <a:pt x="10552" y="15243"/>
                    <a:pt x="8196" y="11158"/>
                  </a:cubicBezTo>
                  <a:cubicBezTo>
                    <a:pt x="7795" y="10481"/>
                    <a:pt x="7720" y="9704"/>
                    <a:pt x="7996" y="8977"/>
                  </a:cubicBezTo>
                  <a:cubicBezTo>
                    <a:pt x="8347" y="7474"/>
                    <a:pt x="8146" y="5418"/>
                    <a:pt x="8171" y="4742"/>
                  </a:cubicBezTo>
                  <a:cubicBezTo>
                    <a:pt x="8202" y="4207"/>
                    <a:pt x="8074" y="3877"/>
                    <a:pt x="7833" y="3877"/>
                  </a:cubicBezTo>
                  <a:cubicBezTo>
                    <a:pt x="7679" y="3877"/>
                    <a:pt x="7479" y="4012"/>
                    <a:pt x="7244" y="4316"/>
                  </a:cubicBezTo>
                  <a:cubicBezTo>
                    <a:pt x="6662" y="5067"/>
                    <a:pt x="6901" y="6828"/>
                    <a:pt x="6486" y="6828"/>
                  </a:cubicBezTo>
                  <a:cubicBezTo>
                    <a:pt x="6472" y="6828"/>
                    <a:pt x="6457" y="6826"/>
                    <a:pt x="6442" y="6822"/>
                  </a:cubicBezTo>
                  <a:cubicBezTo>
                    <a:pt x="6116" y="6747"/>
                    <a:pt x="5289" y="4867"/>
                    <a:pt x="4763" y="3388"/>
                  </a:cubicBezTo>
                  <a:cubicBezTo>
                    <a:pt x="4259" y="1946"/>
                    <a:pt x="3818" y="1"/>
                    <a:pt x="303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696275" y="1321450"/>
              <a:ext cx="580225" cy="392250"/>
            </a:xfrm>
            <a:custGeom>
              <a:avLst/>
              <a:gdLst/>
              <a:ahLst/>
              <a:cxnLst/>
              <a:rect l="l" t="t" r="r" b="b"/>
              <a:pathLst>
                <a:path w="23209" h="15690" extrusionOk="0">
                  <a:moveTo>
                    <a:pt x="5138" y="1"/>
                  </a:moveTo>
                  <a:cubicBezTo>
                    <a:pt x="5138" y="1"/>
                    <a:pt x="4762" y="903"/>
                    <a:pt x="3258" y="1680"/>
                  </a:cubicBezTo>
                  <a:cubicBezTo>
                    <a:pt x="2256" y="2156"/>
                    <a:pt x="1128" y="2432"/>
                    <a:pt x="0" y="2507"/>
                  </a:cubicBezTo>
                  <a:cubicBezTo>
                    <a:pt x="0" y="2507"/>
                    <a:pt x="702" y="4061"/>
                    <a:pt x="1729" y="6266"/>
                  </a:cubicBezTo>
                  <a:cubicBezTo>
                    <a:pt x="2582" y="8171"/>
                    <a:pt x="2682" y="8672"/>
                    <a:pt x="4186" y="9324"/>
                  </a:cubicBezTo>
                  <a:cubicBezTo>
                    <a:pt x="5940" y="10101"/>
                    <a:pt x="10526" y="11780"/>
                    <a:pt x="12632" y="12582"/>
                  </a:cubicBezTo>
                  <a:cubicBezTo>
                    <a:pt x="15213" y="13560"/>
                    <a:pt x="18246" y="14737"/>
                    <a:pt x="18722" y="15690"/>
                  </a:cubicBezTo>
                  <a:cubicBezTo>
                    <a:pt x="18722" y="15690"/>
                    <a:pt x="18722" y="15690"/>
                    <a:pt x="18722" y="15690"/>
                  </a:cubicBezTo>
                  <a:cubicBezTo>
                    <a:pt x="18749" y="15690"/>
                    <a:pt x="23008" y="11746"/>
                    <a:pt x="23208" y="8873"/>
                  </a:cubicBezTo>
                  <a:cubicBezTo>
                    <a:pt x="22782" y="8722"/>
                    <a:pt x="22080" y="8321"/>
                    <a:pt x="21203" y="8046"/>
                  </a:cubicBezTo>
                  <a:cubicBezTo>
                    <a:pt x="20301" y="7770"/>
                    <a:pt x="13258" y="5590"/>
                    <a:pt x="11253" y="4863"/>
                  </a:cubicBezTo>
                  <a:cubicBezTo>
                    <a:pt x="9223" y="4136"/>
                    <a:pt x="8070" y="3685"/>
                    <a:pt x="8070" y="3685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700025" y="1321450"/>
              <a:ext cx="576475" cy="375350"/>
            </a:xfrm>
            <a:custGeom>
              <a:avLst/>
              <a:gdLst/>
              <a:ahLst/>
              <a:cxnLst/>
              <a:rect l="l" t="t" r="r" b="b"/>
              <a:pathLst>
                <a:path w="23059" h="15014" extrusionOk="0">
                  <a:moveTo>
                    <a:pt x="4988" y="1"/>
                  </a:moveTo>
                  <a:lnTo>
                    <a:pt x="5063" y="101"/>
                  </a:lnTo>
                  <a:cubicBezTo>
                    <a:pt x="4612" y="1078"/>
                    <a:pt x="3785" y="1830"/>
                    <a:pt x="2757" y="2206"/>
                  </a:cubicBezTo>
                  <a:cubicBezTo>
                    <a:pt x="1908" y="2581"/>
                    <a:pt x="985" y="2831"/>
                    <a:pt x="36" y="2907"/>
                  </a:cubicBezTo>
                  <a:lnTo>
                    <a:pt x="36" y="2907"/>
                  </a:lnTo>
                  <a:cubicBezTo>
                    <a:pt x="24" y="2881"/>
                    <a:pt x="12" y="2856"/>
                    <a:pt x="0" y="2833"/>
                  </a:cubicBezTo>
                  <a:lnTo>
                    <a:pt x="0" y="2833"/>
                  </a:lnTo>
                  <a:lnTo>
                    <a:pt x="26" y="2908"/>
                  </a:lnTo>
                  <a:cubicBezTo>
                    <a:pt x="29" y="2908"/>
                    <a:pt x="32" y="2907"/>
                    <a:pt x="36" y="2907"/>
                  </a:cubicBezTo>
                  <a:lnTo>
                    <a:pt x="36" y="2907"/>
                  </a:lnTo>
                  <a:cubicBezTo>
                    <a:pt x="324" y="3513"/>
                    <a:pt x="882" y="4728"/>
                    <a:pt x="1579" y="6266"/>
                  </a:cubicBezTo>
                  <a:cubicBezTo>
                    <a:pt x="2432" y="8171"/>
                    <a:pt x="2532" y="8672"/>
                    <a:pt x="4036" y="9324"/>
                  </a:cubicBezTo>
                  <a:cubicBezTo>
                    <a:pt x="5790" y="10101"/>
                    <a:pt x="10376" y="11780"/>
                    <a:pt x="12482" y="12582"/>
                  </a:cubicBezTo>
                  <a:cubicBezTo>
                    <a:pt x="14487" y="13334"/>
                    <a:pt x="16767" y="14211"/>
                    <a:pt x="17895" y="15013"/>
                  </a:cubicBezTo>
                  <a:cubicBezTo>
                    <a:pt x="17920" y="14988"/>
                    <a:pt x="17945" y="14938"/>
                    <a:pt x="17971" y="14913"/>
                  </a:cubicBezTo>
                  <a:cubicBezTo>
                    <a:pt x="21053" y="10903"/>
                    <a:pt x="22356" y="9549"/>
                    <a:pt x="23058" y="8873"/>
                  </a:cubicBezTo>
                  <a:cubicBezTo>
                    <a:pt x="22632" y="8722"/>
                    <a:pt x="21930" y="8321"/>
                    <a:pt x="21053" y="8046"/>
                  </a:cubicBezTo>
                  <a:cubicBezTo>
                    <a:pt x="20151" y="7770"/>
                    <a:pt x="13108" y="5590"/>
                    <a:pt x="11103" y="4863"/>
                  </a:cubicBezTo>
                  <a:cubicBezTo>
                    <a:pt x="9073" y="4136"/>
                    <a:pt x="7920" y="3685"/>
                    <a:pt x="7920" y="3685"/>
                  </a:cubicBezTo>
                  <a:lnTo>
                    <a:pt x="4988" y="1"/>
                  </a:ln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670575" y="1261300"/>
              <a:ext cx="156050" cy="132850"/>
            </a:xfrm>
            <a:custGeom>
              <a:avLst/>
              <a:gdLst/>
              <a:ahLst/>
              <a:cxnLst/>
              <a:rect l="l" t="t" r="r" b="b"/>
              <a:pathLst>
                <a:path w="6242" h="5314" extrusionOk="0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670575" y="1261300"/>
              <a:ext cx="156050" cy="132850"/>
            </a:xfrm>
            <a:custGeom>
              <a:avLst/>
              <a:gdLst/>
              <a:ahLst/>
              <a:cxnLst/>
              <a:rect l="l" t="t" r="r" b="b"/>
              <a:pathLst>
                <a:path w="6242" h="5314" extrusionOk="0">
                  <a:moveTo>
                    <a:pt x="4462" y="1"/>
                  </a:moveTo>
                  <a:cubicBezTo>
                    <a:pt x="4161" y="702"/>
                    <a:pt x="3660" y="1304"/>
                    <a:pt x="3008" y="1705"/>
                  </a:cubicBezTo>
                  <a:cubicBezTo>
                    <a:pt x="2081" y="2231"/>
                    <a:pt x="1053" y="2582"/>
                    <a:pt x="1" y="2808"/>
                  </a:cubicBezTo>
                  <a:lnTo>
                    <a:pt x="1204" y="5314"/>
                  </a:lnTo>
                  <a:cubicBezTo>
                    <a:pt x="2156" y="5239"/>
                    <a:pt x="3083" y="4988"/>
                    <a:pt x="3935" y="4612"/>
                  </a:cubicBezTo>
                  <a:cubicBezTo>
                    <a:pt x="4963" y="4236"/>
                    <a:pt x="5790" y="3484"/>
                    <a:pt x="6241" y="2507"/>
                  </a:cubicBezTo>
                  <a:lnTo>
                    <a:pt x="4462" y="1"/>
                  </a:ln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589125" y="1046400"/>
              <a:ext cx="100275" cy="122825"/>
            </a:xfrm>
            <a:custGeom>
              <a:avLst/>
              <a:gdLst/>
              <a:ahLst/>
              <a:cxnLst/>
              <a:rect l="l" t="t" r="r" b="b"/>
              <a:pathLst>
                <a:path w="4011" h="4913" extrusionOk="0">
                  <a:moveTo>
                    <a:pt x="2958" y="0"/>
                  </a:moveTo>
                  <a:cubicBezTo>
                    <a:pt x="3183" y="977"/>
                    <a:pt x="3685" y="2005"/>
                    <a:pt x="3309" y="2456"/>
                  </a:cubicBezTo>
                  <a:cubicBezTo>
                    <a:pt x="3149" y="2629"/>
                    <a:pt x="2934" y="2717"/>
                    <a:pt x="2718" y="2717"/>
                  </a:cubicBezTo>
                  <a:cubicBezTo>
                    <a:pt x="2526" y="2717"/>
                    <a:pt x="2334" y="2648"/>
                    <a:pt x="2181" y="2506"/>
                  </a:cubicBezTo>
                  <a:lnTo>
                    <a:pt x="2081" y="2406"/>
                  </a:lnTo>
                  <a:lnTo>
                    <a:pt x="2081" y="2406"/>
                  </a:lnTo>
                  <a:cubicBezTo>
                    <a:pt x="2106" y="2682"/>
                    <a:pt x="1980" y="2957"/>
                    <a:pt x="1755" y="3133"/>
                  </a:cubicBezTo>
                  <a:cubicBezTo>
                    <a:pt x="1629" y="3196"/>
                    <a:pt x="1498" y="3227"/>
                    <a:pt x="1366" y="3227"/>
                  </a:cubicBezTo>
                  <a:cubicBezTo>
                    <a:pt x="1235" y="3227"/>
                    <a:pt x="1103" y="3196"/>
                    <a:pt x="978" y="3133"/>
                  </a:cubicBezTo>
                  <a:cubicBezTo>
                    <a:pt x="896" y="3459"/>
                    <a:pt x="600" y="3669"/>
                    <a:pt x="276" y="3669"/>
                  </a:cubicBezTo>
                  <a:cubicBezTo>
                    <a:pt x="202" y="3669"/>
                    <a:pt x="126" y="3658"/>
                    <a:pt x="50" y="3634"/>
                  </a:cubicBezTo>
                  <a:lnTo>
                    <a:pt x="0" y="3634"/>
                  </a:lnTo>
                  <a:cubicBezTo>
                    <a:pt x="129" y="3763"/>
                    <a:pt x="373" y="3917"/>
                    <a:pt x="610" y="3917"/>
                  </a:cubicBezTo>
                  <a:cubicBezTo>
                    <a:pt x="787" y="3917"/>
                    <a:pt x="960" y="3831"/>
                    <a:pt x="1078" y="3584"/>
                  </a:cubicBezTo>
                  <a:cubicBezTo>
                    <a:pt x="1078" y="3584"/>
                    <a:pt x="1212" y="3619"/>
                    <a:pt x="1391" y="3619"/>
                  </a:cubicBezTo>
                  <a:cubicBezTo>
                    <a:pt x="1664" y="3619"/>
                    <a:pt x="2041" y="3538"/>
                    <a:pt x="2198" y="3128"/>
                  </a:cubicBezTo>
                  <a:lnTo>
                    <a:pt x="2198" y="3128"/>
                  </a:lnTo>
                  <a:cubicBezTo>
                    <a:pt x="2154" y="3256"/>
                    <a:pt x="1951" y="3982"/>
                    <a:pt x="2632" y="4912"/>
                  </a:cubicBezTo>
                  <a:cubicBezTo>
                    <a:pt x="2431" y="4311"/>
                    <a:pt x="2431" y="3659"/>
                    <a:pt x="2632" y="3058"/>
                  </a:cubicBezTo>
                  <a:cubicBezTo>
                    <a:pt x="2654" y="3059"/>
                    <a:pt x="2675" y="3060"/>
                    <a:pt x="2696" y="3060"/>
                  </a:cubicBezTo>
                  <a:cubicBezTo>
                    <a:pt x="3098" y="3060"/>
                    <a:pt x="3470" y="2839"/>
                    <a:pt x="3685" y="2506"/>
                  </a:cubicBezTo>
                  <a:cubicBezTo>
                    <a:pt x="4010" y="1905"/>
                    <a:pt x="2958" y="0"/>
                    <a:pt x="295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4220700" y="955300"/>
              <a:ext cx="453675" cy="463925"/>
            </a:xfrm>
            <a:custGeom>
              <a:avLst/>
              <a:gdLst/>
              <a:ahLst/>
              <a:cxnLst/>
              <a:rect l="l" t="t" r="r" b="b"/>
              <a:pathLst>
                <a:path w="18147" h="18557" extrusionOk="0">
                  <a:moveTo>
                    <a:pt x="6136" y="0"/>
                  </a:moveTo>
                  <a:cubicBezTo>
                    <a:pt x="5577" y="0"/>
                    <a:pt x="5021" y="181"/>
                    <a:pt x="4562" y="536"/>
                  </a:cubicBezTo>
                  <a:cubicBezTo>
                    <a:pt x="4171" y="854"/>
                    <a:pt x="3899" y="1841"/>
                    <a:pt x="3326" y="1841"/>
                  </a:cubicBezTo>
                  <a:cubicBezTo>
                    <a:pt x="3312" y="1841"/>
                    <a:pt x="3298" y="1841"/>
                    <a:pt x="3284" y="1839"/>
                  </a:cubicBezTo>
                  <a:cubicBezTo>
                    <a:pt x="3095" y="1819"/>
                    <a:pt x="2942" y="1728"/>
                    <a:pt x="2750" y="1728"/>
                  </a:cubicBezTo>
                  <a:cubicBezTo>
                    <a:pt x="2712" y="1728"/>
                    <a:pt x="2673" y="1731"/>
                    <a:pt x="2632" y="1739"/>
                  </a:cubicBezTo>
                  <a:cubicBezTo>
                    <a:pt x="2457" y="1764"/>
                    <a:pt x="2281" y="1890"/>
                    <a:pt x="2156" y="2040"/>
                  </a:cubicBezTo>
                  <a:cubicBezTo>
                    <a:pt x="2003" y="2280"/>
                    <a:pt x="1755" y="2425"/>
                    <a:pt x="1478" y="2425"/>
                  </a:cubicBezTo>
                  <a:cubicBezTo>
                    <a:pt x="1437" y="2425"/>
                    <a:pt x="1396" y="2422"/>
                    <a:pt x="1354" y="2416"/>
                  </a:cubicBezTo>
                  <a:cubicBezTo>
                    <a:pt x="978" y="2366"/>
                    <a:pt x="727" y="1965"/>
                    <a:pt x="1154" y="1764"/>
                  </a:cubicBezTo>
                  <a:cubicBezTo>
                    <a:pt x="1130" y="1761"/>
                    <a:pt x="1106" y="1759"/>
                    <a:pt x="1083" y="1759"/>
                  </a:cubicBezTo>
                  <a:cubicBezTo>
                    <a:pt x="594" y="1759"/>
                    <a:pt x="263" y="2485"/>
                    <a:pt x="502" y="2892"/>
                  </a:cubicBezTo>
                  <a:cubicBezTo>
                    <a:pt x="677" y="3118"/>
                    <a:pt x="978" y="3143"/>
                    <a:pt x="1154" y="3318"/>
                  </a:cubicBezTo>
                  <a:cubicBezTo>
                    <a:pt x="1429" y="3594"/>
                    <a:pt x="1154" y="3920"/>
                    <a:pt x="903" y="4070"/>
                  </a:cubicBezTo>
                  <a:lnTo>
                    <a:pt x="853" y="4070"/>
                  </a:lnTo>
                  <a:cubicBezTo>
                    <a:pt x="226" y="4471"/>
                    <a:pt x="1" y="5323"/>
                    <a:pt x="402" y="5975"/>
                  </a:cubicBezTo>
                  <a:cubicBezTo>
                    <a:pt x="853" y="6827"/>
                    <a:pt x="1780" y="6952"/>
                    <a:pt x="2582" y="7278"/>
                  </a:cubicBezTo>
                  <a:cubicBezTo>
                    <a:pt x="2808" y="7353"/>
                    <a:pt x="3008" y="7479"/>
                    <a:pt x="3159" y="7654"/>
                  </a:cubicBezTo>
                  <a:cubicBezTo>
                    <a:pt x="3309" y="7855"/>
                    <a:pt x="3434" y="8080"/>
                    <a:pt x="3484" y="8331"/>
                  </a:cubicBezTo>
                  <a:cubicBezTo>
                    <a:pt x="3961" y="9534"/>
                    <a:pt x="4512" y="10737"/>
                    <a:pt x="5113" y="11890"/>
                  </a:cubicBezTo>
                  <a:cubicBezTo>
                    <a:pt x="5615" y="12792"/>
                    <a:pt x="6191" y="13669"/>
                    <a:pt x="6793" y="14496"/>
                  </a:cubicBezTo>
                  <a:cubicBezTo>
                    <a:pt x="7394" y="15298"/>
                    <a:pt x="8171" y="15925"/>
                    <a:pt x="8748" y="16727"/>
                  </a:cubicBezTo>
                  <a:cubicBezTo>
                    <a:pt x="8923" y="16977"/>
                    <a:pt x="9149" y="17203"/>
                    <a:pt x="9324" y="17429"/>
                  </a:cubicBezTo>
                  <a:cubicBezTo>
                    <a:pt x="9800" y="18080"/>
                    <a:pt x="10502" y="18481"/>
                    <a:pt x="11304" y="18556"/>
                  </a:cubicBezTo>
                  <a:cubicBezTo>
                    <a:pt x="12056" y="18556"/>
                    <a:pt x="12657" y="18406"/>
                    <a:pt x="13109" y="17804"/>
                  </a:cubicBezTo>
                  <a:cubicBezTo>
                    <a:pt x="13359" y="17479"/>
                    <a:pt x="13459" y="17228"/>
                    <a:pt x="13835" y="17078"/>
                  </a:cubicBezTo>
                  <a:cubicBezTo>
                    <a:pt x="14161" y="16952"/>
                    <a:pt x="14487" y="16902"/>
                    <a:pt x="14788" y="16802"/>
                  </a:cubicBezTo>
                  <a:cubicBezTo>
                    <a:pt x="15164" y="16677"/>
                    <a:pt x="15414" y="16351"/>
                    <a:pt x="15389" y="15975"/>
                  </a:cubicBezTo>
                  <a:cubicBezTo>
                    <a:pt x="15414" y="15724"/>
                    <a:pt x="15289" y="15474"/>
                    <a:pt x="15339" y="15223"/>
                  </a:cubicBezTo>
                  <a:lnTo>
                    <a:pt x="15339" y="15223"/>
                  </a:lnTo>
                  <a:cubicBezTo>
                    <a:pt x="15456" y="15690"/>
                    <a:pt x="15856" y="16005"/>
                    <a:pt x="16336" y="16005"/>
                  </a:cubicBezTo>
                  <a:cubicBezTo>
                    <a:pt x="16371" y="16005"/>
                    <a:pt x="16406" y="16003"/>
                    <a:pt x="16442" y="16000"/>
                  </a:cubicBezTo>
                  <a:cubicBezTo>
                    <a:pt x="16459" y="16002"/>
                    <a:pt x="16476" y="16003"/>
                    <a:pt x="16493" y="16003"/>
                  </a:cubicBezTo>
                  <a:cubicBezTo>
                    <a:pt x="16676" y="16003"/>
                    <a:pt x="16851" y="15885"/>
                    <a:pt x="16943" y="15724"/>
                  </a:cubicBezTo>
                  <a:lnTo>
                    <a:pt x="16943" y="15724"/>
                  </a:lnTo>
                  <a:lnTo>
                    <a:pt x="16893" y="15749"/>
                  </a:lnTo>
                  <a:cubicBezTo>
                    <a:pt x="16835" y="15770"/>
                    <a:pt x="16776" y="15780"/>
                    <a:pt x="16716" y="15780"/>
                  </a:cubicBezTo>
                  <a:cubicBezTo>
                    <a:pt x="16491" y="15780"/>
                    <a:pt x="16271" y="15636"/>
                    <a:pt x="16191" y="15398"/>
                  </a:cubicBezTo>
                  <a:cubicBezTo>
                    <a:pt x="16091" y="14972"/>
                    <a:pt x="16241" y="14496"/>
                    <a:pt x="16567" y="14221"/>
                  </a:cubicBezTo>
                  <a:cubicBezTo>
                    <a:pt x="17244" y="13594"/>
                    <a:pt x="18146" y="12742"/>
                    <a:pt x="17695" y="11739"/>
                  </a:cubicBezTo>
                  <a:cubicBezTo>
                    <a:pt x="17469" y="11188"/>
                    <a:pt x="16642" y="10411"/>
                    <a:pt x="16793" y="9759"/>
                  </a:cubicBezTo>
                  <a:cubicBezTo>
                    <a:pt x="16868" y="9459"/>
                    <a:pt x="17144" y="9258"/>
                    <a:pt x="17269" y="8982"/>
                  </a:cubicBezTo>
                  <a:cubicBezTo>
                    <a:pt x="17319" y="8832"/>
                    <a:pt x="17369" y="8707"/>
                    <a:pt x="17419" y="8556"/>
                  </a:cubicBezTo>
                  <a:cubicBezTo>
                    <a:pt x="17469" y="8331"/>
                    <a:pt x="17494" y="8105"/>
                    <a:pt x="17469" y="7880"/>
                  </a:cubicBezTo>
                  <a:cubicBezTo>
                    <a:pt x="17444" y="7403"/>
                    <a:pt x="17219" y="6927"/>
                    <a:pt x="16868" y="6601"/>
                  </a:cubicBezTo>
                  <a:cubicBezTo>
                    <a:pt x="16367" y="6150"/>
                    <a:pt x="15740" y="5900"/>
                    <a:pt x="15088" y="5850"/>
                  </a:cubicBezTo>
                  <a:cubicBezTo>
                    <a:pt x="15590" y="5799"/>
                    <a:pt x="16016" y="5474"/>
                    <a:pt x="16191" y="4997"/>
                  </a:cubicBezTo>
                  <a:cubicBezTo>
                    <a:pt x="16317" y="4546"/>
                    <a:pt x="16091" y="4070"/>
                    <a:pt x="15640" y="3895"/>
                  </a:cubicBezTo>
                  <a:lnTo>
                    <a:pt x="15640" y="3895"/>
                  </a:lnTo>
                  <a:cubicBezTo>
                    <a:pt x="15765" y="4070"/>
                    <a:pt x="15740" y="4296"/>
                    <a:pt x="15590" y="4471"/>
                  </a:cubicBezTo>
                  <a:cubicBezTo>
                    <a:pt x="15434" y="4647"/>
                    <a:pt x="15201" y="4746"/>
                    <a:pt x="14964" y="4746"/>
                  </a:cubicBezTo>
                  <a:cubicBezTo>
                    <a:pt x="14897" y="4746"/>
                    <a:pt x="14829" y="4738"/>
                    <a:pt x="14763" y="4722"/>
                  </a:cubicBezTo>
                  <a:cubicBezTo>
                    <a:pt x="14236" y="4647"/>
                    <a:pt x="13835" y="4195"/>
                    <a:pt x="13835" y="3644"/>
                  </a:cubicBezTo>
                  <a:cubicBezTo>
                    <a:pt x="13860" y="3193"/>
                    <a:pt x="13735" y="2717"/>
                    <a:pt x="13510" y="2316"/>
                  </a:cubicBezTo>
                  <a:cubicBezTo>
                    <a:pt x="13159" y="1839"/>
                    <a:pt x="12607" y="1539"/>
                    <a:pt x="12031" y="1464"/>
                  </a:cubicBezTo>
                  <a:cubicBezTo>
                    <a:pt x="11798" y="1403"/>
                    <a:pt x="11556" y="1372"/>
                    <a:pt x="11314" y="1372"/>
                  </a:cubicBezTo>
                  <a:cubicBezTo>
                    <a:pt x="10852" y="1372"/>
                    <a:pt x="10387" y="1484"/>
                    <a:pt x="9976" y="1714"/>
                  </a:cubicBezTo>
                  <a:cubicBezTo>
                    <a:pt x="9748" y="1819"/>
                    <a:pt x="9497" y="1863"/>
                    <a:pt x="9247" y="1863"/>
                  </a:cubicBezTo>
                  <a:cubicBezTo>
                    <a:pt x="9138" y="1863"/>
                    <a:pt x="9029" y="1855"/>
                    <a:pt x="8923" y="1839"/>
                  </a:cubicBezTo>
                  <a:cubicBezTo>
                    <a:pt x="8672" y="1764"/>
                    <a:pt x="8397" y="1388"/>
                    <a:pt x="8221" y="1188"/>
                  </a:cubicBezTo>
                  <a:cubicBezTo>
                    <a:pt x="7971" y="812"/>
                    <a:pt x="7645" y="486"/>
                    <a:pt x="7269" y="261"/>
                  </a:cubicBezTo>
                  <a:cubicBezTo>
                    <a:pt x="6910" y="86"/>
                    <a:pt x="6522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4445025" y="3614075"/>
              <a:ext cx="187975" cy="432475"/>
            </a:xfrm>
            <a:custGeom>
              <a:avLst/>
              <a:gdLst/>
              <a:ahLst/>
              <a:cxnLst/>
              <a:rect l="l" t="t" r="r" b="b"/>
              <a:pathLst>
                <a:path w="7519" h="17299" extrusionOk="0">
                  <a:moveTo>
                    <a:pt x="5765" y="0"/>
                  </a:moveTo>
                  <a:lnTo>
                    <a:pt x="526" y="201"/>
                  </a:lnTo>
                  <a:cubicBezTo>
                    <a:pt x="552" y="1454"/>
                    <a:pt x="376" y="2582"/>
                    <a:pt x="376" y="4211"/>
                  </a:cubicBezTo>
                  <a:cubicBezTo>
                    <a:pt x="376" y="6091"/>
                    <a:pt x="376" y="6792"/>
                    <a:pt x="251" y="9123"/>
                  </a:cubicBezTo>
                  <a:cubicBezTo>
                    <a:pt x="125" y="11479"/>
                    <a:pt x="0" y="12532"/>
                    <a:pt x="902" y="14863"/>
                  </a:cubicBezTo>
                  <a:cubicBezTo>
                    <a:pt x="1496" y="16440"/>
                    <a:pt x="2348" y="17299"/>
                    <a:pt x="3320" y="17299"/>
                  </a:cubicBezTo>
                  <a:cubicBezTo>
                    <a:pt x="4031" y="17299"/>
                    <a:pt x="4806" y="16839"/>
                    <a:pt x="5589" y="15865"/>
                  </a:cubicBezTo>
                  <a:cubicBezTo>
                    <a:pt x="7344" y="13735"/>
                    <a:pt x="7519" y="12657"/>
                    <a:pt x="6968" y="9975"/>
                  </a:cubicBezTo>
                  <a:cubicBezTo>
                    <a:pt x="6040" y="5489"/>
                    <a:pt x="6441" y="5439"/>
                    <a:pt x="6266" y="3659"/>
                  </a:cubicBezTo>
                  <a:cubicBezTo>
                    <a:pt x="6115" y="1880"/>
                    <a:pt x="5865" y="878"/>
                    <a:pt x="576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334125" y="2113425"/>
              <a:ext cx="370325" cy="1794925"/>
            </a:xfrm>
            <a:custGeom>
              <a:avLst/>
              <a:gdLst/>
              <a:ahLst/>
              <a:cxnLst/>
              <a:rect l="l" t="t" r="r" b="b"/>
              <a:pathLst>
                <a:path w="14813" h="71797" extrusionOk="0">
                  <a:moveTo>
                    <a:pt x="10852" y="1"/>
                  </a:moveTo>
                  <a:lnTo>
                    <a:pt x="0" y="15214"/>
                  </a:lnTo>
                  <a:cubicBezTo>
                    <a:pt x="0" y="15214"/>
                    <a:pt x="1404" y="31655"/>
                    <a:pt x="1604" y="34011"/>
                  </a:cubicBezTo>
                  <a:cubicBezTo>
                    <a:pt x="1830" y="36367"/>
                    <a:pt x="2456" y="40177"/>
                    <a:pt x="2732" y="43209"/>
                  </a:cubicBezTo>
                  <a:cubicBezTo>
                    <a:pt x="2932" y="45264"/>
                    <a:pt x="4361" y="54763"/>
                    <a:pt x="4962" y="60327"/>
                  </a:cubicBezTo>
                  <a:cubicBezTo>
                    <a:pt x="4962" y="60327"/>
                    <a:pt x="4912" y="67846"/>
                    <a:pt x="5213" y="71179"/>
                  </a:cubicBezTo>
                  <a:cubicBezTo>
                    <a:pt x="5213" y="71254"/>
                    <a:pt x="5238" y="71330"/>
                    <a:pt x="5263" y="71380"/>
                  </a:cubicBezTo>
                  <a:cubicBezTo>
                    <a:pt x="5361" y="71634"/>
                    <a:pt x="5596" y="71796"/>
                    <a:pt x="5849" y="71796"/>
                  </a:cubicBezTo>
                  <a:cubicBezTo>
                    <a:pt x="5920" y="71796"/>
                    <a:pt x="5993" y="71783"/>
                    <a:pt x="6065" y="71756"/>
                  </a:cubicBezTo>
                  <a:cubicBezTo>
                    <a:pt x="6729" y="71495"/>
                    <a:pt x="7433" y="71364"/>
                    <a:pt x="8136" y="71364"/>
                  </a:cubicBezTo>
                  <a:cubicBezTo>
                    <a:pt x="8786" y="71364"/>
                    <a:pt x="9436" y="71477"/>
                    <a:pt x="10050" y="71706"/>
                  </a:cubicBezTo>
                  <a:cubicBezTo>
                    <a:pt x="10125" y="71731"/>
                    <a:pt x="10201" y="71731"/>
                    <a:pt x="10276" y="71756"/>
                  </a:cubicBezTo>
                  <a:cubicBezTo>
                    <a:pt x="10627" y="71756"/>
                    <a:pt x="10927" y="71480"/>
                    <a:pt x="10927" y="71129"/>
                  </a:cubicBezTo>
                  <a:cubicBezTo>
                    <a:pt x="10978" y="69926"/>
                    <a:pt x="10526" y="68222"/>
                    <a:pt x="10376" y="66493"/>
                  </a:cubicBezTo>
                  <a:cubicBezTo>
                    <a:pt x="10201" y="64212"/>
                    <a:pt x="10226" y="61831"/>
                    <a:pt x="10201" y="60277"/>
                  </a:cubicBezTo>
                  <a:cubicBezTo>
                    <a:pt x="10100" y="56818"/>
                    <a:pt x="11679" y="50979"/>
                    <a:pt x="11479" y="45766"/>
                  </a:cubicBezTo>
                  <a:cubicBezTo>
                    <a:pt x="11328" y="41906"/>
                    <a:pt x="11404" y="38548"/>
                    <a:pt x="11404" y="38548"/>
                  </a:cubicBezTo>
                  <a:cubicBezTo>
                    <a:pt x="11404" y="38548"/>
                    <a:pt x="12957" y="22357"/>
                    <a:pt x="13509" y="18748"/>
                  </a:cubicBezTo>
                  <a:cubicBezTo>
                    <a:pt x="14186" y="14437"/>
                    <a:pt x="14812" y="10628"/>
                    <a:pt x="12607" y="5866"/>
                  </a:cubicBezTo>
                  <a:cubicBezTo>
                    <a:pt x="10978" y="2332"/>
                    <a:pt x="10852" y="1"/>
                    <a:pt x="1085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3765200" y="2112800"/>
              <a:ext cx="840250" cy="1391425"/>
            </a:xfrm>
            <a:custGeom>
              <a:avLst/>
              <a:gdLst/>
              <a:ahLst/>
              <a:cxnLst/>
              <a:rect l="l" t="t" r="r" b="b"/>
              <a:pathLst>
                <a:path w="33610" h="55657" extrusionOk="0">
                  <a:moveTo>
                    <a:pt x="33609" y="1"/>
                  </a:moveTo>
                  <a:lnTo>
                    <a:pt x="33609" y="1"/>
                  </a:lnTo>
                  <a:cubicBezTo>
                    <a:pt x="29897" y="831"/>
                    <a:pt x="26295" y="1305"/>
                    <a:pt x="23157" y="1305"/>
                  </a:cubicBezTo>
                  <a:cubicBezTo>
                    <a:pt x="20703" y="1305"/>
                    <a:pt x="18533" y="1015"/>
                    <a:pt x="16817" y="377"/>
                  </a:cubicBezTo>
                  <a:cubicBezTo>
                    <a:pt x="16692" y="2382"/>
                    <a:pt x="13484" y="6116"/>
                    <a:pt x="9474" y="12056"/>
                  </a:cubicBezTo>
                  <a:cubicBezTo>
                    <a:pt x="4887" y="18848"/>
                    <a:pt x="2281" y="22958"/>
                    <a:pt x="2281" y="22958"/>
                  </a:cubicBezTo>
                  <a:cubicBezTo>
                    <a:pt x="602" y="26041"/>
                    <a:pt x="0" y="26818"/>
                    <a:pt x="1604" y="30527"/>
                  </a:cubicBezTo>
                  <a:cubicBezTo>
                    <a:pt x="3333" y="34562"/>
                    <a:pt x="8571" y="42307"/>
                    <a:pt x="9048" y="45114"/>
                  </a:cubicBezTo>
                  <a:cubicBezTo>
                    <a:pt x="9148" y="45816"/>
                    <a:pt x="8822" y="47620"/>
                    <a:pt x="8396" y="48949"/>
                  </a:cubicBezTo>
                  <a:cubicBezTo>
                    <a:pt x="7995" y="50302"/>
                    <a:pt x="7293" y="52081"/>
                    <a:pt x="6617" y="52959"/>
                  </a:cubicBezTo>
                  <a:cubicBezTo>
                    <a:pt x="6617" y="52959"/>
                    <a:pt x="4687" y="55264"/>
                    <a:pt x="5163" y="55465"/>
                  </a:cubicBezTo>
                  <a:cubicBezTo>
                    <a:pt x="5391" y="55561"/>
                    <a:pt x="6495" y="55657"/>
                    <a:pt x="7793" y="55657"/>
                  </a:cubicBezTo>
                  <a:cubicBezTo>
                    <a:pt x="9211" y="55657"/>
                    <a:pt x="10861" y="55542"/>
                    <a:pt x="11855" y="55189"/>
                  </a:cubicBezTo>
                  <a:cubicBezTo>
                    <a:pt x="13734" y="54487"/>
                    <a:pt x="13860" y="52858"/>
                    <a:pt x="14361" y="49826"/>
                  </a:cubicBezTo>
                  <a:cubicBezTo>
                    <a:pt x="14837" y="46818"/>
                    <a:pt x="15188" y="42282"/>
                    <a:pt x="15188" y="42282"/>
                  </a:cubicBezTo>
                  <a:cubicBezTo>
                    <a:pt x="14862" y="42131"/>
                    <a:pt x="14587" y="41881"/>
                    <a:pt x="14411" y="41580"/>
                  </a:cubicBezTo>
                  <a:cubicBezTo>
                    <a:pt x="13985" y="41054"/>
                    <a:pt x="13484" y="40327"/>
                    <a:pt x="13183" y="38573"/>
                  </a:cubicBezTo>
                  <a:cubicBezTo>
                    <a:pt x="12882" y="36818"/>
                    <a:pt x="12306" y="33059"/>
                    <a:pt x="11654" y="30903"/>
                  </a:cubicBezTo>
                  <a:cubicBezTo>
                    <a:pt x="11303" y="29725"/>
                    <a:pt x="10802" y="28572"/>
                    <a:pt x="10176" y="27520"/>
                  </a:cubicBezTo>
                  <a:lnTo>
                    <a:pt x="23008" y="16066"/>
                  </a:lnTo>
                  <a:lnTo>
                    <a:pt x="33609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4139875" y="3282000"/>
              <a:ext cx="58300" cy="205525"/>
            </a:xfrm>
            <a:custGeom>
              <a:avLst/>
              <a:gdLst/>
              <a:ahLst/>
              <a:cxnLst/>
              <a:rect l="l" t="t" r="r" b="b"/>
              <a:pathLst>
                <a:path w="2332" h="8221" extrusionOk="0">
                  <a:moveTo>
                    <a:pt x="2331" y="0"/>
                  </a:moveTo>
                  <a:cubicBezTo>
                    <a:pt x="1" y="0"/>
                    <a:pt x="76" y="3133"/>
                    <a:pt x="101" y="3158"/>
                  </a:cubicBezTo>
                  <a:cubicBezTo>
                    <a:pt x="552" y="3258"/>
                    <a:pt x="652" y="3985"/>
                    <a:pt x="652" y="4962"/>
                  </a:cubicBezTo>
                  <a:lnTo>
                    <a:pt x="652" y="8221"/>
                  </a:lnTo>
                  <a:lnTo>
                    <a:pt x="1128" y="8221"/>
                  </a:lnTo>
                  <a:lnTo>
                    <a:pt x="1128" y="6441"/>
                  </a:lnTo>
                  <a:cubicBezTo>
                    <a:pt x="1128" y="5163"/>
                    <a:pt x="1254" y="3885"/>
                    <a:pt x="1504" y="2632"/>
                  </a:cubicBezTo>
                  <a:cubicBezTo>
                    <a:pt x="1680" y="1529"/>
                    <a:pt x="2231" y="702"/>
                    <a:pt x="23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3845850" y="3163575"/>
              <a:ext cx="356700" cy="394100"/>
            </a:xfrm>
            <a:custGeom>
              <a:avLst/>
              <a:gdLst/>
              <a:ahLst/>
              <a:cxnLst/>
              <a:rect l="l" t="t" r="r" b="b"/>
              <a:pathLst>
                <a:path w="14268" h="15764" extrusionOk="0">
                  <a:moveTo>
                    <a:pt x="11837" y="0"/>
                  </a:moveTo>
                  <a:cubicBezTo>
                    <a:pt x="11837" y="0"/>
                    <a:pt x="10032" y="953"/>
                    <a:pt x="10383" y="4938"/>
                  </a:cubicBezTo>
                  <a:cubicBezTo>
                    <a:pt x="10684" y="8421"/>
                    <a:pt x="10308" y="10902"/>
                    <a:pt x="9030" y="11629"/>
                  </a:cubicBezTo>
                  <a:cubicBezTo>
                    <a:pt x="8588" y="11877"/>
                    <a:pt x="8237" y="11974"/>
                    <a:pt x="7921" y="11974"/>
                  </a:cubicBezTo>
                  <a:cubicBezTo>
                    <a:pt x="7215" y="11974"/>
                    <a:pt x="6683" y="11492"/>
                    <a:pt x="5696" y="11128"/>
                  </a:cubicBezTo>
                  <a:cubicBezTo>
                    <a:pt x="5217" y="10946"/>
                    <a:pt x="4705" y="10863"/>
                    <a:pt x="4189" y="10863"/>
                  </a:cubicBezTo>
                  <a:cubicBezTo>
                    <a:pt x="3923" y="10863"/>
                    <a:pt x="3655" y="10885"/>
                    <a:pt x="3391" y="10928"/>
                  </a:cubicBezTo>
                  <a:cubicBezTo>
                    <a:pt x="3115" y="11153"/>
                    <a:pt x="1636" y="12857"/>
                    <a:pt x="759" y="13860"/>
                  </a:cubicBezTo>
                  <a:cubicBezTo>
                    <a:pt x="1" y="14752"/>
                    <a:pt x="473" y="15763"/>
                    <a:pt x="2317" y="15763"/>
                  </a:cubicBezTo>
                  <a:cubicBezTo>
                    <a:pt x="2545" y="15763"/>
                    <a:pt x="2794" y="15748"/>
                    <a:pt x="3065" y="15715"/>
                  </a:cubicBezTo>
                  <a:cubicBezTo>
                    <a:pt x="4869" y="15489"/>
                    <a:pt x="8403" y="14587"/>
                    <a:pt x="9255" y="14035"/>
                  </a:cubicBezTo>
                  <a:cubicBezTo>
                    <a:pt x="10333" y="13334"/>
                    <a:pt x="10458" y="12181"/>
                    <a:pt x="10684" y="10852"/>
                  </a:cubicBezTo>
                  <a:cubicBezTo>
                    <a:pt x="10909" y="9549"/>
                    <a:pt x="11912" y="7644"/>
                    <a:pt x="12463" y="6817"/>
                  </a:cubicBezTo>
                  <a:cubicBezTo>
                    <a:pt x="12889" y="6191"/>
                    <a:pt x="13366" y="5614"/>
                    <a:pt x="13867" y="5088"/>
                  </a:cubicBezTo>
                  <a:cubicBezTo>
                    <a:pt x="14143" y="4787"/>
                    <a:pt x="14268" y="4386"/>
                    <a:pt x="14243" y="3985"/>
                  </a:cubicBezTo>
                  <a:cubicBezTo>
                    <a:pt x="14193" y="3534"/>
                    <a:pt x="14042" y="3058"/>
                    <a:pt x="13792" y="2657"/>
                  </a:cubicBezTo>
                  <a:cubicBezTo>
                    <a:pt x="13290" y="1905"/>
                    <a:pt x="12188" y="802"/>
                    <a:pt x="11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3757675" y="2100275"/>
              <a:ext cx="953650" cy="1303925"/>
            </a:xfrm>
            <a:custGeom>
              <a:avLst/>
              <a:gdLst/>
              <a:ahLst/>
              <a:cxnLst/>
              <a:rect l="l" t="t" r="r" b="b"/>
              <a:pathLst>
                <a:path w="38146" h="52157" extrusionOk="0">
                  <a:moveTo>
                    <a:pt x="34086" y="1"/>
                  </a:moveTo>
                  <a:cubicBezTo>
                    <a:pt x="34086" y="1"/>
                    <a:pt x="27344" y="1154"/>
                    <a:pt x="22632" y="1204"/>
                  </a:cubicBezTo>
                  <a:cubicBezTo>
                    <a:pt x="22443" y="1206"/>
                    <a:pt x="22261" y="1207"/>
                    <a:pt x="22085" y="1207"/>
                  </a:cubicBezTo>
                  <a:cubicBezTo>
                    <a:pt x="17849" y="1207"/>
                    <a:pt x="17018" y="652"/>
                    <a:pt x="17018" y="652"/>
                  </a:cubicBezTo>
                  <a:cubicBezTo>
                    <a:pt x="16567" y="2031"/>
                    <a:pt x="16066" y="3083"/>
                    <a:pt x="14211" y="5690"/>
                  </a:cubicBezTo>
                  <a:cubicBezTo>
                    <a:pt x="12381" y="8321"/>
                    <a:pt x="2707" y="22382"/>
                    <a:pt x="1730" y="24312"/>
                  </a:cubicBezTo>
                  <a:cubicBezTo>
                    <a:pt x="752" y="26241"/>
                    <a:pt x="0" y="27244"/>
                    <a:pt x="953" y="29575"/>
                  </a:cubicBezTo>
                  <a:cubicBezTo>
                    <a:pt x="1930" y="31880"/>
                    <a:pt x="5614" y="37921"/>
                    <a:pt x="5614" y="37921"/>
                  </a:cubicBezTo>
                  <a:cubicBezTo>
                    <a:pt x="6178" y="38096"/>
                    <a:pt x="6755" y="38184"/>
                    <a:pt x="7331" y="38184"/>
                  </a:cubicBezTo>
                  <a:cubicBezTo>
                    <a:pt x="7908" y="38184"/>
                    <a:pt x="8484" y="38096"/>
                    <a:pt x="9048" y="37921"/>
                  </a:cubicBezTo>
                  <a:cubicBezTo>
                    <a:pt x="10978" y="37369"/>
                    <a:pt x="12832" y="35414"/>
                    <a:pt x="12832" y="35414"/>
                  </a:cubicBezTo>
                  <a:cubicBezTo>
                    <a:pt x="12832" y="35414"/>
                    <a:pt x="12607" y="34287"/>
                    <a:pt x="12181" y="32031"/>
                  </a:cubicBezTo>
                  <a:cubicBezTo>
                    <a:pt x="11930" y="30677"/>
                    <a:pt x="11479" y="29374"/>
                    <a:pt x="10852" y="28146"/>
                  </a:cubicBezTo>
                  <a:lnTo>
                    <a:pt x="22883" y="17770"/>
                  </a:lnTo>
                  <a:cubicBezTo>
                    <a:pt x="22883" y="17770"/>
                    <a:pt x="23459" y="22708"/>
                    <a:pt x="24061" y="29023"/>
                  </a:cubicBezTo>
                  <a:cubicBezTo>
                    <a:pt x="24512" y="33961"/>
                    <a:pt x="24737" y="36241"/>
                    <a:pt x="25213" y="40251"/>
                  </a:cubicBezTo>
                  <a:cubicBezTo>
                    <a:pt x="25589" y="43309"/>
                    <a:pt x="26792" y="51379"/>
                    <a:pt x="26792" y="51379"/>
                  </a:cubicBezTo>
                  <a:cubicBezTo>
                    <a:pt x="26792" y="51379"/>
                    <a:pt x="27845" y="52156"/>
                    <a:pt x="30401" y="52156"/>
                  </a:cubicBezTo>
                  <a:cubicBezTo>
                    <a:pt x="32958" y="52156"/>
                    <a:pt x="34336" y="51154"/>
                    <a:pt x="34336" y="51154"/>
                  </a:cubicBezTo>
                  <a:cubicBezTo>
                    <a:pt x="34712" y="47144"/>
                    <a:pt x="34888" y="43109"/>
                    <a:pt x="34812" y="39074"/>
                  </a:cubicBezTo>
                  <a:cubicBezTo>
                    <a:pt x="34812" y="39074"/>
                    <a:pt x="35339" y="28322"/>
                    <a:pt x="36567" y="20978"/>
                  </a:cubicBezTo>
                  <a:cubicBezTo>
                    <a:pt x="37795" y="13660"/>
                    <a:pt x="38146" y="9449"/>
                    <a:pt x="37068" y="6617"/>
                  </a:cubicBezTo>
                  <a:cubicBezTo>
                    <a:pt x="35890" y="3459"/>
                    <a:pt x="35013" y="2231"/>
                    <a:pt x="340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3948775" y="2803925"/>
              <a:ext cx="89000" cy="32525"/>
            </a:xfrm>
            <a:custGeom>
              <a:avLst/>
              <a:gdLst/>
              <a:ahLst/>
              <a:cxnLst/>
              <a:rect l="l" t="t" r="r" b="b"/>
              <a:pathLst>
                <a:path w="3560" h="1301" extrusionOk="0">
                  <a:moveTo>
                    <a:pt x="3208" y="0"/>
                  </a:moveTo>
                  <a:cubicBezTo>
                    <a:pt x="2306" y="752"/>
                    <a:pt x="1178" y="1178"/>
                    <a:pt x="0" y="1203"/>
                  </a:cubicBezTo>
                  <a:cubicBezTo>
                    <a:pt x="0" y="1203"/>
                    <a:pt x="581" y="1301"/>
                    <a:pt x="1299" y="1301"/>
                  </a:cubicBezTo>
                  <a:cubicBezTo>
                    <a:pt x="2080" y="1301"/>
                    <a:pt x="3024" y="1185"/>
                    <a:pt x="3559" y="702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4069075" y="2369700"/>
              <a:ext cx="260675" cy="399775"/>
            </a:xfrm>
            <a:custGeom>
              <a:avLst/>
              <a:gdLst/>
              <a:ahLst/>
              <a:cxnLst/>
              <a:rect l="l" t="t" r="r" b="b"/>
              <a:pathLst>
                <a:path w="10427" h="15991" extrusionOk="0">
                  <a:moveTo>
                    <a:pt x="5665" y="1"/>
                  </a:moveTo>
                  <a:cubicBezTo>
                    <a:pt x="5665" y="1"/>
                    <a:pt x="5615" y="2733"/>
                    <a:pt x="8672" y="5164"/>
                  </a:cubicBezTo>
                  <a:cubicBezTo>
                    <a:pt x="8672" y="5164"/>
                    <a:pt x="9199" y="6216"/>
                    <a:pt x="7770" y="7770"/>
                  </a:cubicBezTo>
                  <a:cubicBezTo>
                    <a:pt x="6366" y="9324"/>
                    <a:pt x="0" y="15991"/>
                    <a:pt x="0" y="15991"/>
                  </a:cubicBezTo>
                  <a:lnTo>
                    <a:pt x="10427" y="6993"/>
                  </a:lnTo>
                  <a:lnTo>
                    <a:pt x="10276" y="4763"/>
                  </a:lnTo>
                  <a:cubicBezTo>
                    <a:pt x="8096" y="3961"/>
                    <a:pt x="6417" y="2206"/>
                    <a:pt x="566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4083475" y="1543250"/>
              <a:ext cx="557675" cy="624575"/>
            </a:xfrm>
            <a:custGeom>
              <a:avLst/>
              <a:gdLst/>
              <a:ahLst/>
              <a:cxnLst/>
              <a:rect l="l" t="t" r="r" b="b"/>
              <a:pathLst>
                <a:path w="22307" h="24983" extrusionOk="0">
                  <a:moveTo>
                    <a:pt x="7720" y="1"/>
                  </a:moveTo>
                  <a:cubicBezTo>
                    <a:pt x="7018" y="677"/>
                    <a:pt x="5715" y="2031"/>
                    <a:pt x="2633" y="6041"/>
                  </a:cubicBezTo>
                  <a:cubicBezTo>
                    <a:pt x="1054" y="8121"/>
                    <a:pt x="1" y="11480"/>
                    <a:pt x="3535" y="14236"/>
                  </a:cubicBezTo>
                  <a:lnTo>
                    <a:pt x="4011" y="17470"/>
                  </a:lnTo>
                  <a:cubicBezTo>
                    <a:pt x="4287" y="20126"/>
                    <a:pt x="2908" y="22131"/>
                    <a:pt x="4011" y="22958"/>
                  </a:cubicBezTo>
                  <a:cubicBezTo>
                    <a:pt x="4633" y="23655"/>
                    <a:pt x="7157" y="24982"/>
                    <a:pt x="11043" y="24982"/>
                  </a:cubicBezTo>
                  <a:cubicBezTo>
                    <a:pt x="13730" y="24982"/>
                    <a:pt x="17067" y="24348"/>
                    <a:pt x="20878" y="22432"/>
                  </a:cubicBezTo>
                  <a:cubicBezTo>
                    <a:pt x="21580" y="21956"/>
                    <a:pt x="21154" y="21404"/>
                    <a:pt x="21304" y="18397"/>
                  </a:cubicBezTo>
                  <a:cubicBezTo>
                    <a:pt x="21530" y="16542"/>
                    <a:pt x="21881" y="14713"/>
                    <a:pt x="22307" y="12908"/>
                  </a:cubicBezTo>
                  <a:cubicBezTo>
                    <a:pt x="18723" y="10903"/>
                    <a:pt x="18698" y="4287"/>
                    <a:pt x="19249" y="1078"/>
                  </a:cubicBezTo>
                  <a:lnTo>
                    <a:pt x="15339" y="652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112925" y="1543250"/>
              <a:ext cx="514450" cy="624725"/>
            </a:xfrm>
            <a:custGeom>
              <a:avLst/>
              <a:gdLst/>
              <a:ahLst/>
              <a:cxnLst/>
              <a:rect l="l" t="t" r="r" b="b"/>
              <a:pathLst>
                <a:path w="20578" h="24989" extrusionOk="0">
                  <a:moveTo>
                    <a:pt x="6542" y="1"/>
                  </a:moveTo>
                  <a:cubicBezTo>
                    <a:pt x="5840" y="677"/>
                    <a:pt x="4537" y="2031"/>
                    <a:pt x="1455" y="6041"/>
                  </a:cubicBezTo>
                  <a:cubicBezTo>
                    <a:pt x="653" y="7094"/>
                    <a:pt x="1" y="8497"/>
                    <a:pt x="1" y="9951"/>
                  </a:cubicBezTo>
                  <a:cubicBezTo>
                    <a:pt x="1" y="11379"/>
                    <a:pt x="627" y="12883"/>
                    <a:pt x="2357" y="14236"/>
                  </a:cubicBezTo>
                  <a:lnTo>
                    <a:pt x="2833" y="17470"/>
                  </a:lnTo>
                  <a:cubicBezTo>
                    <a:pt x="2858" y="17720"/>
                    <a:pt x="2858" y="17971"/>
                    <a:pt x="2858" y="18247"/>
                  </a:cubicBezTo>
                  <a:cubicBezTo>
                    <a:pt x="2858" y="19775"/>
                    <a:pt x="2407" y="21054"/>
                    <a:pt x="2407" y="21931"/>
                  </a:cubicBezTo>
                  <a:cubicBezTo>
                    <a:pt x="2407" y="22357"/>
                    <a:pt x="2507" y="22708"/>
                    <a:pt x="2833" y="22958"/>
                  </a:cubicBezTo>
                  <a:cubicBezTo>
                    <a:pt x="3460" y="23660"/>
                    <a:pt x="5991" y="24988"/>
                    <a:pt x="9876" y="24988"/>
                  </a:cubicBezTo>
                  <a:cubicBezTo>
                    <a:pt x="12557" y="24988"/>
                    <a:pt x="15891" y="24337"/>
                    <a:pt x="19700" y="22432"/>
                  </a:cubicBezTo>
                  <a:cubicBezTo>
                    <a:pt x="20051" y="22181"/>
                    <a:pt x="20126" y="21931"/>
                    <a:pt x="20126" y="21379"/>
                  </a:cubicBezTo>
                  <a:cubicBezTo>
                    <a:pt x="20126" y="21003"/>
                    <a:pt x="20076" y="20477"/>
                    <a:pt x="20076" y="19750"/>
                  </a:cubicBezTo>
                  <a:cubicBezTo>
                    <a:pt x="20076" y="19374"/>
                    <a:pt x="20101" y="18923"/>
                    <a:pt x="20126" y="18397"/>
                  </a:cubicBezTo>
                  <a:cubicBezTo>
                    <a:pt x="20252" y="17445"/>
                    <a:pt x="20402" y="16492"/>
                    <a:pt x="20577" y="15540"/>
                  </a:cubicBezTo>
                  <a:lnTo>
                    <a:pt x="19224" y="12507"/>
                  </a:lnTo>
                  <a:cubicBezTo>
                    <a:pt x="17871" y="10377"/>
                    <a:pt x="17119" y="7871"/>
                    <a:pt x="17119" y="5339"/>
                  </a:cubicBezTo>
                  <a:cubicBezTo>
                    <a:pt x="17144" y="2031"/>
                    <a:pt x="18071" y="1078"/>
                    <a:pt x="18071" y="1078"/>
                  </a:cubicBezTo>
                  <a:lnTo>
                    <a:pt x="14161" y="652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rgbClr val="FF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4250150" y="1063225"/>
              <a:ext cx="283225" cy="370400"/>
            </a:xfrm>
            <a:custGeom>
              <a:avLst/>
              <a:gdLst/>
              <a:ahLst/>
              <a:cxnLst/>
              <a:rect l="l" t="t" r="r" b="b"/>
              <a:pathLst>
                <a:path w="11329" h="14816" extrusionOk="0">
                  <a:moveTo>
                    <a:pt x="3868" y="1"/>
                  </a:moveTo>
                  <a:cubicBezTo>
                    <a:pt x="3391" y="1"/>
                    <a:pt x="2911" y="43"/>
                    <a:pt x="2432" y="129"/>
                  </a:cubicBezTo>
                  <a:cubicBezTo>
                    <a:pt x="1304" y="330"/>
                    <a:pt x="1" y="1382"/>
                    <a:pt x="1" y="1382"/>
                  </a:cubicBezTo>
                  <a:lnTo>
                    <a:pt x="9048" y="14816"/>
                  </a:lnTo>
                  <a:cubicBezTo>
                    <a:pt x="9474" y="13112"/>
                    <a:pt x="10778" y="10731"/>
                    <a:pt x="11053" y="8174"/>
                  </a:cubicBezTo>
                  <a:cubicBezTo>
                    <a:pt x="11329" y="5618"/>
                    <a:pt x="11279" y="3437"/>
                    <a:pt x="8748" y="1608"/>
                  </a:cubicBezTo>
                  <a:cubicBezTo>
                    <a:pt x="7311" y="565"/>
                    <a:pt x="5612" y="1"/>
                    <a:pt x="3868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4176850" y="1088650"/>
              <a:ext cx="322075" cy="334950"/>
            </a:xfrm>
            <a:custGeom>
              <a:avLst/>
              <a:gdLst/>
              <a:ahLst/>
              <a:cxnLst/>
              <a:rect l="l" t="t" r="r" b="b"/>
              <a:pathLst>
                <a:path w="12883" h="13398" extrusionOk="0">
                  <a:moveTo>
                    <a:pt x="5461" y="1"/>
                  </a:moveTo>
                  <a:cubicBezTo>
                    <a:pt x="3987" y="1"/>
                    <a:pt x="2933" y="390"/>
                    <a:pt x="2933" y="390"/>
                  </a:cubicBezTo>
                  <a:cubicBezTo>
                    <a:pt x="176" y="641"/>
                    <a:pt x="0" y="3774"/>
                    <a:pt x="451" y="4826"/>
                  </a:cubicBezTo>
                  <a:lnTo>
                    <a:pt x="12005" y="13398"/>
                  </a:lnTo>
                  <a:lnTo>
                    <a:pt x="12055" y="11894"/>
                  </a:lnTo>
                  <a:lnTo>
                    <a:pt x="12832" y="7458"/>
                  </a:lnTo>
                  <a:cubicBezTo>
                    <a:pt x="12883" y="5077"/>
                    <a:pt x="11805" y="2846"/>
                    <a:pt x="9900" y="1443"/>
                  </a:cubicBezTo>
                  <a:cubicBezTo>
                    <a:pt x="8385" y="304"/>
                    <a:pt x="6760" y="1"/>
                    <a:pt x="5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178725" y="1133475"/>
              <a:ext cx="396650" cy="604125"/>
            </a:xfrm>
            <a:custGeom>
              <a:avLst/>
              <a:gdLst/>
              <a:ahLst/>
              <a:cxnLst/>
              <a:rect l="l" t="t" r="r" b="b"/>
              <a:pathLst>
                <a:path w="15866" h="24165" extrusionOk="0">
                  <a:moveTo>
                    <a:pt x="1905" y="1"/>
                  </a:moveTo>
                  <a:cubicBezTo>
                    <a:pt x="1304" y="327"/>
                    <a:pt x="151" y="1354"/>
                    <a:pt x="76" y="6993"/>
                  </a:cubicBezTo>
                  <a:cubicBezTo>
                    <a:pt x="0" y="11755"/>
                    <a:pt x="1429" y="13008"/>
                    <a:pt x="2181" y="13359"/>
                  </a:cubicBezTo>
                  <a:cubicBezTo>
                    <a:pt x="2501" y="13525"/>
                    <a:pt x="2962" y="13588"/>
                    <a:pt x="3497" y="13588"/>
                  </a:cubicBezTo>
                  <a:cubicBezTo>
                    <a:pt x="4178" y="13588"/>
                    <a:pt x="4979" y="13485"/>
                    <a:pt x="5765" y="13359"/>
                  </a:cubicBezTo>
                  <a:lnTo>
                    <a:pt x="5765" y="13359"/>
                  </a:lnTo>
                  <a:lnTo>
                    <a:pt x="5665" y="16818"/>
                  </a:lnTo>
                  <a:cubicBezTo>
                    <a:pt x="5665" y="16818"/>
                    <a:pt x="3935" y="18472"/>
                    <a:pt x="4813" y="20051"/>
                  </a:cubicBezTo>
                  <a:cubicBezTo>
                    <a:pt x="5013" y="20352"/>
                    <a:pt x="4186" y="24036"/>
                    <a:pt x="4537" y="24161"/>
                  </a:cubicBezTo>
                  <a:cubicBezTo>
                    <a:pt x="4543" y="24163"/>
                    <a:pt x="4550" y="24164"/>
                    <a:pt x="4556" y="24164"/>
                  </a:cubicBezTo>
                  <a:cubicBezTo>
                    <a:pt x="4954" y="24164"/>
                    <a:pt x="6174" y="20601"/>
                    <a:pt x="6667" y="20527"/>
                  </a:cubicBezTo>
                  <a:cubicBezTo>
                    <a:pt x="7494" y="20377"/>
                    <a:pt x="8396" y="20352"/>
                    <a:pt x="9224" y="19800"/>
                  </a:cubicBezTo>
                  <a:cubicBezTo>
                    <a:pt x="11429" y="18322"/>
                    <a:pt x="11705" y="17169"/>
                    <a:pt x="11705" y="17169"/>
                  </a:cubicBezTo>
                  <a:lnTo>
                    <a:pt x="12006" y="10076"/>
                  </a:lnTo>
                  <a:cubicBezTo>
                    <a:pt x="12006" y="10076"/>
                    <a:pt x="12274" y="10380"/>
                    <a:pt x="12792" y="10380"/>
                  </a:cubicBezTo>
                  <a:cubicBezTo>
                    <a:pt x="13154" y="10380"/>
                    <a:pt x="13638" y="10231"/>
                    <a:pt x="14236" y="9725"/>
                  </a:cubicBezTo>
                  <a:cubicBezTo>
                    <a:pt x="15414" y="8723"/>
                    <a:pt x="15865" y="6968"/>
                    <a:pt x="15013" y="5966"/>
                  </a:cubicBezTo>
                  <a:cubicBezTo>
                    <a:pt x="14625" y="5552"/>
                    <a:pt x="14103" y="5345"/>
                    <a:pt x="13583" y="5345"/>
                  </a:cubicBezTo>
                  <a:cubicBezTo>
                    <a:pt x="13094" y="5345"/>
                    <a:pt x="12607" y="5527"/>
                    <a:pt x="12231" y="5890"/>
                  </a:cubicBezTo>
                  <a:cubicBezTo>
                    <a:pt x="12056" y="6066"/>
                    <a:pt x="11905" y="6291"/>
                    <a:pt x="11780" y="6517"/>
                  </a:cubicBezTo>
                  <a:cubicBezTo>
                    <a:pt x="9276" y="6517"/>
                    <a:pt x="10006" y="685"/>
                    <a:pt x="7830" y="685"/>
                  </a:cubicBezTo>
                  <a:cubicBezTo>
                    <a:pt x="7675" y="685"/>
                    <a:pt x="7505" y="714"/>
                    <a:pt x="7319" y="778"/>
                  </a:cubicBezTo>
                  <a:cubicBezTo>
                    <a:pt x="5983" y="1241"/>
                    <a:pt x="4842" y="1500"/>
                    <a:pt x="3954" y="1500"/>
                  </a:cubicBezTo>
                  <a:cubicBezTo>
                    <a:pt x="2778" y="1500"/>
                    <a:pt x="2048" y="1044"/>
                    <a:pt x="190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448150" y="1282600"/>
              <a:ext cx="25075" cy="50150"/>
            </a:xfrm>
            <a:custGeom>
              <a:avLst/>
              <a:gdLst/>
              <a:ahLst/>
              <a:cxnLst/>
              <a:rect l="l" t="t" r="r" b="b"/>
              <a:pathLst>
                <a:path w="1003" h="2006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452" y="26"/>
                    <a:pt x="26" y="452"/>
                    <a:pt x="0" y="1028"/>
                  </a:cubicBezTo>
                  <a:lnTo>
                    <a:pt x="0" y="1078"/>
                  </a:lnTo>
                  <a:cubicBezTo>
                    <a:pt x="26" y="1605"/>
                    <a:pt x="452" y="2006"/>
                    <a:pt x="978" y="2006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207550" y="1259425"/>
              <a:ext cx="28850" cy="2885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8"/>
                    <a:pt x="251" y="1128"/>
                    <a:pt x="552" y="1153"/>
                  </a:cubicBezTo>
                  <a:cubicBezTo>
                    <a:pt x="878" y="1153"/>
                    <a:pt x="1153" y="903"/>
                    <a:pt x="1153" y="577"/>
                  </a:cubicBezTo>
                  <a:cubicBezTo>
                    <a:pt x="1153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325975" y="1261300"/>
              <a:ext cx="28850" cy="28900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77" y="1"/>
                  </a:moveTo>
                  <a:cubicBezTo>
                    <a:pt x="276" y="1"/>
                    <a:pt x="0" y="251"/>
                    <a:pt x="0" y="577"/>
                  </a:cubicBezTo>
                  <a:cubicBezTo>
                    <a:pt x="0" y="903"/>
                    <a:pt x="251" y="1153"/>
                    <a:pt x="552" y="1153"/>
                  </a:cubicBezTo>
                  <a:cubicBezTo>
                    <a:pt x="567" y="1155"/>
                    <a:pt x="582" y="1155"/>
                    <a:pt x="596" y="1155"/>
                  </a:cubicBezTo>
                  <a:cubicBezTo>
                    <a:pt x="902" y="1155"/>
                    <a:pt x="1153" y="913"/>
                    <a:pt x="1153" y="602"/>
                  </a:cubicBezTo>
                  <a:cubicBezTo>
                    <a:pt x="1153" y="276"/>
                    <a:pt x="902" y="26"/>
                    <a:pt x="5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284625" y="1379725"/>
              <a:ext cx="43250" cy="27900"/>
            </a:xfrm>
            <a:custGeom>
              <a:avLst/>
              <a:gdLst/>
              <a:ahLst/>
              <a:cxnLst/>
              <a:rect l="l" t="t" r="r" b="b"/>
              <a:pathLst>
                <a:path w="1730" h="1116" extrusionOk="0">
                  <a:moveTo>
                    <a:pt x="1604" y="0"/>
                  </a:moveTo>
                  <a:lnTo>
                    <a:pt x="0" y="452"/>
                  </a:lnTo>
                  <a:cubicBezTo>
                    <a:pt x="89" y="853"/>
                    <a:pt x="436" y="1115"/>
                    <a:pt x="812" y="1115"/>
                  </a:cubicBezTo>
                  <a:cubicBezTo>
                    <a:pt x="859" y="1115"/>
                    <a:pt x="906" y="1111"/>
                    <a:pt x="952" y="1103"/>
                  </a:cubicBezTo>
                  <a:lnTo>
                    <a:pt x="1003" y="1078"/>
                  </a:lnTo>
                  <a:cubicBezTo>
                    <a:pt x="1479" y="928"/>
                    <a:pt x="1729" y="452"/>
                    <a:pt x="1604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93125" y="1208575"/>
              <a:ext cx="35125" cy="28950"/>
            </a:xfrm>
            <a:custGeom>
              <a:avLst/>
              <a:gdLst/>
              <a:ahLst/>
              <a:cxnLst/>
              <a:rect l="l" t="t" r="r" b="b"/>
              <a:pathLst>
                <a:path w="1405" h="1158" extrusionOk="0">
                  <a:moveTo>
                    <a:pt x="815" y="0"/>
                  </a:moveTo>
                  <a:cubicBezTo>
                    <a:pt x="710" y="0"/>
                    <a:pt x="602" y="26"/>
                    <a:pt x="502" y="79"/>
                  </a:cubicBezTo>
                  <a:lnTo>
                    <a:pt x="427" y="105"/>
                  </a:lnTo>
                  <a:cubicBezTo>
                    <a:pt x="101" y="355"/>
                    <a:pt x="1" y="781"/>
                    <a:pt x="201" y="1157"/>
                  </a:cubicBezTo>
                  <a:lnTo>
                    <a:pt x="1404" y="355"/>
                  </a:lnTo>
                  <a:cubicBezTo>
                    <a:pt x="1283" y="129"/>
                    <a:pt x="1053" y="0"/>
                    <a:pt x="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4336000" y="1211075"/>
              <a:ext cx="35100" cy="28325"/>
            </a:xfrm>
            <a:custGeom>
              <a:avLst/>
              <a:gdLst/>
              <a:ahLst/>
              <a:cxnLst/>
              <a:rect l="l" t="t" r="r" b="b"/>
              <a:pathLst>
                <a:path w="1404" h="1133" extrusionOk="0">
                  <a:moveTo>
                    <a:pt x="589" y="0"/>
                  </a:moveTo>
                  <a:cubicBezTo>
                    <a:pt x="351" y="0"/>
                    <a:pt x="122" y="130"/>
                    <a:pt x="0" y="355"/>
                  </a:cubicBezTo>
                  <a:lnTo>
                    <a:pt x="1203" y="1132"/>
                  </a:lnTo>
                  <a:cubicBezTo>
                    <a:pt x="1404" y="781"/>
                    <a:pt x="1303" y="330"/>
                    <a:pt x="978" y="105"/>
                  </a:cubicBezTo>
                  <a:lnTo>
                    <a:pt x="902" y="80"/>
                  </a:lnTo>
                  <a:cubicBezTo>
                    <a:pt x="802" y="26"/>
                    <a:pt x="695" y="0"/>
                    <a:pt x="5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4235125" y="1261300"/>
              <a:ext cx="47625" cy="98400"/>
            </a:xfrm>
            <a:custGeom>
              <a:avLst/>
              <a:gdLst/>
              <a:ahLst/>
              <a:cxnLst/>
              <a:rect l="l" t="t" r="r" b="b"/>
              <a:pathLst>
                <a:path w="1905" h="3936" extrusionOk="0">
                  <a:moveTo>
                    <a:pt x="1905" y="1"/>
                  </a:moveTo>
                  <a:lnTo>
                    <a:pt x="0" y="3259"/>
                  </a:lnTo>
                  <a:lnTo>
                    <a:pt x="1805" y="3935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322825" y="1413550"/>
              <a:ext cx="127225" cy="78975"/>
            </a:xfrm>
            <a:custGeom>
              <a:avLst/>
              <a:gdLst/>
              <a:ahLst/>
              <a:cxnLst/>
              <a:rect l="l" t="t" r="r" b="b"/>
              <a:pathLst>
                <a:path w="5089" h="3159" extrusionOk="0">
                  <a:moveTo>
                    <a:pt x="5089" y="1"/>
                  </a:moveTo>
                  <a:lnTo>
                    <a:pt x="5089" y="1"/>
                  </a:lnTo>
                  <a:cubicBezTo>
                    <a:pt x="4487" y="1053"/>
                    <a:pt x="1505" y="2031"/>
                    <a:pt x="26" y="2181"/>
                  </a:cubicBezTo>
                  <a:lnTo>
                    <a:pt x="1" y="3159"/>
                  </a:lnTo>
                  <a:cubicBezTo>
                    <a:pt x="1" y="3159"/>
                    <a:pt x="3034" y="2332"/>
                    <a:pt x="3961" y="1555"/>
                  </a:cubicBezTo>
                  <a:cubicBezTo>
                    <a:pt x="4487" y="1179"/>
                    <a:pt x="4888" y="627"/>
                    <a:pt x="5089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4435000" y="2306100"/>
              <a:ext cx="335225" cy="429550"/>
            </a:xfrm>
            <a:custGeom>
              <a:avLst/>
              <a:gdLst/>
              <a:ahLst/>
              <a:cxnLst/>
              <a:rect l="l" t="t" r="r" b="b"/>
              <a:pathLst>
                <a:path w="13409" h="17182" extrusionOk="0">
                  <a:moveTo>
                    <a:pt x="12369" y="1"/>
                  </a:moveTo>
                  <a:cubicBezTo>
                    <a:pt x="12306" y="1"/>
                    <a:pt x="12243" y="13"/>
                    <a:pt x="12181" y="38"/>
                  </a:cubicBezTo>
                  <a:lnTo>
                    <a:pt x="0" y="7081"/>
                  </a:lnTo>
                  <a:lnTo>
                    <a:pt x="702" y="17181"/>
                  </a:lnTo>
                  <a:lnTo>
                    <a:pt x="12882" y="10139"/>
                  </a:lnTo>
                  <a:cubicBezTo>
                    <a:pt x="13208" y="10013"/>
                    <a:pt x="13409" y="9362"/>
                    <a:pt x="13409" y="8485"/>
                  </a:cubicBezTo>
                  <a:lnTo>
                    <a:pt x="13409" y="2695"/>
                  </a:lnTo>
                  <a:cubicBezTo>
                    <a:pt x="13409" y="1517"/>
                    <a:pt x="13033" y="339"/>
                    <a:pt x="12557" y="38"/>
                  </a:cubicBezTo>
                  <a:cubicBezTo>
                    <a:pt x="12494" y="13"/>
                    <a:pt x="12431" y="1"/>
                    <a:pt x="12369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4575975" y="2397900"/>
              <a:ext cx="6275" cy="3775"/>
            </a:xfrm>
            <a:custGeom>
              <a:avLst/>
              <a:gdLst/>
              <a:ahLst/>
              <a:cxnLst/>
              <a:rect l="l" t="t" r="r" b="b"/>
              <a:pathLst>
                <a:path w="251" h="151" extrusionOk="0">
                  <a:moveTo>
                    <a:pt x="251" y="0"/>
                  </a:moveTo>
                  <a:lnTo>
                    <a:pt x="151" y="67"/>
                  </a:lnTo>
                  <a:lnTo>
                    <a:pt x="151" y="67"/>
                  </a:lnTo>
                  <a:lnTo>
                    <a:pt x="226" y="26"/>
                  </a:lnTo>
                  <a:cubicBezTo>
                    <a:pt x="251" y="26"/>
                    <a:pt x="251" y="26"/>
                    <a:pt x="251" y="0"/>
                  </a:cubicBezTo>
                  <a:close/>
                  <a:moveTo>
                    <a:pt x="151" y="67"/>
                  </a:moveTo>
                  <a:lnTo>
                    <a:pt x="0" y="151"/>
                  </a:lnTo>
                  <a:lnTo>
                    <a:pt x="25" y="151"/>
                  </a:lnTo>
                  <a:lnTo>
                    <a:pt x="151" y="67"/>
                  </a:ln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4553425" y="2396650"/>
              <a:ext cx="53900" cy="224325"/>
            </a:xfrm>
            <a:custGeom>
              <a:avLst/>
              <a:gdLst/>
              <a:ahLst/>
              <a:cxnLst/>
              <a:rect l="l" t="t" r="r" b="b"/>
              <a:pathLst>
                <a:path w="2156" h="8973" extrusionOk="0">
                  <a:moveTo>
                    <a:pt x="1378" y="0"/>
                  </a:moveTo>
                  <a:cubicBezTo>
                    <a:pt x="1303" y="0"/>
                    <a:pt x="1228" y="25"/>
                    <a:pt x="1153" y="50"/>
                  </a:cubicBezTo>
                  <a:lnTo>
                    <a:pt x="927" y="201"/>
                  </a:lnTo>
                  <a:lnTo>
                    <a:pt x="977" y="201"/>
                  </a:lnTo>
                  <a:cubicBezTo>
                    <a:pt x="1253" y="201"/>
                    <a:pt x="1554" y="652"/>
                    <a:pt x="1253" y="1930"/>
                  </a:cubicBezTo>
                  <a:cubicBezTo>
                    <a:pt x="1003" y="2958"/>
                    <a:pt x="476" y="4938"/>
                    <a:pt x="201" y="6416"/>
                  </a:cubicBezTo>
                  <a:cubicBezTo>
                    <a:pt x="351" y="6366"/>
                    <a:pt x="526" y="6316"/>
                    <a:pt x="677" y="6266"/>
                  </a:cubicBezTo>
                  <a:cubicBezTo>
                    <a:pt x="1053" y="5113"/>
                    <a:pt x="1378" y="3935"/>
                    <a:pt x="1604" y="2757"/>
                  </a:cubicBezTo>
                  <a:cubicBezTo>
                    <a:pt x="1704" y="2356"/>
                    <a:pt x="2155" y="0"/>
                    <a:pt x="1378" y="0"/>
                  </a:cubicBezTo>
                  <a:close/>
                  <a:moveTo>
                    <a:pt x="526" y="6717"/>
                  </a:moveTo>
                  <a:lnTo>
                    <a:pt x="526" y="6717"/>
                  </a:lnTo>
                  <a:cubicBezTo>
                    <a:pt x="401" y="6767"/>
                    <a:pt x="251" y="6817"/>
                    <a:pt x="125" y="6868"/>
                  </a:cubicBezTo>
                  <a:cubicBezTo>
                    <a:pt x="25" y="7419"/>
                    <a:pt x="0" y="7870"/>
                    <a:pt x="25" y="8121"/>
                  </a:cubicBezTo>
                  <a:cubicBezTo>
                    <a:pt x="150" y="8647"/>
                    <a:pt x="226" y="8973"/>
                    <a:pt x="426" y="8973"/>
                  </a:cubicBezTo>
                  <a:lnTo>
                    <a:pt x="476" y="8973"/>
                  </a:lnTo>
                  <a:cubicBezTo>
                    <a:pt x="326" y="8697"/>
                    <a:pt x="301" y="8121"/>
                    <a:pt x="301" y="7845"/>
                  </a:cubicBezTo>
                  <a:cubicBezTo>
                    <a:pt x="351" y="7469"/>
                    <a:pt x="426" y="7093"/>
                    <a:pt x="526" y="6717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4421825" y="2481675"/>
              <a:ext cx="43900" cy="254775"/>
            </a:xfrm>
            <a:custGeom>
              <a:avLst/>
              <a:gdLst/>
              <a:ahLst/>
              <a:cxnLst/>
              <a:rect l="l" t="t" r="r" b="b"/>
              <a:pathLst>
                <a:path w="1756" h="10191" extrusionOk="0">
                  <a:moveTo>
                    <a:pt x="684" y="1"/>
                  </a:moveTo>
                  <a:cubicBezTo>
                    <a:pt x="297" y="1"/>
                    <a:pt x="1" y="699"/>
                    <a:pt x="1" y="1712"/>
                  </a:cubicBezTo>
                  <a:lnTo>
                    <a:pt x="1" y="7477"/>
                  </a:lnTo>
                  <a:cubicBezTo>
                    <a:pt x="1" y="8655"/>
                    <a:pt x="402" y="9832"/>
                    <a:pt x="878" y="10133"/>
                  </a:cubicBezTo>
                  <a:cubicBezTo>
                    <a:pt x="945" y="10172"/>
                    <a:pt x="1010" y="10190"/>
                    <a:pt x="1073" y="10190"/>
                  </a:cubicBezTo>
                  <a:cubicBezTo>
                    <a:pt x="1459" y="10190"/>
                    <a:pt x="1755" y="9492"/>
                    <a:pt x="1755" y="8479"/>
                  </a:cubicBezTo>
                  <a:lnTo>
                    <a:pt x="1755" y="2715"/>
                  </a:lnTo>
                  <a:cubicBezTo>
                    <a:pt x="1755" y="1537"/>
                    <a:pt x="1354" y="359"/>
                    <a:pt x="878" y="58"/>
                  </a:cubicBezTo>
                  <a:cubicBezTo>
                    <a:pt x="811" y="19"/>
                    <a:pt x="746" y="1"/>
                    <a:pt x="684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4421825" y="2481850"/>
              <a:ext cx="43900" cy="254425"/>
            </a:xfrm>
            <a:custGeom>
              <a:avLst/>
              <a:gdLst/>
              <a:ahLst/>
              <a:cxnLst/>
              <a:rect l="l" t="t" r="r" b="b"/>
              <a:pathLst>
                <a:path w="1756" h="10177" extrusionOk="0">
                  <a:moveTo>
                    <a:pt x="678" y="1"/>
                  </a:moveTo>
                  <a:cubicBezTo>
                    <a:pt x="302" y="1"/>
                    <a:pt x="1" y="678"/>
                    <a:pt x="1" y="1705"/>
                  </a:cubicBezTo>
                  <a:lnTo>
                    <a:pt x="1" y="7470"/>
                  </a:lnTo>
                  <a:cubicBezTo>
                    <a:pt x="1" y="8648"/>
                    <a:pt x="402" y="9825"/>
                    <a:pt x="878" y="10126"/>
                  </a:cubicBezTo>
                  <a:cubicBezTo>
                    <a:pt x="953" y="10151"/>
                    <a:pt x="1028" y="10176"/>
                    <a:pt x="1079" y="10176"/>
                  </a:cubicBezTo>
                  <a:cubicBezTo>
                    <a:pt x="1129" y="10176"/>
                    <a:pt x="1179" y="10151"/>
                    <a:pt x="1229" y="10151"/>
                  </a:cubicBezTo>
                  <a:cubicBezTo>
                    <a:pt x="1530" y="10001"/>
                    <a:pt x="1755" y="9374"/>
                    <a:pt x="1755" y="8472"/>
                  </a:cubicBezTo>
                  <a:lnTo>
                    <a:pt x="1755" y="2708"/>
                  </a:lnTo>
                  <a:cubicBezTo>
                    <a:pt x="1755" y="1530"/>
                    <a:pt x="1354" y="352"/>
                    <a:pt x="878" y="51"/>
                  </a:cubicBezTo>
                  <a:cubicBezTo>
                    <a:pt x="828" y="26"/>
                    <a:pt x="753" y="1"/>
                    <a:pt x="678" y="1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4465700" y="2557050"/>
              <a:ext cx="92750" cy="20700"/>
            </a:xfrm>
            <a:custGeom>
              <a:avLst/>
              <a:gdLst/>
              <a:ahLst/>
              <a:cxnLst/>
              <a:rect l="l" t="t" r="r" b="b"/>
              <a:pathLst>
                <a:path w="3710" h="828" extrusionOk="0">
                  <a:moveTo>
                    <a:pt x="3710" y="0"/>
                  </a:moveTo>
                  <a:lnTo>
                    <a:pt x="3710" y="0"/>
                  </a:lnTo>
                  <a:cubicBezTo>
                    <a:pt x="2582" y="326"/>
                    <a:pt x="1379" y="577"/>
                    <a:pt x="677" y="577"/>
                  </a:cubicBezTo>
                  <a:cubicBezTo>
                    <a:pt x="251" y="577"/>
                    <a:pt x="0" y="502"/>
                    <a:pt x="0" y="301"/>
                  </a:cubicBezTo>
                  <a:lnTo>
                    <a:pt x="0" y="577"/>
                  </a:lnTo>
                  <a:cubicBezTo>
                    <a:pt x="0" y="577"/>
                    <a:pt x="476" y="827"/>
                    <a:pt x="1404" y="827"/>
                  </a:cubicBezTo>
                  <a:cubicBezTo>
                    <a:pt x="1955" y="827"/>
                    <a:pt x="2707" y="727"/>
                    <a:pt x="3634" y="452"/>
                  </a:cubicBezTo>
                  <a:cubicBezTo>
                    <a:pt x="3659" y="301"/>
                    <a:pt x="3684" y="151"/>
                    <a:pt x="3710" y="0"/>
                  </a:cubicBez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4556550" y="2553300"/>
              <a:ext cx="13800" cy="15050"/>
            </a:xfrm>
            <a:custGeom>
              <a:avLst/>
              <a:gdLst/>
              <a:ahLst/>
              <a:cxnLst/>
              <a:rect l="l" t="t" r="r" b="b"/>
              <a:pathLst>
                <a:path w="552" h="602" extrusionOk="0">
                  <a:moveTo>
                    <a:pt x="552" y="0"/>
                  </a:moveTo>
                  <a:cubicBezTo>
                    <a:pt x="401" y="50"/>
                    <a:pt x="226" y="100"/>
                    <a:pt x="76" y="150"/>
                  </a:cubicBezTo>
                  <a:cubicBezTo>
                    <a:pt x="50" y="301"/>
                    <a:pt x="25" y="451"/>
                    <a:pt x="0" y="602"/>
                  </a:cubicBezTo>
                  <a:cubicBezTo>
                    <a:pt x="126" y="551"/>
                    <a:pt x="276" y="501"/>
                    <a:pt x="401" y="451"/>
                  </a:cubicBezTo>
                  <a:cubicBezTo>
                    <a:pt x="451" y="351"/>
                    <a:pt x="477" y="226"/>
                    <a:pt x="527" y="125"/>
                  </a:cubicBezTo>
                  <a:cubicBezTo>
                    <a:pt x="527" y="75"/>
                    <a:pt x="552" y="25"/>
                    <a:pt x="552" y="0"/>
                  </a:cubicBezTo>
                  <a:close/>
                </a:path>
              </a:pathLst>
            </a:custGeom>
            <a:solidFill>
              <a:srgbClr val="7C5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698775" y="2395400"/>
              <a:ext cx="71450" cy="90875"/>
            </a:xfrm>
            <a:custGeom>
              <a:avLst/>
              <a:gdLst/>
              <a:ahLst/>
              <a:cxnLst/>
              <a:rect l="l" t="t" r="r" b="b"/>
              <a:pathLst>
                <a:path w="2858" h="3635" extrusionOk="0">
                  <a:moveTo>
                    <a:pt x="2858" y="0"/>
                  </a:moveTo>
                  <a:cubicBezTo>
                    <a:pt x="2858" y="501"/>
                    <a:pt x="1680" y="1730"/>
                    <a:pt x="301" y="2907"/>
                  </a:cubicBezTo>
                  <a:cubicBezTo>
                    <a:pt x="276" y="2958"/>
                    <a:pt x="226" y="3033"/>
                    <a:pt x="201" y="3083"/>
                  </a:cubicBezTo>
                  <a:cubicBezTo>
                    <a:pt x="126" y="3258"/>
                    <a:pt x="51" y="3459"/>
                    <a:pt x="1" y="3634"/>
                  </a:cubicBezTo>
                  <a:cubicBezTo>
                    <a:pt x="2056" y="1930"/>
                    <a:pt x="2858" y="501"/>
                    <a:pt x="2858" y="501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rgbClr val="B28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4605425" y="2508175"/>
              <a:ext cx="28225" cy="50225"/>
            </a:xfrm>
            <a:custGeom>
              <a:avLst/>
              <a:gdLst/>
              <a:ahLst/>
              <a:cxnLst/>
              <a:rect l="l" t="t" r="r" b="b"/>
              <a:pathLst>
                <a:path w="1129" h="2009" extrusionOk="0">
                  <a:moveTo>
                    <a:pt x="720" y="0"/>
                  </a:moveTo>
                  <a:cubicBezTo>
                    <a:pt x="666" y="0"/>
                    <a:pt x="610" y="17"/>
                    <a:pt x="552" y="51"/>
                  </a:cubicBezTo>
                  <a:cubicBezTo>
                    <a:pt x="201" y="376"/>
                    <a:pt x="0" y="828"/>
                    <a:pt x="0" y="1329"/>
                  </a:cubicBezTo>
                  <a:cubicBezTo>
                    <a:pt x="0" y="1748"/>
                    <a:pt x="159" y="2008"/>
                    <a:pt x="376" y="2008"/>
                  </a:cubicBezTo>
                  <a:cubicBezTo>
                    <a:pt x="431" y="2008"/>
                    <a:pt x="490" y="1991"/>
                    <a:pt x="552" y="1955"/>
                  </a:cubicBezTo>
                  <a:cubicBezTo>
                    <a:pt x="928" y="1630"/>
                    <a:pt x="1128" y="1178"/>
                    <a:pt x="1103" y="702"/>
                  </a:cubicBezTo>
                  <a:cubicBezTo>
                    <a:pt x="1103" y="278"/>
                    <a:pt x="940" y="0"/>
                    <a:pt x="7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4532100" y="1572700"/>
              <a:ext cx="310825" cy="1052250"/>
            </a:xfrm>
            <a:custGeom>
              <a:avLst/>
              <a:gdLst/>
              <a:ahLst/>
              <a:cxnLst/>
              <a:rect l="l" t="t" r="r" b="b"/>
              <a:pathLst>
                <a:path w="12433" h="42090" extrusionOk="0">
                  <a:moveTo>
                    <a:pt x="1304" y="1"/>
                  </a:moveTo>
                  <a:cubicBezTo>
                    <a:pt x="1304" y="1"/>
                    <a:pt x="352" y="1053"/>
                    <a:pt x="527" y="4788"/>
                  </a:cubicBezTo>
                  <a:cubicBezTo>
                    <a:pt x="703" y="7169"/>
                    <a:pt x="1530" y="9474"/>
                    <a:pt x="2908" y="11429"/>
                  </a:cubicBezTo>
                  <a:lnTo>
                    <a:pt x="5891" y="18948"/>
                  </a:lnTo>
                  <a:cubicBezTo>
                    <a:pt x="5891" y="18948"/>
                    <a:pt x="3886" y="28447"/>
                    <a:pt x="2307" y="30452"/>
                  </a:cubicBezTo>
                  <a:cubicBezTo>
                    <a:pt x="728" y="32457"/>
                    <a:pt x="101" y="33334"/>
                    <a:pt x="1" y="34161"/>
                  </a:cubicBezTo>
                  <a:lnTo>
                    <a:pt x="1981" y="33034"/>
                  </a:lnTo>
                  <a:cubicBezTo>
                    <a:pt x="2072" y="32992"/>
                    <a:pt x="2152" y="32973"/>
                    <a:pt x="2222" y="32973"/>
                  </a:cubicBezTo>
                  <a:cubicBezTo>
                    <a:pt x="2999" y="32973"/>
                    <a:pt x="2549" y="35324"/>
                    <a:pt x="2457" y="35715"/>
                  </a:cubicBezTo>
                  <a:cubicBezTo>
                    <a:pt x="2206" y="36943"/>
                    <a:pt x="1881" y="38146"/>
                    <a:pt x="1505" y="39349"/>
                  </a:cubicBezTo>
                  <a:cubicBezTo>
                    <a:pt x="1329" y="39826"/>
                    <a:pt x="1229" y="40302"/>
                    <a:pt x="1154" y="40803"/>
                  </a:cubicBezTo>
                  <a:cubicBezTo>
                    <a:pt x="1134" y="41173"/>
                    <a:pt x="1191" y="42089"/>
                    <a:pt x="1558" y="42089"/>
                  </a:cubicBezTo>
                  <a:cubicBezTo>
                    <a:pt x="1664" y="42089"/>
                    <a:pt x="1794" y="42014"/>
                    <a:pt x="1956" y="41831"/>
                  </a:cubicBezTo>
                  <a:cubicBezTo>
                    <a:pt x="2231" y="41505"/>
                    <a:pt x="2683" y="40778"/>
                    <a:pt x="2933" y="40452"/>
                  </a:cubicBezTo>
                  <a:cubicBezTo>
                    <a:pt x="3485" y="40201"/>
                    <a:pt x="4111" y="40151"/>
                    <a:pt x="4713" y="39600"/>
                  </a:cubicBezTo>
                  <a:cubicBezTo>
                    <a:pt x="5064" y="39299"/>
                    <a:pt x="5189" y="38848"/>
                    <a:pt x="5465" y="38522"/>
                  </a:cubicBezTo>
                  <a:cubicBezTo>
                    <a:pt x="5765" y="38222"/>
                    <a:pt x="6016" y="37921"/>
                    <a:pt x="6242" y="37570"/>
                  </a:cubicBezTo>
                  <a:cubicBezTo>
                    <a:pt x="6492" y="37069"/>
                    <a:pt x="6643" y="36517"/>
                    <a:pt x="6868" y="35991"/>
                  </a:cubicBezTo>
                  <a:cubicBezTo>
                    <a:pt x="7194" y="35239"/>
                    <a:pt x="7419" y="34462"/>
                    <a:pt x="7520" y="33660"/>
                  </a:cubicBezTo>
                  <a:cubicBezTo>
                    <a:pt x="7620" y="32983"/>
                    <a:pt x="7645" y="32307"/>
                    <a:pt x="7595" y="31605"/>
                  </a:cubicBezTo>
                  <a:cubicBezTo>
                    <a:pt x="7570" y="30903"/>
                    <a:pt x="7645" y="30201"/>
                    <a:pt x="7871" y="29525"/>
                  </a:cubicBezTo>
                  <a:cubicBezTo>
                    <a:pt x="8096" y="28923"/>
                    <a:pt x="9349" y="26542"/>
                    <a:pt x="10001" y="25038"/>
                  </a:cubicBezTo>
                  <a:cubicBezTo>
                    <a:pt x="10477" y="23886"/>
                    <a:pt x="10978" y="22758"/>
                    <a:pt x="11480" y="21605"/>
                  </a:cubicBezTo>
                  <a:cubicBezTo>
                    <a:pt x="12257" y="19800"/>
                    <a:pt x="12432" y="18973"/>
                    <a:pt x="11831" y="17144"/>
                  </a:cubicBezTo>
                  <a:cubicBezTo>
                    <a:pt x="11229" y="15289"/>
                    <a:pt x="8347" y="6467"/>
                    <a:pt x="7344" y="3885"/>
                  </a:cubicBezTo>
                  <a:cubicBezTo>
                    <a:pt x="6317" y="1279"/>
                    <a:pt x="4462" y="452"/>
                    <a:pt x="13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4540875" y="1570200"/>
              <a:ext cx="306425" cy="548275"/>
            </a:xfrm>
            <a:custGeom>
              <a:avLst/>
              <a:gdLst/>
              <a:ahLst/>
              <a:cxnLst/>
              <a:rect l="l" t="t" r="r" b="b"/>
              <a:pathLst>
                <a:path w="12257" h="21931" extrusionOk="0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5490" y="19048"/>
                  </a:lnTo>
                  <a:lnTo>
                    <a:pt x="5289" y="20226"/>
                  </a:lnTo>
                  <a:cubicBezTo>
                    <a:pt x="5289" y="20226"/>
                    <a:pt x="5553" y="20160"/>
                    <a:pt x="6053" y="20160"/>
                  </a:cubicBezTo>
                  <a:cubicBezTo>
                    <a:pt x="6577" y="20160"/>
                    <a:pt x="7360" y="20232"/>
                    <a:pt x="8372" y="20527"/>
                  </a:cubicBezTo>
                  <a:cubicBezTo>
                    <a:pt x="10352" y="21078"/>
                    <a:pt x="11003" y="21930"/>
                    <a:pt x="11003" y="21930"/>
                  </a:cubicBezTo>
                  <a:cubicBezTo>
                    <a:pt x="12256" y="19549"/>
                    <a:pt x="11981" y="18497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4540875" y="1570200"/>
              <a:ext cx="298900" cy="547650"/>
            </a:xfrm>
            <a:custGeom>
              <a:avLst/>
              <a:gdLst/>
              <a:ahLst/>
              <a:cxnLst/>
              <a:rect l="l" t="t" r="r" b="b"/>
              <a:pathLst>
                <a:path w="11956" h="21906" extrusionOk="0">
                  <a:moveTo>
                    <a:pt x="953" y="0"/>
                  </a:moveTo>
                  <a:cubicBezTo>
                    <a:pt x="953" y="0"/>
                    <a:pt x="26" y="953"/>
                    <a:pt x="1" y="4261"/>
                  </a:cubicBezTo>
                  <a:cubicBezTo>
                    <a:pt x="1" y="6793"/>
                    <a:pt x="753" y="9299"/>
                    <a:pt x="2106" y="11429"/>
                  </a:cubicBezTo>
                  <a:lnTo>
                    <a:pt x="3459" y="14462"/>
                  </a:lnTo>
                  <a:lnTo>
                    <a:pt x="5490" y="19048"/>
                  </a:lnTo>
                  <a:lnTo>
                    <a:pt x="5289" y="20226"/>
                  </a:lnTo>
                  <a:cubicBezTo>
                    <a:pt x="5314" y="20226"/>
                    <a:pt x="5364" y="20201"/>
                    <a:pt x="5439" y="20201"/>
                  </a:cubicBezTo>
                  <a:cubicBezTo>
                    <a:pt x="5565" y="20176"/>
                    <a:pt x="5815" y="20126"/>
                    <a:pt x="6166" y="20126"/>
                  </a:cubicBezTo>
                  <a:cubicBezTo>
                    <a:pt x="6667" y="20126"/>
                    <a:pt x="7444" y="20201"/>
                    <a:pt x="8522" y="20552"/>
                  </a:cubicBezTo>
                  <a:cubicBezTo>
                    <a:pt x="10527" y="21153"/>
                    <a:pt x="10953" y="21780"/>
                    <a:pt x="11003" y="21905"/>
                  </a:cubicBezTo>
                  <a:cubicBezTo>
                    <a:pt x="11780" y="20452"/>
                    <a:pt x="11956" y="19499"/>
                    <a:pt x="11956" y="18823"/>
                  </a:cubicBezTo>
                  <a:cubicBezTo>
                    <a:pt x="11956" y="18397"/>
                    <a:pt x="11881" y="18096"/>
                    <a:pt x="11830" y="17820"/>
                  </a:cubicBezTo>
                  <a:cubicBezTo>
                    <a:pt x="11705" y="17169"/>
                    <a:pt x="10502" y="13484"/>
                    <a:pt x="8873" y="8647"/>
                  </a:cubicBezTo>
                  <a:cubicBezTo>
                    <a:pt x="7219" y="3785"/>
                    <a:pt x="7068" y="3234"/>
                    <a:pt x="5865" y="1805"/>
                  </a:cubicBezTo>
                  <a:cubicBezTo>
                    <a:pt x="4662" y="402"/>
                    <a:pt x="2507" y="176"/>
                    <a:pt x="953" y="0"/>
                  </a:cubicBezTo>
                  <a:close/>
                </a:path>
              </a:pathLst>
            </a:custGeom>
            <a:solidFill>
              <a:srgbClr val="FFE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4654925" y="2073325"/>
              <a:ext cx="161675" cy="121600"/>
            </a:xfrm>
            <a:custGeom>
              <a:avLst/>
              <a:gdLst/>
              <a:ahLst/>
              <a:cxnLst/>
              <a:rect l="l" t="t" r="r" b="b"/>
              <a:pathLst>
                <a:path w="6467" h="4864" extrusionOk="0">
                  <a:moveTo>
                    <a:pt x="1553" y="1"/>
                  </a:moveTo>
                  <a:cubicBezTo>
                    <a:pt x="989" y="1"/>
                    <a:pt x="727" y="101"/>
                    <a:pt x="727" y="101"/>
                  </a:cubicBezTo>
                  <a:lnTo>
                    <a:pt x="0" y="3059"/>
                  </a:lnTo>
                  <a:cubicBezTo>
                    <a:pt x="68" y="3057"/>
                    <a:pt x="135" y="3056"/>
                    <a:pt x="202" y="3056"/>
                  </a:cubicBezTo>
                  <a:cubicBezTo>
                    <a:pt x="2011" y="3056"/>
                    <a:pt x="3761" y="3703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71" y="88"/>
                    <a:pt x="2080" y="1"/>
                    <a:pt x="1553" y="1"/>
                  </a:cubicBezTo>
                  <a:close/>
                </a:path>
              </a:pathLst>
            </a:custGeom>
            <a:solidFill>
              <a:srgbClr val="FFB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4654925" y="2073325"/>
              <a:ext cx="161675" cy="121600"/>
            </a:xfrm>
            <a:custGeom>
              <a:avLst/>
              <a:gdLst/>
              <a:ahLst/>
              <a:cxnLst/>
              <a:rect l="l" t="t" r="r" b="b"/>
              <a:pathLst>
                <a:path w="6467" h="4864" extrusionOk="0">
                  <a:moveTo>
                    <a:pt x="1604" y="1"/>
                  </a:moveTo>
                  <a:cubicBezTo>
                    <a:pt x="1003" y="1"/>
                    <a:pt x="727" y="101"/>
                    <a:pt x="727" y="101"/>
                  </a:cubicBezTo>
                  <a:lnTo>
                    <a:pt x="0" y="3059"/>
                  </a:lnTo>
                  <a:lnTo>
                    <a:pt x="251" y="3059"/>
                  </a:lnTo>
                  <a:cubicBezTo>
                    <a:pt x="2030" y="3059"/>
                    <a:pt x="3785" y="3710"/>
                    <a:pt x="5138" y="4863"/>
                  </a:cubicBezTo>
                  <a:lnTo>
                    <a:pt x="6466" y="1805"/>
                  </a:lnTo>
                  <a:cubicBezTo>
                    <a:pt x="6466" y="1805"/>
                    <a:pt x="6191" y="1104"/>
                    <a:pt x="3960" y="427"/>
                  </a:cubicBezTo>
                  <a:cubicBezTo>
                    <a:pt x="2882" y="76"/>
                    <a:pt x="2105" y="1"/>
                    <a:pt x="1604" y="1"/>
                  </a:cubicBezTo>
                  <a:close/>
                </a:path>
              </a:pathLst>
            </a:custGeom>
            <a:solidFill>
              <a:srgbClr val="FFF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1"/>
          <p:cNvSpPr txBox="1">
            <a:spLocks noGrp="1"/>
          </p:cNvSpPr>
          <p:nvPr>
            <p:ph type="title"/>
          </p:nvPr>
        </p:nvSpPr>
        <p:spPr>
          <a:xfrm>
            <a:off x="726225" y="365150"/>
            <a:ext cx="81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Design</a:t>
            </a:r>
            <a:endParaRPr/>
          </a:p>
        </p:txBody>
      </p:sp>
      <p:sp>
        <p:nvSpPr>
          <p:cNvPr id="837" name="Google Shape;837;p41"/>
          <p:cNvSpPr txBox="1">
            <a:spLocks noGrp="1"/>
          </p:cNvSpPr>
          <p:nvPr>
            <p:ph type="subTitle" idx="1"/>
          </p:nvPr>
        </p:nvSpPr>
        <p:spPr>
          <a:xfrm>
            <a:off x="759750" y="1117175"/>
            <a:ext cx="42498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Using a Factorial Design with two treatments in tweet content, which combination has the strongest effect?</a:t>
            </a:r>
            <a:endParaRPr sz="1300"/>
          </a:p>
          <a:p>
            <a:pPr marL="457200" lvl="0" indent="-3460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53846"/>
              <a:buAutoNum type="arabicPeriod"/>
            </a:pPr>
            <a:r>
              <a:rPr lang="en" sz="1300" b="1"/>
              <a:t>False</a:t>
            </a:r>
            <a:r>
              <a:rPr lang="en" sz="1300"/>
              <a:t>: Pulled actual “False”-rated tweets from Politifact for variety of topics</a:t>
            </a:r>
            <a:endParaRPr sz="1300"/>
          </a:p>
          <a:p>
            <a:pPr marL="457200" lvl="0" indent="-3460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53846"/>
              <a:buAutoNum type="arabicPeriod"/>
            </a:pPr>
            <a:r>
              <a:rPr lang="en" sz="1300" b="1"/>
              <a:t>True</a:t>
            </a:r>
            <a:r>
              <a:rPr lang="en" sz="1300"/>
              <a:t>: Pulled associated Politifact-corrected tweet statements</a:t>
            </a:r>
            <a:endParaRPr sz="1300"/>
          </a:p>
          <a:p>
            <a:pPr marL="457200" lvl="0" indent="-3460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53846"/>
              <a:buAutoNum type="arabicPeriod"/>
            </a:pPr>
            <a:r>
              <a:rPr lang="en" sz="1300" b="1"/>
              <a:t>Positive/Negative</a:t>
            </a:r>
            <a:r>
              <a:rPr lang="en" sz="1300"/>
              <a:t> </a:t>
            </a:r>
            <a:r>
              <a:rPr lang="en" sz="1300" b="1"/>
              <a:t>Sentiment: </a:t>
            </a:r>
            <a:r>
              <a:rPr lang="en" sz="1300"/>
              <a:t>Added terms that accentuated sentiment to Fake/Fact tweets w/o meaning change. (+/-)  0.8  sentiment scores. </a:t>
            </a:r>
            <a:endParaRPr sz="1300"/>
          </a:p>
          <a:p>
            <a:pPr marL="457200" lvl="0" indent="-3460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53846"/>
              <a:buAutoNum type="arabicPeriod"/>
            </a:pPr>
            <a:r>
              <a:rPr lang="en" sz="1300" b="1"/>
              <a:t>Generated/Blurred tweet info</a:t>
            </a:r>
            <a:r>
              <a:rPr lang="en" sz="1300"/>
              <a:t>: fake images, names, dates and reactions</a:t>
            </a:r>
            <a:endParaRPr sz="1300"/>
          </a:p>
          <a:p>
            <a:pPr marL="457200" lvl="0" indent="-3460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53846"/>
              <a:buAutoNum type="arabicPeriod"/>
            </a:pPr>
            <a:r>
              <a:rPr lang="en" sz="1300" b="1"/>
              <a:t>Presentation:</a:t>
            </a:r>
            <a:r>
              <a:rPr lang="en" sz="1300"/>
              <a:t> scroll format, similar to real experience.</a:t>
            </a:r>
            <a:endParaRPr sz="1300"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38" name="Google Shape;838;p41"/>
          <p:cNvSpPr txBox="1"/>
          <p:nvPr/>
        </p:nvSpPr>
        <p:spPr>
          <a:xfrm>
            <a:off x="5286925" y="278400"/>
            <a:ext cx="31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Tweet - True/Positive</a:t>
            </a:r>
            <a:endParaRPr/>
          </a:p>
        </p:txBody>
      </p:sp>
      <p:sp>
        <p:nvSpPr>
          <p:cNvPr id="839" name="Google Shape;839;p41"/>
          <p:cNvSpPr txBox="1"/>
          <p:nvPr/>
        </p:nvSpPr>
        <p:spPr>
          <a:xfrm>
            <a:off x="5319550" y="2803525"/>
            <a:ext cx="31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Tweet - False/Negative</a:t>
            </a:r>
            <a:endParaRPr/>
          </a:p>
        </p:txBody>
      </p:sp>
      <p:pic>
        <p:nvPicPr>
          <p:cNvPr id="840" name="Google Shape;8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225" y="3163925"/>
            <a:ext cx="2674274" cy="1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824" y="645227"/>
            <a:ext cx="2558300" cy="2158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1"/>
          <p:cNvSpPr txBox="1"/>
          <p:nvPr/>
        </p:nvSpPr>
        <p:spPr>
          <a:xfrm>
            <a:off x="5952300" y="1498075"/>
            <a:ext cx="519000" cy="219300"/>
          </a:xfrm>
          <a:prstGeom prst="rect">
            <a:avLst/>
          </a:prstGeom>
          <a:solidFill>
            <a:srgbClr val="FFFF00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FF00"/>
              </a:highlight>
            </a:endParaRPr>
          </a:p>
        </p:txBody>
      </p:sp>
      <p:sp>
        <p:nvSpPr>
          <p:cNvPr id="843" name="Google Shape;843;p41"/>
          <p:cNvSpPr txBox="1"/>
          <p:nvPr/>
        </p:nvSpPr>
        <p:spPr>
          <a:xfrm>
            <a:off x="7350200" y="1631413"/>
            <a:ext cx="519000" cy="219300"/>
          </a:xfrm>
          <a:prstGeom prst="rect">
            <a:avLst/>
          </a:prstGeom>
          <a:solidFill>
            <a:srgbClr val="FFFF00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FF00"/>
              </a:highlight>
            </a:endParaRPr>
          </a:p>
        </p:txBody>
      </p:sp>
      <p:sp>
        <p:nvSpPr>
          <p:cNvPr id="844" name="Google Shape;844;p41"/>
          <p:cNvSpPr txBox="1"/>
          <p:nvPr/>
        </p:nvSpPr>
        <p:spPr>
          <a:xfrm>
            <a:off x="7514150" y="1761036"/>
            <a:ext cx="577500" cy="219300"/>
          </a:xfrm>
          <a:prstGeom prst="rect">
            <a:avLst/>
          </a:prstGeom>
          <a:solidFill>
            <a:srgbClr val="FFFF00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FF00"/>
              </a:highlight>
            </a:endParaRPr>
          </a:p>
        </p:txBody>
      </p:sp>
      <p:sp>
        <p:nvSpPr>
          <p:cNvPr id="845" name="Google Shape;845;p41"/>
          <p:cNvSpPr txBox="1"/>
          <p:nvPr/>
        </p:nvSpPr>
        <p:spPr>
          <a:xfrm>
            <a:off x="7626200" y="1880325"/>
            <a:ext cx="519000" cy="219300"/>
          </a:xfrm>
          <a:prstGeom prst="rect">
            <a:avLst/>
          </a:prstGeom>
          <a:solidFill>
            <a:srgbClr val="FFFF00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FF00"/>
              </a:highlight>
            </a:endParaRPr>
          </a:p>
        </p:txBody>
      </p:sp>
      <p:sp>
        <p:nvSpPr>
          <p:cNvPr id="846" name="Google Shape;846;p41"/>
          <p:cNvSpPr txBox="1"/>
          <p:nvPr/>
        </p:nvSpPr>
        <p:spPr>
          <a:xfrm>
            <a:off x="7282700" y="3451225"/>
            <a:ext cx="519000" cy="219300"/>
          </a:xfrm>
          <a:prstGeom prst="rect">
            <a:avLst/>
          </a:prstGeom>
          <a:solidFill>
            <a:srgbClr val="FFFF00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FF00"/>
              </a:highlight>
            </a:endParaRPr>
          </a:p>
        </p:txBody>
      </p:sp>
      <p:sp>
        <p:nvSpPr>
          <p:cNvPr id="847" name="Google Shape;847;p41"/>
          <p:cNvSpPr txBox="1"/>
          <p:nvPr/>
        </p:nvSpPr>
        <p:spPr>
          <a:xfrm>
            <a:off x="5768650" y="3765075"/>
            <a:ext cx="967800" cy="219300"/>
          </a:xfrm>
          <a:prstGeom prst="rect">
            <a:avLst/>
          </a:prstGeom>
          <a:solidFill>
            <a:srgbClr val="FFFF00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FF00"/>
              </a:highlight>
            </a:endParaRPr>
          </a:p>
        </p:txBody>
      </p:sp>
      <p:sp>
        <p:nvSpPr>
          <p:cNvPr id="848" name="Google Shape;848;p41"/>
          <p:cNvSpPr txBox="1"/>
          <p:nvPr/>
        </p:nvSpPr>
        <p:spPr>
          <a:xfrm>
            <a:off x="7626200" y="3765075"/>
            <a:ext cx="577500" cy="219300"/>
          </a:xfrm>
          <a:prstGeom prst="rect">
            <a:avLst/>
          </a:prstGeom>
          <a:solidFill>
            <a:srgbClr val="FFFF00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FF00"/>
              </a:highlight>
            </a:endParaRPr>
          </a:p>
        </p:txBody>
      </p:sp>
      <p:sp>
        <p:nvSpPr>
          <p:cNvPr id="849" name="Google Shape;849;p41"/>
          <p:cNvSpPr txBox="1"/>
          <p:nvPr/>
        </p:nvSpPr>
        <p:spPr>
          <a:xfrm>
            <a:off x="5952300" y="3451225"/>
            <a:ext cx="519000" cy="219300"/>
          </a:xfrm>
          <a:prstGeom prst="rect">
            <a:avLst/>
          </a:prstGeom>
          <a:solidFill>
            <a:srgbClr val="FFFF00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>
            <a:spLocks noGrp="1"/>
          </p:cNvSpPr>
          <p:nvPr>
            <p:ph type="title"/>
          </p:nvPr>
        </p:nvSpPr>
        <p:spPr>
          <a:xfrm>
            <a:off x="726225" y="365150"/>
            <a:ext cx="81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855" name="Google Shape;855;p42"/>
          <p:cNvSpPr txBox="1">
            <a:spLocks noGrp="1"/>
          </p:cNvSpPr>
          <p:nvPr>
            <p:ph type="subTitle" idx="1"/>
          </p:nvPr>
        </p:nvSpPr>
        <p:spPr>
          <a:xfrm>
            <a:off x="759750" y="1117179"/>
            <a:ext cx="76917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 experiment helps us test the possibility of controlling the memory retention of respondents considering the following relationship: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 = β</a:t>
            </a:r>
            <a:r>
              <a:rPr lang="en" sz="1400" baseline="-25000">
                <a:solidFill>
                  <a:schemeClr val="dk1"/>
                </a:solidFill>
              </a:rPr>
              <a:t>0</a:t>
            </a:r>
            <a:r>
              <a:rPr lang="en" sz="1400">
                <a:solidFill>
                  <a:schemeClr val="dk1"/>
                </a:solidFill>
              </a:rPr>
              <a:t> + β</a:t>
            </a:r>
            <a:r>
              <a:rPr lang="en" sz="1400" baseline="-25000">
                <a:solidFill>
                  <a:schemeClr val="dk1"/>
                </a:solidFill>
              </a:rPr>
              <a:t>1</a:t>
            </a:r>
            <a:r>
              <a:rPr lang="en" sz="1400">
                <a:solidFill>
                  <a:schemeClr val="dk1"/>
                </a:solidFill>
              </a:rPr>
              <a:t>T + β</a:t>
            </a:r>
            <a:r>
              <a:rPr lang="en" sz="1400" baseline="-250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S +β</a:t>
            </a:r>
            <a:r>
              <a:rPr lang="en" sz="1400" baseline="-25000">
                <a:solidFill>
                  <a:schemeClr val="dk1"/>
                </a:solidFill>
              </a:rPr>
              <a:t>3</a:t>
            </a:r>
            <a:r>
              <a:rPr lang="en" sz="1400">
                <a:solidFill>
                  <a:schemeClr val="dk1"/>
                </a:solidFill>
              </a:rPr>
              <a:t>T*S (Eq. 1)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Where: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y: number of tweets remembered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T: truthfulness in the tweet (0,1)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S: sentiment in the tweet (0,1)</a:t>
            </a:r>
            <a:endParaRPr/>
          </a:p>
        </p:txBody>
      </p:sp>
      <p:graphicFrame>
        <p:nvGraphicFramePr>
          <p:cNvPr id="856" name="Google Shape;856;p42"/>
          <p:cNvGraphicFramePr/>
          <p:nvPr/>
        </p:nvGraphicFramePr>
        <p:xfrm>
          <a:off x="1122300" y="28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{F886B63D-578F-4EB6-91AD-8E589B6FADA5}</a:tableStyleId>
              </a:tblPr>
              <a:tblGrid>
                <a:gridCol w="223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(0)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A8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(1) 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Truthfulness (T)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Sentiment (S)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7" name="Google Shape;857;p42"/>
          <p:cNvSpPr txBox="1">
            <a:spLocks noGrp="1"/>
          </p:cNvSpPr>
          <p:nvPr>
            <p:ph type="title" idx="4294967295"/>
          </p:nvPr>
        </p:nvSpPr>
        <p:spPr>
          <a:xfrm>
            <a:off x="1846047" y="4195775"/>
            <a:ext cx="52440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Baseline treatment: False-Positive (FP)</a:t>
            </a:r>
            <a:endParaRPr sz="22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44"/>
          <p:cNvGrpSpPr/>
          <p:nvPr/>
        </p:nvGrpSpPr>
        <p:grpSpPr>
          <a:xfrm>
            <a:off x="5786711" y="1945574"/>
            <a:ext cx="910590" cy="842352"/>
            <a:chOff x="-60988625" y="3740800"/>
            <a:chExt cx="316650" cy="310350"/>
          </a:xfrm>
        </p:grpSpPr>
        <p:sp>
          <p:nvSpPr>
            <p:cNvPr id="870" name="Google Shape;870;p44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4"/>
          <p:cNvGrpSpPr/>
          <p:nvPr/>
        </p:nvGrpSpPr>
        <p:grpSpPr>
          <a:xfrm>
            <a:off x="2339223" y="4042493"/>
            <a:ext cx="884530" cy="839155"/>
            <a:chOff x="-60988625" y="3740800"/>
            <a:chExt cx="316650" cy="310350"/>
          </a:xfrm>
        </p:grpSpPr>
        <p:sp>
          <p:nvSpPr>
            <p:cNvPr id="874" name="Google Shape;874;p44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4"/>
          <p:cNvGrpSpPr/>
          <p:nvPr/>
        </p:nvGrpSpPr>
        <p:grpSpPr>
          <a:xfrm>
            <a:off x="5807848" y="4049322"/>
            <a:ext cx="910590" cy="832141"/>
            <a:chOff x="-60988625" y="3740800"/>
            <a:chExt cx="316650" cy="310350"/>
          </a:xfrm>
        </p:grpSpPr>
        <p:sp>
          <p:nvSpPr>
            <p:cNvPr id="878" name="Google Shape;878;p44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4"/>
          <p:cNvGrpSpPr/>
          <p:nvPr/>
        </p:nvGrpSpPr>
        <p:grpSpPr>
          <a:xfrm>
            <a:off x="2297006" y="1945566"/>
            <a:ext cx="864486" cy="842352"/>
            <a:chOff x="-60988625" y="3740800"/>
            <a:chExt cx="316650" cy="310350"/>
          </a:xfrm>
        </p:grpSpPr>
        <p:sp>
          <p:nvSpPr>
            <p:cNvPr id="882" name="Google Shape;882;p44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4"/>
          <p:cNvSpPr txBox="1">
            <a:spLocks noGrp="1"/>
          </p:cNvSpPr>
          <p:nvPr>
            <p:ph type="title"/>
          </p:nvPr>
        </p:nvSpPr>
        <p:spPr>
          <a:xfrm>
            <a:off x="621050" y="245685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Treatments = Surveys</a:t>
            </a:r>
            <a:endParaRPr/>
          </a:p>
        </p:txBody>
      </p:sp>
      <p:sp>
        <p:nvSpPr>
          <p:cNvPr id="886" name="Google Shape;886;p44"/>
          <p:cNvSpPr txBox="1">
            <a:spLocks noGrp="1"/>
          </p:cNvSpPr>
          <p:nvPr>
            <p:ph type="title" idx="2"/>
          </p:nvPr>
        </p:nvSpPr>
        <p:spPr>
          <a:xfrm>
            <a:off x="1654879" y="1407125"/>
            <a:ext cx="24072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True Positive Survey</a:t>
            </a:r>
            <a:endParaRPr sz="1679"/>
          </a:p>
        </p:txBody>
      </p:sp>
      <p:sp>
        <p:nvSpPr>
          <p:cNvPr id="887" name="Google Shape;887;p44"/>
          <p:cNvSpPr txBox="1">
            <a:spLocks noGrp="1"/>
          </p:cNvSpPr>
          <p:nvPr>
            <p:ph type="title" idx="3"/>
          </p:nvPr>
        </p:nvSpPr>
        <p:spPr>
          <a:xfrm>
            <a:off x="1654879" y="3493652"/>
            <a:ext cx="2463000" cy="3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False Positive Survey</a:t>
            </a:r>
            <a:endParaRPr sz="1679"/>
          </a:p>
        </p:txBody>
      </p:sp>
      <p:sp>
        <p:nvSpPr>
          <p:cNvPr id="888" name="Google Shape;888;p44"/>
          <p:cNvSpPr txBox="1">
            <a:spLocks noGrp="1"/>
          </p:cNvSpPr>
          <p:nvPr>
            <p:ph type="title" idx="4"/>
          </p:nvPr>
        </p:nvSpPr>
        <p:spPr>
          <a:xfrm>
            <a:off x="5044655" y="1407125"/>
            <a:ext cx="2463000" cy="3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True Negative Survey</a:t>
            </a:r>
            <a:endParaRPr sz="1679"/>
          </a:p>
        </p:txBody>
      </p:sp>
      <p:sp>
        <p:nvSpPr>
          <p:cNvPr id="889" name="Google Shape;889;p44"/>
          <p:cNvSpPr txBox="1">
            <a:spLocks noGrp="1"/>
          </p:cNvSpPr>
          <p:nvPr>
            <p:ph type="title" idx="5"/>
          </p:nvPr>
        </p:nvSpPr>
        <p:spPr>
          <a:xfrm>
            <a:off x="5127029" y="3493650"/>
            <a:ext cx="24630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/>
              <a:t>False Negative Survey</a:t>
            </a:r>
            <a:endParaRPr sz="1679"/>
          </a:p>
        </p:txBody>
      </p:sp>
      <p:sp>
        <p:nvSpPr>
          <p:cNvPr id="890" name="Google Shape;890;p44"/>
          <p:cNvSpPr txBox="1">
            <a:spLocks noGrp="1"/>
          </p:cNvSpPr>
          <p:nvPr>
            <p:ph type="subTitle" idx="1"/>
          </p:nvPr>
        </p:nvSpPr>
        <p:spPr>
          <a:xfrm>
            <a:off x="1551737" y="1633288"/>
            <a:ext cx="21489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Qualtrics</a:t>
            </a:r>
            <a:endParaRPr/>
          </a:p>
        </p:txBody>
      </p:sp>
      <p:sp>
        <p:nvSpPr>
          <p:cNvPr id="891" name="Google Shape;891;p44"/>
          <p:cNvSpPr txBox="1">
            <a:spLocks noGrp="1"/>
          </p:cNvSpPr>
          <p:nvPr>
            <p:ph type="subTitle" idx="7"/>
          </p:nvPr>
        </p:nvSpPr>
        <p:spPr>
          <a:xfrm>
            <a:off x="1590562" y="3776409"/>
            <a:ext cx="21987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Qualtrics</a:t>
            </a:r>
            <a:endParaRPr/>
          </a:p>
        </p:txBody>
      </p:sp>
      <p:sp>
        <p:nvSpPr>
          <p:cNvPr id="892" name="Google Shape;892;p44"/>
          <p:cNvSpPr txBox="1">
            <a:spLocks noGrp="1"/>
          </p:cNvSpPr>
          <p:nvPr>
            <p:ph type="subTitle" idx="9"/>
          </p:nvPr>
        </p:nvSpPr>
        <p:spPr>
          <a:xfrm>
            <a:off x="5039301" y="1643524"/>
            <a:ext cx="2157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Qualtrics</a:t>
            </a:r>
            <a:endParaRPr/>
          </a:p>
        </p:txBody>
      </p:sp>
      <p:sp>
        <p:nvSpPr>
          <p:cNvPr id="893" name="Google Shape;893;p44"/>
          <p:cNvSpPr txBox="1">
            <a:spLocks noGrp="1"/>
          </p:cNvSpPr>
          <p:nvPr>
            <p:ph type="subTitle" idx="14"/>
          </p:nvPr>
        </p:nvSpPr>
        <p:spPr>
          <a:xfrm>
            <a:off x="5127025" y="3776406"/>
            <a:ext cx="2036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820"/>
              <a:t>Qualtrics</a:t>
            </a:r>
            <a:endParaRPr sz="820"/>
          </a:p>
        </p:txBody>
      </p:sp>
      <p:sp>
        <p:nvSpPr>
          <p:cNvPr id="894" name="Google Shape;894;p44"/>
          <p:cNvSpPr/>
          <p:nvPr/>
        </p:nvSpPr>
        <p:spPr>
          <a:xfrm>
            <a:off x="2438737" y="2116963"/>
            <a:ext cx="374887" cy="294608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4"/>
          <p:cNvSpPr/>
          <p:nvPr/>
        </p:nvSpPr>
        <p:spPr>
          <a:xfrm>
            <a:off x="5957788" y="2156001"/>
            <a:ext cx="374887" cy="294608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44"/>
          <p:cNvGrpSpPr/>
          <p:nvPr/>
        </p:nvGrpSpPr>
        <p:grpSpPr>
          <a:xfrm>
            <a:off x="6144413" y="1101463"/>
            <a:ext cx="334435" cy="322245"/>
            <a:chOff x="5049725" y="3806450"/>
            <a:chExt cx="481825" cy="481825"/>
          </a:xfrm>
        </p:grpSpPr>
        <p:sp>
          <p:nvSpPr>
            <p:cNvPr id="897" name="Google Shape;897;p44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0" name="Google Shape;900;p44"/>
          <p:cNvGrpSpPr/>
          <p:nvPr/>
        </p:nvGrpSpPr>
        <p:grpSpPr>
          <a:xfrm>
            <a:off x="6139088" y="3182909"/>
            <a:ext cx="334435" cy="322245"/>
            <a:chOff x="5049725" y="3806450"/>
            <a:chExt cx="481825" cy="481825"/>
          </a:xfrm>
        </p:grpSpPr>
        <p:sp>
          <p:nvSpPr>
            <p:cNvPr id="901" name="Google Shape;901;p44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4" name="Google Shape;904;p44"/>
          <p:cNvGrpSpPr/>
          <p:nvPr/>
        </p:nvGrpSpPr>
        <p:grpSpPr>
          <a:xfrm>
            <a:off x="2724487" y="1091215"/>
            <a:ext cx="334435" cy="322245"/>
            <a:chOff x="5651375" y="3806450"/>
            <a:chExt cx="481825" cy="481825"/>
          </a:xfrm>
        </p:grpSpPr>
        <p:sp>
          <p:nvSpPr>
            <p:cNvPr id="905" name="Google Shape;905;p44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9" name="Google Shape;909;p44"/>
          <p:cNvGrpSpPr/>
          <p:nvPr/>
        </p:nvGrpSpPr>
        <p:grpSpPr>
          <a:xfrm>
            <a:off x="2685937" y="3188592"/>
            <a:ext cx="334435" cy="322245"/>
            <a:chOff x="5651375" y="3806450"/>
            <a:chExt cx="481825" cy="481825"/>
          </a:xfrm>
        </p:grpSpPr>
        <p:sp>
          <p:nvSpPr>
            <p:cNvPr id="910" name="Google Shape;910;p44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2296995" y="1074205"/>
            <a:ext cx="339253" cy="339253"/>
            <a:chOff x="1492675" y="4992125"/>
            <a:chExt cx="481825" cy="481825"/>
          </a:xfrm>
        </p:grpSpPr>
        <p:sp>
          <p:nvSpPr>
            <p:cNvPr id="915" name="Google Shape;915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7" name="Google Shape;917;p44"/>
          <p:cNvGrpSpPr/>
          <p:nvPr/>
        </p:nvGrpSpPr>
        <p:grpSpPr>
          <a:xfrm>
            <a:off x="2291675" y="3180080"/>
            <a:ext cx="339253" cy="339253"/>
            <a:chOff x="2085525" y="4992125"/>
            <a:chExt cx="481825" cy="481825"/>
          </a:xfrm>
        </p:grpSpPr>
        <p:sp>
          <p:nvSpPr>
            <p:cNvPr id="918" name="Google Shape;918;p44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0" name="Google Shape;920;p44"/>
          <p:cNvGrpSpPr/>
          <p:nvPr/>
        </p:nvGrpSpPr>
        <p:grpSpPr>
          <a:xfrm>
            <a:off x="5741675" y="3188592"/>
            <a:ext cx="339253" cy="339253"/>
            <a:chOff x="2085525" y="4992125"/>
            <a:chExt cx="481825" cy="481825"/>
          </a:xfrm>
        </p:grpSpPr>
        <p:sp>
          <p:nvSpPr>
            <p:cNvPr id="921" name="Google Shape;921;p44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3" name="Google Shape;923;p44"/>
          <p:cNvGrpSpPr/>
          <p:nvPr/>
        </p:nvGrpSpPr>
        <p:grpSpPr>
          <a:xfrm>
            <a:off x="5717970" y="1084442"/>
            <a:ext cx="339253" cy="339253"/>
            <a:chOff x="1492675" y="4992125"/>
            <a:chExt cx="481825" cy="481825"/>
          </a:xfrm>
        </p:grpSpPr>
        <p:sp>
          <p:nvSpPr>
            <p:cNvPr id="924" name="Google Shape;924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26" name="Google Shape;926;p44"/>
          <p:cNvSpPr/>
          <p:nvPr/>
        </p:nvSpPr>
        <p:spPr>
          <a:xfrm>
            <a:off x="2438726" y="4287826"/>
            <a:ext cx="374887" cy="294608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4"/>
          <p:cNvSpPr/>
          <p:nvPr/>
        </p:nvSpPr>
        <p:spPr>
          <a:xfrm>
            <a:off x="5957788" y="4287826"/>
            <a:ext cx="374887" cy="294608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2070</Words>
  <Application>Microsoft Office PowerPoint</Application>
  <PresentationFormat>On-screen Show (16:9)</PresentationFormat>
  <Paragraphs>283</Paragraphs>
  <Slides>35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Spartan</vt:lpstr>
      <vt:lpstr>Simple Light</vt:lpstr>
      <vt:lpstr>Can Tweets Become the New Folktales</vt:lpstr>
      <vt:lpstr>Agenda</vt:lpstr>
      <vt:lpstr>Research Question</vt:lpstr>
      <vt:lpstr>How do a tweet’s truthfulness and sentiment affect a reader’s ability to remember the content?</vt:lpstr>
      <vt:lpstr>How do a tweet’s truthfulness and sentiment affect a reader’s ability to remember the content?</vt:lpstr>
      <vt:lpstr>Experiment Design</vt:lpstr>
      <vt:lpstr>Treatment Design</vt:lpstr>
      <vt:lpstr>Experimental Design</vt:lpstr>
      <vt:lpstr>Treatments = Surveys</vt:lpstr>
      <vt:lpstr>Present unbiased views  &amp;  simulate a time-lapse</vt:lpstr>
      <vt:lpstr>Implementation</vt:lpstr>
      <vt:lpstr>Assumptions &amp; Generalizability</vt:lpstr>
      <vt:lpstr>Assumptions about Potential Outcomes</vt:lpstr>
      <vt:lpstr>Generalizability</vt:lpstr>
      <vt:lpstr>Randomization Check</vt:lpstr>
      <vt:lpstr>PowerPoint Presentation</vt:lpstr>
      <vt:lpstr>Randomization Check </vt:lpstr>
      <vt:lpstr>Attrition Analysis</vt:lpstr>
      <vt:lpstr>Attrition Analysis</vt:lpstr>
      <vt:lpstr>Attrition Analysis</vt:lpstr>
      <vt:lpstr>Power Analysis</vt:lpstr>
      <vt:lpstr>Power Analysis</vt:lpstr>
      <vt:lpstr>Power analysis (apendix)</vt:lpstr>
      <vt:lpstr>Regression Model</vt:lpstr>
      <vt:lpstr>  Modeling</vt:lpstr>
      <vt:lpstr>  Correlation check</vt:lpstr>
      <vt:lpstr>  Regression results (Overall)</vt:lpstr>
      <vt:lpstr>  Regression results (Question level) </vt:lpstr>
      <vt:lpstr>Outcome</vt:lpstr>
      <vt:lpstr>Conclusions</vt:lpstr>
      <vt:lpstr>Threats to validity</vt:lpstr>
      <vt:lpstr>Further discussion</vt:lpstr>
      <vt:lpstr>Thanks! </vt:lpstr>
      <vt:lpstr>Feedback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Tweets Become the New Folktales</dc:title>
  <cp:lastModifiedBy>Ngoc Hua</cp:lastModifiedBy>
  <cp:revision>2</cp:revision>
  <dcterms:modified xsi:type="dcterms:W3CDTF">2021-08-05T06:36:33Z</dcterms:modified>
</cp:coreProperties>
</file>