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4" r:id="rId4"/>
    <p:sldId id="294" r:id="rId5"/>
    <p:sldId id="295" r:id="rId6"/>
    <p:sldId id="293" r:id="rId7"/>
    <p:sldId id="297" r:id="rId8"/>
    <p:sldId id="298" r:id="rId9"/>
    <p:sldId id="285" r:id="rId10"/>
    <p:sldId id="288" r:id="rId11"/>
    <p:sldId id="259" r:id="rId12"/>
    <p:sldId id="286" r:id="rId13"/>
    <p:sldId id="274" r:id="rId14"/>
    <p:sldId id="292" r:id="rId15"/>
    <p:sldId id="287" r:id="rId16"/>
    <p:sldId id="2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D1"/>
    <a:srgbClr val="1B6AA3"/>
    <a:srgbClr val="F47264"/>
    <a:srgbClr val="F8D35E"/>
    <a:srgbClr val="29B9A6"/>
    <a:srgbClr val="84CBC5"/>
    <a:srgbClr val="144C74"/>
    <a:srgbClr val="FFC20F"/>
    <a:srgbClr val="14507A"/>
    <a:srgbClr val="45B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>
        <p:scale>
          <a:sx n="75" d="100"/>
          <a:sy n="75" d="100"/>
        </p:scale>
        <p:origin x="200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3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4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4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  <a:pPr/>
              <a:t>2016/4/14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4" y="857916"/>
            <a:ext cx="4057614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0" y="4034318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4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7" y="4575168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89" y="3514989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70301" y="3353996"/>
            <a:ext cx="3309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Mian Wang</a:t>
            </a:r>
            <a:endParaRPr lang="zh-CN" altLang="en-US" sz="40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8011" y="2423325"/>
            <a:ext cx="4776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 err="1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Portofolio</a:t>
            </a:r>
            <a:endParaRPr lang="en-US" altLang="zh-CN" sz="5000" dirty="0" smtClean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0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2017281" y="4397473"/>
            <a:ext cx="812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Seeking for an Internship at WRECO</a:t>
            </a:r>
            <a:endParaRPr lang="zh-CN" altLang="en-US" sz="3600" dirty="0" smtClean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5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502555" y="2032000"/>
            <a:ext cx="2930318" cy="2435810"/>
          </a:xfrm>
          <a:prstGeom prst="rect">
            <a:avLst/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1" t="9256" r="15887" b="10837"/>
          <a:stretch>
            <a:fillRect/>
          </a:stretch>
        </p:blipFill>
        <p:spPr>
          <a:xfrm>
            <a:off x="8630480" y="2138337"/>
            <a:ext cx="2674468" cy="2223136"/>
          </a:xfrm>
          <a:custGeom>
            <a:avLst/>
            <a:gdLst>
              <a:gd name="connsiteX0" fmla="*/ 0 w 2674468"/>
              <a:gd name="connsiteY0" fmla="*/ 0 h 2223136"/>
              <a:gd name="connsiteX1" fmla="*/ 2674468 w 2674468"/>
              <a:gd name="connsiteY1" fmla="*/ 0 h 2223136"/>
              <a:gd name="connsiteX2" fmla="*/ 2674468 w 2674468"/>
              <a:gd name="connsiteY2" fmla="*/ 2223136 h 2223136"/>
              <a:gd name="connsiteX3" fmla="*/ 0 w 2674468"/>
              <a:gd name="connsiteY3" fmla="*/ 2223136 h 222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468" h="2223136">
                <a:moveTo>
                  <a:pt x="0" y="0"/>
                </a:moveTo>
                <a:lnTo>
                  <a:pt x="2674468" y="0"/>
                </a:lnTo>
                <a:lnTo>
                  <a:pt x="2674468" y="2223136"/>
                </a:lnTo>
                <a:lnTo>
                  <a:pt x="0" y="2223136"/>
                </a:lnTo>
                <a:close/>
              </a:path>
            </a:pathLst>
          </a:custGeom>
        </p:spPr>
      </p:pic>
      <p:sp>
        <p:nvSpPr>
          <p:cNvPr id="44" name="矩形 43"/>
          <p:cNvSpPr/>
          <p:nvPr/>
        </p:nvSpPr>
        <p:spPr>
          <a:xfrm>
            <a:off x="4722741" y="2032000"/>
            <a:ext cx="2930318" cy="2435810"/>
          </a:xfrm>
          <a:prstGeom prst="rect">
            <a:avLst/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66" y="2138337"/>
            <a:ext cx="2674468" cy="2223135"/>
          </a:xfrm>
          <a:custGeom>
            <a:avLst/>
            <a:gdLst>
              <a:gd name="connsiteX0" fmla="*/ 0 w 2674468"/>
              <a:gd name="connsiteY0" fmla="*/ 0 h 2223136"/>
              <a:gd name="connsiteX1" fmla="*/ 2674468 w 2674468"/>
              <a:gd name="connsiteY1" fmla="*/ 0 h 2223136"/>
              <a:gd name="connsiteX2" fmla="*/ 2674468 w 2674468"/>
              <a:gd name="connsiteY2" fmla="*/ 2223136 h 2223136"/>
              <a:gd name="connsiteX3" fmla="*/ 0 w 2674468"/>
              <a:gd name="connsiteY3" fmla="*/ 2223136 h 222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468" h="2223136">
                <a:moveTo>
                  <a:pt x="0" y="0"/>
                </a:moveTo>
                <a:lnTo>
                  <a:pt x="2674468" y="0"/>
                </a:lnTo>
                <a:lnTo>
                  <a:pt x="2674468" y="2223136"/>
                </a:lnTo>
                <a:lnTo>
                  <a:pt x="0" y="2223136"/>
                </a:lnTo>
                <a:close/>
              </a:path>
            </a:pathLst>
          </a:custGeom>
        </p:spPr>
      </p:pic>
      <p:sp>
        <p:nvSpPr>
          <p:cNvPr id="42" name="矩形 41"/>
          <p:cNvSpPr/>
          <p:nvPr/>
        </p:nvSpPr>
        <p:spPr>
          <a:xfrm>
            <a:off x="960366" y="2032000"/>
            <a:ext cx="2930318" cy="2435810"/>
          </a:xfrm>
          <a:prstGeom prst="rect">
            <a:avLst/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564574"/>
            <a:ext cx="3695385" cy="520091"/>
            <a:chOff x="-12700" y="587118"/>
            <a:chExt cx="3695385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495338" y="600941"/>
              <a:ext cx="318734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2. Why WRECO?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55289" y="4662970"/>
            <a:ext cx="3191272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Civil design &amp; site development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Construction inspection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 infrastructure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91" y="2138337"/>
            <a:ext cx="2674468" cy="2223135"/>
          </a:xfrm>
          <a:custGeom>
            <a:avLst/>
            <a:gdLst>
              <a:gd name="connsiteX0" fmla="*/ 0 w 3065462"/>
              <a:gd name="connsiteY0" fmla="*/ 0 h 2548148"/>
              <a:gd name="connsiteX1" fmla="*/ 3065462 w 3065462"/>
              <a:gd name="connsiteY1" fmla="*/ 0 h 2548148"/>
              <a:gd name="connsiteX2" fmla="*/ 3065462 w 3065462"/>
              <a:gd name="connsiteY2" fmla="*/ 2548148 h 2548148"/>
              <a:gd name="connsiteX3" fmla="*/ 0 w 3065462"/>
              <a:gd name="connsiteY3" fmla="*/ 2548148 h 254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462" h="2548148">
                <a:moveTo>
                  <a:pt x="0" y="0"/>
                </a:moveTo>
                <a:lnTo>
                  <a:pt x="3065462" y="0"/>
                </a:lnTo>
                <a:lnTo>
                  <a:pt x="3065462" y="2548148"/>
                </a:lnTo>
                <a:lnTo>
                  <a:pt x="0" y="2548148"/>
                </a:lnTo>
                <a:close/>
              </a:path>
            </a:pathLst>
          </a:custGeom>
        </p:spPr>
      </p:pic>
      <p:sp>
        <p:nvSpPr>
          <p:cNvPr id="5" name="五边形 4"/>
          <p:cNvSpPr/>
          <p:nvPr/>
        </p:nvSpPr>
        <p:spPr>
          <a:xfrm>
            <a:off x="960365" y="3320716"/>
            <a:ext cx="2526801" cy="879613"/>
          </a:xfrm>
          <a:prstGeom prst="homePlate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60364" y="3406579"/>
            <a:ext cx="239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Civil Engineering &amp; Infrastructure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55764" y="4662970"/>
            <a:ext cx="3191272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 resources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Hydrology &amp; hydraulic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 quality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Environmental compliances</a:t>
            </a: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五边形 46"/>
          <p:cNvSpPr/>
          <p:nvPr/>
        </p:nvSpPr>
        <p:spPr>
          <a:xfrm>
            <a:off x="4722741" y="3416968"/>
            <a:ext cx="2611710" cy="783361"/>
          </a:xfrm>
          <a:prstGeom prst="homePlat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740180" y="3467376"/>
            <a:ext cx="2372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Environmental Engineering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五边形 51"/>
          <p:cNvSpPr/>
          <p:nvPr/>
        </p:nvSpPr>
        <p:spPr>
          <a:xfrm>
            <a:off x="8502554" y="3467376"/>
            <a:ext cx="2701251" cy="732953"/>
          </a:xfrm>
          <a:prstGeom prst="homePlate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485117" y="3467376"/>
            <a:ext cx="2199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Geotechnical Engineering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4"/>
          <p:cNvSpPr txBox="1"/>
          <p:nvPr/>
        </p:nvSpPr>
        <p:spPr>
          <a:xfrm>
            <a:off x="7334451" y="6458568"/>
            <a:ext cx="568292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 credit: http://www.wreco.com/news.html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9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4" grpId="0" animBg="1"/>
      <p:bldP spid="42" grpId="0" animBg="1"/>
      <p:bldP spid="16" grpId="0"/>
      <p:bldP spid="5" grpId="0" animBg="1"/>
      <p:bldP spid="40" grpId="0"/>
      <p:bldP spid="45" grpId="0"/>
      <p:bldP spid="47" grpId="0" animBg="1"/>
      <p:bldP spid="48" grpId="0"/>
      <p:bldP spid="52" grpId="0" animBg="1"/>
      <p:bldP spid="53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0842" y="490866"/>
            <a:ext cx="6650033" cy="520091"/>
            <a:chOff x="-12700" y="587118"/>
            <a:chExt cx="6650033" cy="520091"/>
          </a:xfrm>
        </p:grpSpPr>
        <p:sp>
          <p:nvSpPr>
            <p:cNvPr id="15" name="文本框 14"/>
            <p:cNvSpPr txBox="1"/>
            <p:nvPr/>
          </p:nvSpPr>
          <p:spPr>
            <a:xfrm>
              <a:off x="460386" y="600941"/>
              <a:ext cx="6176947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Why is WRECO unique for me?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6" name="文本框 31"/>
          <p:cNvSpPr txBox="1"/>
          <p:nvPr/>
        </p:nvSpPr>
        <p:spPr>
          <a:xfrm>
            <a:off x="1898518" y="3233210"/>
            <a:ext cx="1798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33"/>
          <p:cNvSpPr txBox="1"/>
          <p:nvPr/>
        </p:nvSpPr>
        <p:spPr>
          <a:xfrm>
            <a:off x="4145981" y="4088864"/>
            <a:ext cx="1869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35"/>
          <p:cNvSpPr txBox="1"/>
          <p:nvPr/>
        </p:nvSpPr>
        <p:spPr>
          <a:xfrm>
            <a:off x="6350816" y="3233210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Consulting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37"/>
          <p:cNvSpPr txBox="1"/>
          <p:nvPr/>
        </p:nvSpPr>
        <p:spPr>
          <a:xfrm>
            <a:off x="8444558" y="408886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4"/>
          <p:cNvGrpSpPr/>
          <p:nvPr/>
        </p:nvGrpSpPr>
        <p:grpSpPr>
          <a:xfrm>
            <a:off x="4315518" y="2723665"/>
            <a:ext cx="1196276" cy="1196274"/>
            <a:chOff x="4315518" y="2723665"/>
            <a:chExt cx="1196276" cy="1196274"/>
          </a:xfrm>
        </p:grpSpPr>
        <p:sp>
          <p:nvSpPr>
            <p:cNvPr id="91" name="Teardrop 40"/>
            <p:cNvSpPr/>
            <p:nvPr/>
          </p:nvSpPr>
          <p:spPr>
            <a:xfrm>
              <a:off x="4315518" y="2723665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F8D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2" name="Group 80"/>
            <p:cNvGrpSpPr>
              <a:grpSpLocks noChangeAspect="1"/>
            </p:cNvGrpSpPr>
            <p:nvPr/>
          </p:nvGrpSpPr>
          <p:grpSpPr bwMode="auto">
            <a:xfrm>
              <a:off x="4674224" y="2892590"/>
              <a:ext cx="610129" cy="647440"/>
              <a:chOff x="4738" y="3130"/>
              <a:chExt cx="551" cy="590"/>
            </a:xfrm>
            <a:solidFill>
              <a:schemeClr val="bg1"/>
            </a:solidFill>
          </p:grpSpPr>
          <p:sp>
            <p:nvSpPr>
              <p:cNvPr id="93" name="Freeform 81"/>
              <p:cNvSpPr>
                <a:spLocks/>
              </p:cNvSpPr>
              <p:nvPr/>
            </p:nvSpPr>
            <p:spPr bwMode="auto">
              <a:xfrm>
                <a:off x="4738" y="3376"/>
                <a:ext cx="307" cy="344"/>
              </a:xfrm>
              <a:custGeom>
                <a:avLst/>
                <a:gdLst>
                  <a:gd name="T0" fmla="*/ 106 w 128"/>
                  <a:gd name="T1" fmla="*/ 144 h 144"/>
                  <a:gd name="T2" fmla="*/ 12 w 128"/>
                  <a:gd name="T3" fmla="*/ 144 h 144"/>
                  <a:gd name="T4" fmla="*/ 12 w 128"/>
                  <a:gd name="T5" fmla="*/ 14 h 144"/>
                  <a:gd name="T6" fmla="*/ 0 w 128"/>
                  <a:gd name="T7" fmla="*/ 14 h 144"/>
                  <a:gd name="T8" fmla="*/ 0 w 128"/>
                  <a:gd name="T9" fmla="*/ 0 h 144"/>
                  <a:gd name="T10" fmla="*/ 128 w 128"/>
                  <a:gd name="T11" fmla="*/ 0 h 144"/>
                  <a:gd name="T12" fmla="*/ 128 w 128"/>
                  <a:gd name="T13" fmla="*/ 14 h 144"/>
                  <a:gd name="T14" fmla="*/ 106 w 128"/>
                  <a:gd name="T15" fmla="*/ 14 h 144"/>
                  <a:gd name="T16" fmla="*/ 106 w 128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06" y="144"/>
                    </a:moveTo>
                    <a:cubicBezTo>
                      <a:pt x="74" y="144"/>
                      <a:pt x="43" y="144"/>
                      <a:pt x="12" y="144"/>
                    </a:cubicBezTo>
                    <a:cubicBezTo>
                      <a:pt x="12" y="100"/>
                      <a:pt x="12" y="57"/>
                      <a:pt x="12" y="14"/>
                    </a:cubicBezTo>
                    <a:cubicBezTo>
                      <a:pt x="8" y="14"/>
                      <a:pt x="4" y="14"/>
                      <a:pt x="0" y="14"/>
                    </a:cubicBezTo>
                    <a:cubicBezTo>
                      <a:pt x="0" y="9"/>
                      <a:pt x="0" y="4"/>
                      <a:pt x="0" y="0"/>
                    </a:cubicBezTo>
                    <a:cubicBezTo>
                      <a:pt x="43" y="0"/>
                      <a:pt x="85" y="0"/>
                      <a:pt x="128" y="0"/>
                    </a:cubicBezTo>
                    <a:cubicBezTo>
                      <a:pt x="128" y="4"/>
                      <a:pt x="128" y="9"/>
                      <a:pt x="128" y="14"/>
                    </a:cubicBezTo>
                    <a:cubicBezTo>
                      <a:pt x="121" y="14"/>
                      <a:pt x="114" y="14"/>
                      <a:pt x="106" y="14"/>
                    </a:cubicBezTo>
                    <a:cubicBezTo>
                      <a:pt x="106" y="57"/>
                      <a:pt x="106" y="100"/>
                      <a:pt x="106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2"/>
              <p:cNvSpPr>
                <a:spLocks/>
              </p:cNvSpPr>
              <p:nvPr/>
            </p:nvSpPr>
            <p:spPr bwMode="auto">
              <a:xfrm>
                <a:off x="4940" y="3216"/>
                <a:ext cx="313" cy="504"/>
              </a:xfrm>
              <a:custGeom>
                <a:avLst/>
                <a:gdLst>
                  <a:gd name="T0" fmla="*/ 0 w 131"/>
                  <a:gd name="T1" fmla="*/ 19 h 211"/>
                  <a:gd name="T2" fmla="*/ 18 w 131"/>
                  <a:gd name="T3" fmla="*/ 0 h 211"/>
                  <a:gd name="T4" fmla="*/ 51 w 131"/>
                  <a:gd name="T5" fmla="*/ 30 h 211"/>
                  <a:gd name="T6" fmla="*/ 48 w 131"/>
                  <a:gd name="T7" fmla="*/ 33 h 211"/>
                  <a:gd name="T8" fmla="*/ 50 w 131"/>
                  <a:gd name="T9" fmla="*/ 36 h 211"/>
                  <a:gd name="T10" fmla="*/ 46 w 131"/>
                  <a:gd name="T11" fmla="*/ 39 h 211"/>
                  <a:gd name="T12" fmla="*/ 60 w 131"/>
                  <a:gd name="T13" fmla="*/ 41 h 211"/>
                  <a:gd name="T14" fmla="*/ 89 w 131"/>
                  <a:gd name="T15" fmla="*/ 35 h 211"/>
                  <a:gd name="T16" fmla="*/ 96 w 131"/>
                  <a:gd name="T17" fmla="*/ 26 h 211"/>
                  <a:gd name="T18" fmla="*/ 115 w 131"/>
                  <a:gd name="T19" fmla="*/ 15 h 211"/>
                  <a:gd name="T20" fmla="*/ 131 w 131"/>
                  <a:gd name="T21" fmla="*/ 30 h 211"/>
                  <a:gd name="T22" fmla="*/ 131 w 131"/>
                  <a:gd name="T23" fmla="*/ 33 h 211"/>
                  <a:gd name="T24" fmla="*/ 122 w 131"/>
                  <a:gd name="T25" fmla="*/ 109 h 211"/>
                  <a:gd name="T26" fmla="*/ 119 w 131"/>
                  <a:gd name="T27" fmla="*/ 122 h 211"/>
                  <a:gd name="T28" fmla="*/ 110 w 131"/>
                  <a:gd name="T29" fmla="*/ 132 h 211"/>
                  <a:gd name="T30" fmla="*/ 57 w 131"/>
                  <a:gd name="T31" fmla="*/ 140 h 211"/>
                  <a:gd name="T32" fmla="*/ 56 w 131"/>
                  <a:gd name="T33" fmla="*/ 140 h 211"/>
                  <a:gd name="T34" fmla="*/ 55 w 131"/>
                  <a:gd name="T35" fmla="*/ 140 h 211"/>
                  <a:gd name="T36" fmla="*/ 55 w 131"/>
                  <a:gd name="T37" fmla="*/ 145 h 211"/>
                  <a:gd name="T38" fmla="*/ 55 w 131"/>
                  <a:gd name="T39" fmla="*/ 195 h 211"/>
                  <a:gd name="T40" fmla="*/ 46 w 131"/>
                  <a:gd name="T41" fmla="*/ 209 h 211"/>
                  <a:gd name="T42" fmla="*/ 31 w 131"/>
                  <a:gd name="T43" fmla="*/ 200 h 211"/>
                  <a:gd name="T44" fmla="*/ 29 w 131"/>
                  <a:gd name="T45" fmla="*/ 170 h 211"/>
                  <a:gd name="T46" fmla="*/ 31 w 131"/>
                  <a:gd name="T47" fmla="*/ 138 h 211"/>
                  <a:gd name="T48" fmla="*/ 34 w 131"/>
                  <a:gd name="T49" fmla="*/ 130 h 211"/>
                  <a:gd name="T50" fmla="*/ 52 w 131"/>
                  <a:gd name="T51" fmla="*/ 116 h 211"/>
                  <a:gd name="T52" fmla="*/ 80 w 131"/>
                  <a:gd name="T53" fmla="*/ 111 h 211"/>
                  <a:gd name="T54" fmla="*/ 85 w 131"/>
                  <a:gd name="T55" fmla="*/ 107 h 211"/>
                  <a:gd name="T56" fmla="*/ 92 w 131"/>
                  <a:gd name="T57" fmla="*/ 62 h 211"/>
                  <a:gd name="T58" fmla="*/ 92 w 131"/>
                  <a:gd name="T59" fmla="*/ 60 h 211"/>
                  <a:gd name="T60" fmla="*/ 82 w 131"/>
                  <a:gd name="T61" fmla="*/ 63 h 211"/>
                  <a:gd name="T62" fmla="*/ 53 w 131"/>
                  <a:gd name="T63" fmla="*/ 63 h 211"/>
                  <a:gd name="T64" fmla="*/ 36 w 131"/>
                  <a:gd name="T65" fmla="*/ 60 h 211"/>
                  <a:gd name="T66" fmla="*/ 27 w 131"/>
                  <a:gd name="T67" fmla="*/ 46 h 211"/>
                  <a:gd name="T68" fmla="*/ 26 w 131"/>
                  <a:gd name="T69" fmla="*/ 43 h 211"/>
                  <a:gd name="T70" fmla="*/ 2 w 131"/>
                  <a:gd name="T71" fmla="*/ 21 h 211"/>
                  <a:gd name="T72" fmla="*/ 0 w 131"/>
                  <a:gd name="T73" fmla="*/ 1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1" h="211">
                    <a:moveTo>
                      <a:pt x="0" y="19"/>
                    </a:moveTo>
                    <a:cubicBezTo>
                      <a:pt x="6" y="12"/>
                      <a:pt x="12" y="6"/>
                      <a:pt x="18" y="0"/>
                    </a:cubicBezTo>
                    <a:cubicBezTo>
                      <a:pt x="29" y="10"/>
                      <a:pt x="40" y="20"/>
                      <a:pt x="51" y="30"/>
                    </a:cubicBezTo>
                    <a:cubicBezTo>
                      <a:pt x="50" y="31"/>
                      <a:pt x="49" y="32"/>
                      <a:pt x="48" y="33"/>
                    </a:cubicBezTo>
                    <a:cubicBezTo>
                      <a:pt x="49" y="34"/>
                      <a:pt x="49" y="35"/>
                      <a:pt x="50" y="36"/>
                    </a:cubicBezTo>
                    <a:cubicBezTo>
                      <a:pt x="49" y="37"/>
                      <a:pt x="48" y="37"/>
                      <a:pt x="46" y="39"/>
                    </a:cubicBezTo>
                    <a:cubicBezTo>
                      <a:pt x="51" y="39"/>
                      <a:pt x="55" y="40"/>
                      <a:pt x="60" y="41"/>
                    </a:cubicBezTo>
                    <a:cubicBezTo>
                      <a:pt x="70" y="42"/>
                      <a:pt x="80" y="41"/>
                      <a:pt x="89" y="35"/>
                    </a:cubicBezTo>
                    <a:cubicBezTo>
                      <a:pt x="92" y="32"/>
                      <a:pt x="95" y="30"/>
                      <a:pt x="96" y="26"/>
                    </a:cubicBezTo>
                    <a:cubicBezTo>
                      <a:pt x="100" y="18"/>
                      <a:pt x="107" y="15"/>
                      <a:pt x="115" y="15"/>
                    </a:cubicBezTo>
                    <a:cubicBezTo>
                      <a:pt x="122" y="16"/>
                      <a:pt x="129" y="23"/>
                      <a:pt x="131" y="30"/>
                    </a:cubicBezTo>
                    <a:cubicBezTo>
                      <a:pt x="131" y="31"/>
                      <a:pt x="131" y="32"/>
                      <a:pt x="131" y="33"/>
                    </a:cubicBezTo>
                    <a:cubicBezTo>
                      <a:pt x="129" y="59"/>
                      <a:pt x="128" y="84"/>
                      <a:pt x="122" y="109"/>
                    </a:cubicBezTo>
                    <a:cubicBezTo>
                      <a:pt x="121" y="114"/>
                      <a:pt x="120" y="118"/>
                      <a:pt x="119" y="122"/>
                    </a:cubicBezTo>
                    <a:cubicBezTo>
                      <a:pt x="118" y="127"/>
                      <a:pt x="114" y="130"/>
                      <a:pt x="110" y="132"/>
                    </a:cubicBezTo>
                    <a:cubicBezTo>
                      <a:pt x="93" y="140"/>
                      <a:pt x="75" y="142"/>
                      <a:pt x="57" y="140"/>
                    </a:cubicBezTo>
                    <a:cubicBezTo>
                      <a:pt x="57" y="140"/>
                      <a:pt x="56" y="140"/>
                      <a:pt x="56" y="140"/>
                    </a:cubicBezTo>
                    <a:cubicBezTo>
                      <a:pt x="56" y="140"/>
                      <a:pt x="56" y="140"/>
                      <a:pt x="55" y="140"/>
                    </a:cubicBezTo>
                    <a:cubicBezTo>
                      <a:pt x="55" y="142"/>
                      <a:pt x="55" y="144"/>
                      <a:pt x="55" y="145"/>
                    </a:cubicBezTo>
                    <a:cubicBezTo>
                      <a:pt x="53" y="162"/>
                      <a:pt x="53" y="178"/>
                      <a:pt x="55" y="195"/>
                    </a:cubicBezTo>
                    <a:cubicBezTo>
                      <a:pt x="56" y="202"/>
                      <a:pt x="52" y="208"/>
                      <a:pt x="46" y="209"/>
                    </a:cubicBezTo>
                    <a:cubicBezTo>
                      <a:pt x="39" y="211"/>
                      <a:pt x="32" y="207"/>
                      <a:pt x="31" y="200"/>
                    </a:cubicBezTo>
                    <a:cubicBezTo>
                      <a:pt x="30" y="190"/>
                      <a:pt x="29" y="180"/>
                      <a:pt x="29" y="170"/>
                    </a:cubicBezTo>
                    <a:cubicBezTo>
                      <a:pt x="28" y="159"/>
                      <a:pt x="29" y="148"/>
                      <a:pt x="31" y="138"/>
                    </a:cubicBezTo>
                    <a:cubicBezTo>
                      <a:pt x="32" y="135"/>
                      <a:pt x="33" y="133"/>
                      <a:pt x="34" y="130"/>
                    </a:cubicBezTo>
                    <a:cubicBezTo>
                      <a:pt x="37" y="122"/>
                      <a:pt x="44" y="118"/>
                      <a:pt x="52" y="116"/>
                    </a:cubicBezTo>
                    <a:cubicBezTo>
                      <a:pt x="61" y="113"/>
                      <a:pt x="71" y="112"/>
                      <a:pt x="80" y="111"/>
                    </a:cubicBezTo>
                    <a:cubicBezTo>
                      <a:pt x="84" y="111"/>
                      <a:pt x="84" y="111"/>
                      <a:pt x="85" y="107"/>
                    </a:cubicBezTo>
                    <a:cubicBezTo>
                      <a:pt x="88" y="92"/>
                      <a:pt x="90" y="77"/>
                      <a:pt x="92" y="62"/>
                    </a:cubicBezTo>
                    <a:cubicBezTo>
                      <a:pt x="92" y="61"/>
                      <a:pt x="92" y="61"/>
                      <a:pt x="92" y="60"/>
                    </a:cubicBezTo>
                    <a:cubicBezTo>
                      <a:pt x="88" y="61"/>
                      <a:pt x="85" y="62"/>
                      <a:pt x="82" y="63"/>
                    </a:cubicBezTo>
                    <a:cubicBezTo>
                      <a:pt x="72" y="65"/>
                      <a:pt x="63" y="65"/>
                      <a:pt x="53" y="63"/>
                    </a:cubicBezTo>
                    <a:cubicBezTo>
                      <a:pt x="47" y="63"/>
                      <a:pt x="42" y="62"/>
                      <a:pt x="36" y="60"/>
                    </a:cubicBezTo>
                    <a:cubicBezTo>
                      <a:pt x="28" y="59"/>
                      <a:pt x="25" y="54"/>
                      <a:pt x="27" y="46"/>
                    </a:cubicBezTo>
                    <a:cubicBezTo>
                      <a:pt x="27" y="45"/>
                      <a:pt x="27" y="44"/>
                      <a:pt x="26" y="43"/>
                    </a:cubicBezTo>
                    <a:cubicBezTo>
                      <a:pt x="18" y="36"/>
                      <a:pt x="10" y="28"/>
                      <a:pt x="2" y="21"/>
                    </a:cubicBezTo>
                    <a:cubicBezTo>
                      <a:pt x="1" y="20"/>
                      <a:pt x="1" y="20"/>
                      <a:pt x="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5081" y="3412"/>
                <a:ext cx="208" cy="298"/>
              </a:xfrm>
              <a:custGeom>
                <a:avLst/>
                <a:gdLst>
                  <a:gd name="T0" fmla="*/ 39 w 87"/>
                  <a:gd name="T1" fmla="*/ 108 h 125"/>
                  <a:gd name="T2" fmla="*/ 48 w 87"/>
                  <a:gd name="T3" fmla="*/ 111 h 125"/>
                  <a:gd name="T4" fmla="*/ 52 w 87"/>
                  <a:gd name="T5" fmla="*/ 118 h 125"/>
                  <a:gd name="T6" fmla="*/ 50 w 87"/>
                  <a:gd name="T7" fmla="*/ 119 h 125"/>
                  <a:gd name="T8" fmla="*/ 46 w 87"/>
                  <a:gd name="T9" fmla="*/ 118 h 125"/>
                  <a:gd name="T10" fmla="*/ 45 w 87"/>
                  <a:gd name="T11" fmla="*/ 118 h 125"/>
                  <a:gd name="T12" fmla="*/ 44 w 87"/>
                  <a:gd name="T13" fmla="*/ 125 h 125"/>
                  <a:gd name="T14" fmla="*/ 34 w 87"/>
                  <a:gd name="T15" fmla="*/ 114 h 125"/>
                  <a:gd name="T16" fmla="*/ 20 w 87"/>
                  <a:gd name="T17" fmla="*/ 125 h 125"/>
                  <a:gd name="T18" fmla="*/ 22 w 87"/>
                  <a:gd name="T19" fmla="*/ 115 h 125"/>
                  <a:gd name="T20" fmla="*/ 31 w 87"/>
                  <a:gd name="T21" fmla="*/ 109 h 125"/>
                  <a:gd name="T22" fmla="*/ 33 w 87"/>
                  <a:gd name="T23" fmla="*/ 107 h 125"/>
                  <a:gd name="T24" fmla="*/ 33 w 87"/>
                  <a:gd name="T25" fmla="*/ 81 h 125"/>
                  <a:gd name="T26" fmla="*/ 33 w 87"/>
                  <a:gd name="T27" fmla="*/ 80 h 125"/>
                  <a:gd name="T28" fmla="*/ 27 w 87"/>
                  <a:gd name="T29" fmla="*/ 81 h 125"/>
                  <a:gd name="T30" fmla="*/ 7 w 87"/>
                  <a:gd name="T31" fmla="*/ 81 h 125"/>
                  <a:gd name="T32" fmla="*/ 1 w 87"/>
                  <a:gd name="T33" fmla="*/ 73 h 125"/>
                  <a:gd name="T34" fmla="*/ 12 w 87"/>
                  <a:gd name="T35" fmla="*/ 65 h 125"/>
                  <a:gd name="T36" fmla="*/ 43 w 87"/>
                  <a:gd name="T37" fmla="*/ 62 h 125"/>
                  <a:gd name="T38" fmla="*/ 70 w 87"/>
                  <a:gd name="T39" fmla="*/ 31 h 125"/>
                  <a:gd name="T40" fmla="*/ 73 w 87"/>
                  <a:gd name="T41" fmla="*/ 11 h 125"/>
                  <a:gd name="T42" fmla="*/ 81 w 87"/>
                  <a:gd name="T43" fmla="*/ 1 h 125"/>
                  <a:gd name="T44" fmla="*/ 87 w 87"/>
                  <a:gd name="T45" fmla="*/ 5 h 125"/>
                  <a:gd name="T46" fmla="*/ 86 w 87"/>
                  <a:gd name="T47" fmla="*/ 23 h 125"/>
                  <a:gd name="T48" fmla="*/ 72 w 87"/>
                  <a:gd name="T49" fmla="*/ 58 h 125"/>
                  <a:gd name="T50" fmla="*/ 52 w 87"/>
                  <a:gd name="T51" fmla="*/ 73 h 125"/>
                  <a:gd name="T52" fmla="*/ 41 w 87"/>
                  <a:gd name="T53" fmla="*/ 77 h 125"/>
                  <a:gd name="T54" fmla="*/ 39 w 87"/>
                  <a:gd name="T55" fmla="*/ 79 h 125"/>
                  <a:gd name="T56" fmla="*/ 39 w 87"/>
                  <a:gd name="T57" fmla="*/ 10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" h="125">
                    <a:moveTo>
                      <a:pt x="39" y="108"/>
                    </a:moveTo>
                    <a:cubicBezTo>
                      <a:pt x="43" y="109"/>
                      <a:pt x="46" y="110"/>
                      <a:pt x="48" y="111"/>
                    </a:cubicBezTo>
                    <a:cubicBezTo>
                      <a:pt x="52" y="112"/>
                      <a:pt x="53" y="115"/>
                      <a:pt x="52" y="118"/>
                    </a:cubicBezTo>
                    <a:cubicBezTo>
                      <a:pt x="52" y="120"/>
                      <a:pt x="51" y="120"/>
                      <a:pt x="50" y="119"/>
                    </a:cubicBezTo>
                    <a:cubicBezTo>
                      <a:pt x="48" y="119"/>
                      <a:pt x="47" y="119"/>
                      <a:pt x="46" y="118"/>
                    </a:cubicBezTo>
                    <a:cubicBezTo>
                      <a:pt x="46" y="118"/>
                      <a:pt x="45" y="118"/>
                      <a:pt x="45" y="118"/>
                    </a:cubicBezTo>
                    <a:cubicBezTo>
                      <a:pt x="45" y="120"/>
                      <a:pt x="44" y="123"/>
                      <a:pt x="44" y="125"/>
                    </a:cubicBezTo>
                    <a:cubicBezTo>
                      <a:pt x="38" y="122"/>
                      <a:pt x="36" y="120"/>
                      <a:pt x="34" y="114"/>
                    </a:cubicBezTo>
                    <a:cubicBezTo>
                      <a:pt x="30" y="119"/>
                      <a:pt x="26" y="123"/>
                      <a:pt x="20" y="125"/>
                    </a:cubicBezTo>
                    <a:cubicBezTo>
                      <a:pt x="18" y="122"/>
                      <a:pt x="19" y="117"/>
                      <a:pt x="22" y="115"/>
                    </a:cubicBezTo>
                    <a:cubicBezTo>
                      <a:pt x="25" y="113"/>
                      <a:pt x="28" y="111"/>
                      <a:pt x="31" y="109"/>
                    </a:cubicBezTo>
                    <a:cubicBezTo>
                      <a:pt x="32" y="109"/>
                      <a:pt x="33" y="108"/>
                      <a:pt x="33" y="107"/>
                    </a:cubicBezTo>
                    <a:cubicBezTo>
                      <a:pt x="33" y="99"/>
                      <a:pt x="33" y="90"/>
                      <a:pt x="33" y="81"/>
                    </a:cubicBezTo>
                    <a:cubicBezTo>
                      <a:pt x="33" y="81"/>
                      <a:pt x="33" y="81"/>
                      <a:pt x="33" y="80"/>
                    </a:cubicBezTo>
                    <a:cubicBezTo>
                      <a:pt x="31" y="81"/>
                      <a:pt x="29" y="81"/>
                      <a:pt x="27" y="81"/>
                    </a:cubicBezTo>
                    <a:cubicBezTo>
                      <a:pt x="20" y="81"/>
                      <a:pt x="13" y="81"/>
                      <a:pt x="7" y="81"/>
                    </a:cubicBezTo>
                    <a:cubicBezTo>
                      <a:pt x="2" y="81"/>
                      <a:pt x="0" y="78"/>
                      <a:pt x="1" y="73"/>
                    </a:cubicBezTo>
                    <a:cubicBezTo>
                      <a:pt x="3" y="68"/>
                      <a:pt x="7" y="65"/>
                      <a:pt x="12" y="65"/>
                    </a:cubicBezTo>
                    <a:cubicBezTo>
                      <a:pt x="23" y="66"/>
                      <a:pt x="33" y="65"/>
                      <a:pt x="43" y="62"/>
                    </a:cubicBezTo>
                    <a:cubicBezTo>
                      <a:pt x="58" y="57"/>
                      <a:pt x="67" y="46"/>
                      <a:pt x="70" y="31"/>
                    </a:cubicBezTo>
                    <a:cubicBezTo>
                      <a:pt x="72" y="24"/>
                      <a:pt x="72" y="18"/>
                      <a:pt x="73" y="11"/>
                    </a:cubicBezTo>
                    <a:cubicBezTo>
                      <a:pt x="73" y="6"/>
                      <a:pt x="76" y="2"/>
                      <a:pt x="81" y="1"/>
                    </a:cubicBezTo>
                    <a:cubicBezTo>
                      <a:pt x="84" y="0"/>
                      <a:pt x="87" y="2"/>
                      <a:pt x="87" y="5"/>
                    </a:cubicBezTo>
                    <a:cubicBezTo>
                      <a:pt x="87" y="11"/>
                      <a:pt x="87" y="17"/>
                      <a:pt x="86" y="23"/>
                    </a:cubicBezTo>
                    <a:cubicBezTo>
                      <a:pt x="84" y="36"/>
                      <a:pt x="80" y="48"/>
                      <a:pt x="72" y="58"/>
                    </a:cubicBezTo>
                    <a:cubicBezTo>
                      <a:pt x="66" y="64"/>
                      <a:pt x="59" y="69"/>
                      <a:pt x="52" y="73"/>
                    </a:cubicBezTo>
                    <a:cubicBezTo>
                      <a:pt x="48" y="74"/>
                      <a:pt x="45" y="76"/>
                      <a:pt x="41" y="77"/>
                    </a:cubicBezTo>
                    <a:cubicBezTo>
                      <a:pt x="40" y="78"/>
                      <a:pt x="39" y="79"/>
                      <a:pt x="39" y="79"/>
                    </a:cubicBezTo>
                    <a:cubicBezTo>
                      <a:pt x="39" y="89"/>
                      <a:pt x="39" y="99"/>
                      <a:pt x="39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5129" y="3130"/>
                <a:ext cx="102" cy="102"/>
              </a:xfrm>
              <a:custGeom>
                <a:avLst/>
                <a:gdLst>
                  <a:gd name="T0" fmla="*/ 22 w 43"/>
                  <a:gd name="T1" fmla="*/ 1 h 43"/>
                  <a:gd name="T2" fmla="*/ 43 w 43"/>
                  <a:gd name="T3" fmla="*/ 22 h 43"/>
                  <a:gd name="T4" fmla="*/ 22 w 43"/>
                  <a:gd name="T5" fmla="*/ 43 h 43"/>
                  <a:gd name="T6" fmla="*/ 1 w 43"/>
                  <a:gd name="T7" fmla="*/ 21 h 43"/>
                  <a:gd name="T8" fmla="*/ 22 w 43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22" y="1"/>
                    </a:moveTo>
                    <a:cubicBezTo>
                      <a:pt x="34" y="1"/>
                      <a:pt x="43" y="10"/>
                      <a:pt x="43" y="22"/>
                    </a:cubicBezTo>
                    <a:cubicBezTo>
                      <a:pt x="42" y="34"/>
                      <a:pt x="33" y="43"/>
                      <a:pt x="22" y="43"/>
                    </a:cubicBezTo>
                    <a:cubicBezTo>
                      <a:pt x="10" y="42"/>
                      <a:pt x="0" y="33"/>
                      <a:pt x="1" y="21"/>
                    </a:cubicBezTo>
                    <a:cubicBezTo>
                      <a:pt x="1" y="10"/>
                      <a:pt x="11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3"/>
          <p:cNvGrpSpPr/>
          <p:nvPr/>
        </p:nvGrpSpPr>
        <p:grpSpPr>
          <a:xfrm>
            <a:off x="2133505" y="1868011"/>
            <a:ext cx="1196276" cy="1196274"/>
            <a:chOff x="2133505" y="1868011"/>
            <a:chExt cx="1196276" cy="1196274"/>
          </a:xfrm>
        </p:grpSpPr>
        <p:sp>
          <p:nvSpPr>
            <p:cNvPr id="98" name="Teardrop 40"/>
            <p:cNvSpPr/>
            <p:nvPr/>
          </p:nvSpPr>
          <p:spPr>
            <a:xfrm>
              <a:off x="2133505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F47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组合 44"/>
            <p:cNvGrpSpPr/>
            <p:nvPr/>
          </p:nvGrpSpPr>
          <p:grpSpPr>
            <a:xfrm>
              <a:off x="2594148" y="2125891"/>
              <a:ext cx="362267" cy="649480"/>
              <a:chOff x="9451975" y="2651125"/>
              <a:chExt cx="398463" cy="714375"/>
            </a:xfrm>
            <a:solidFill>
              <a:schemeClr val="bg1"/>
            </a:solidFill>
          </p:grpSpPr>
          <p:sp>
            <p:nvSpPr>
              <p:cNvPr id="100" name="Freeform 10"/>
              <p:cNvSpPr>
                <a:spLocks/>
              </p:cNvSpPr>
              <p:nvPr/>
            </p:nvSpPr>
            <p:spPr bwMode="auto">
              <a:xfrm>
                <a:off x="9526588" y="2651125"/>
                <a:ext cx="142875" cy="153987"/>
              </a:xfrm>
              <a:custGeom>
                <a:avLst/>
                <a:gdLst>
                  <a:gd name="T0" fmla="*/ 4 w 38"/>
                  <a:gd name="T1" fmla="*/ 26 h 41"/>
                  <a:gd name="T2" fmla="*/ 19 w 38"/>
                  <a:gd name="T3" fmla="*/ 41 h 41"/>
                  <a:gd name="T4" fmla="*/ 34 w 38"/>
                  <a:gd name="T5" fmla="*/ 26 h 41"/>
                  <a:gd name="T6" fmla="*/ 37 w 38"/>
                  <a:gd name="T7" fmla="*/ 20 h 41"/>
                  <a:gd name="T8" fmla="*/ 35 w 38"/>
                  <a:gd name="T9" fmla="*/ 17 h 41"/>
                  <a:gd name="T10" fmla="*/ 19 w 38"/>
                  <a:gd name="T11" fmla="*/ 0 h 41"/>
                  <a:gd name="T12" fmla="*/ 3 w 38"/>
                  <a:gd name="T13" fmla="*/ 17 h 41"/>
                  <a:gd name="T14" fmla="*/ 0 w 38"/>
                  <a:gd name="T15" fmla="*/ 20 h 41"/>
                  <a:gd name="T16" fmla="*/ 4 w 38"/>
                  <a:gd name="T17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1">
                    <a:moveTo>
                      <a:pt x="4" y="26"/>
                    </a:moveTo>
                    <a:cubicBezTo>
                      <a:pt x="6" y="34"/>
                      <a:pt x="11" y="41"/>
                      <a:pt x="19" y="41"/>
                    </a:cubicBezTo>
                    <a:cubicBezTo>
                      <a:pt x="27" y="41"/>
                      <a:pt x="32" y="34"/>
                      <a:pt x="34" y="26"/>
                    </a:cubicBezTo>
                    <a:cubicBezTo>
                      <a:pt x="36" y="25"/>
                      <a:pt x="38" y="22"/>
                      <a:pt x="37" y="20"/>
                    </a:cubicBezTo>
                    <a:cubicBezTo>
                      <a:pt x="37" y="18"/>
                      <a:pt x="36" y="17"/>
                      <a:pt x="35" y="17"/>
                    </a:cubicBezTo>
                    <a:cubicBezTo>
                      <a:pt x="35" y="7"/>
                      <a:pt x="28" y="0"/>
                      <a:pt x="19" y="0"/>
                    </a:cubicBezTo>
                    <a:cubicBezTo>
                      <a:pt x="10" y="0"/>
                      <a:pt x="3" y="7"/>
                      <a:pt x="3" y="17"/>
                    </a:cubicBezTo>
                    <a:cubicBezTo>
                      <a:pt x="1" y="17"/>
                      <a:pt x="0" y="18"/>
                      <a:pt x="0" y="20"/>
                    </a:cubicBezTo>
                    <a:cubicBezTo>
                      <a:pt x="0" y="22"/>
                      <a:pt x="1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1"/>
              <p:cNvSpPr>
                <a:spLocks/>
              </p:cNvSpPr>
              <p:nvPr/>
            </p:nvSpPr>
            <p:spPr bwMode="auto">
              <a:xfrm>
                <a:off x="9451975" y="2813050"/>
                <a:ext cx="398463" cy="552450"/>
              </a:xfrm>
              <a:custGeom>
                <a:avLst/>
                <a:gdLst>
                  <a:gd name="T0" fmla="*/ 97 w 106"/>
                  <a:gd name="T1" fmla="*/ 36 h 147"/>
                  <a:gd name="T2" fmla="*/ 82 w 106"/>
                  <a:gd name="T3" fmla="*/ 38 h 147"/>
                  <a:gd name="T4" fmla="*/ 79 w 106"/>
                  <a:gd name="T5" fmla="*/ 37 h 147"/>
                  <a:gd name="T6" fmla="*/ 67 w 106"/>
                  <a:gd name="T7" fmla="*/ 11 h 147"/>
                  <a:gd name="T8" fmla="*/ 66 w 106"/>
                  <a:gd name="T9" fmla="*/ 8 h 147"/>
                  <a:gd name="T10" fmla="*/ 54 w 106"/>
                  <a:gd name="T11" fmla="*/ 2 h 147"/>
                  <a:gd name="T12" fmla="*/ 49 w 106"/>
                  <a:gd name="T13" fmla="*/ 0 h 147"/>
                  <a:gd name="T14" fmla="*/ 43 w 106"/>
                  <a:gd name="T15" fmla="*/ 22 h 147"/>
                  <a:gd name="T16" fmla="*/ 43 w 106"/>
                  <a:gd name="T17" fmla="*/ 5 h 147"/>
                  <a:gd name="T18" fmla="*/ 38 w 106"/>
                  <a:gd name="T19" fmla="*/ 2 h 147"/>
                  <a:gd name="T20" fmla="*/ 37 w 106"/>
                  <a:gd name="T21" fmla="*/ 9 h 147"/>
                  <a:gd name="T22" fmla="*/ 28 w 106"/>
                  <a:gd name="T23" fmla="*/ 0 h 147"/>
                  <a:gd name="T24" fmla="*/ 28 w 106"/>
                  <a:gd name="T25" fmla="*/ 0 h 147"/>
                  <a:gd name="T26" fmla="*/ 10 w 106"/>
                  <a:gd name="T27" fmla="*/ 7 h 147"/>
                  <a:gd name="T28" fmla="*/ 1 w 106"/>
                  <a:gd name="T29" fmla="*/ 69 h 147"/>
                  <a:gd name="T30" fmla="*/ 14 w 106"/>
                  <a:gd name="T31" fmla="*/ 70 h 147"/>
                  <a:gd name="T32" fmla="*/ 18 w 106"/>
                  <a:gd name="T33" fmla="*/ 23 h 147"/>
                  <a:gd name="T34" fmla="*/ 18 w 106"/>
                  <a:gd name="T35" fmla="*/ 65 h 147"/>
                  <a:gd name="T36" fmla="*/ 18 w 106"/>
                  <a:gd name="T37" fmla="*/ 138 h 147"/>
                  <a:gd name="T38" fmla="*/ 27 w 106"/>
                  <a:gd name="T39" fmla="*/ 147 h 147"/>
                  <a:gd name="T40" fmla="*/ 36 w 106"/>
                  <a:gd name="T41" fmla="*/ 138 h 147"/>
                  <a:gd name="T42" fmla="*/ 41 w 106"/>
                  <a:gd name="T43" fmla="*/ 77 h 147"/>
                  <a:gd name="T44" fmla="*/ 50 w 106"/>
                  <a:gd name="T45" fmla="*/ 147 h 147"/>
                  <a:gd name="T46" fmla="*/ 50 w 106"/>
                  <a:gd name="T47" fmla="*/ 147 h 147"/>
                  <a:gd name="T48" fmla="*/ 59 w 106"/>
                  <a:gd name="T49" fmla="*/ 70 h 147"/>
                  <a:gd name="T50" fmla="*/ 60 w 106"/>
                  <a:gd name="T51" fmla="*/ 29 h 147"/>
                  <a:gd name="T52" fmla="*/ 67 w 106"/>
                  <a:gd name="T53" fmla="*/ 43 h 147"/>
                  <a:gd name="T54" fmla="*/ 71 w 106"/>
                  <a:gd name="T55" fmla="*/ 50 h 147"/>
                  <a:gd name="T56" fmla="*/ 75 w 106"/>
                  <a:gd name="T57" fmla="*/ 52 h 147"/>
                  <a:gd name="T58" fmla="*/ 77 w 106"/>
                  <a:gd name="T59" fmla="*/ 52 h 147"/>
                  <a:gd name="T60" fmla="*/ 81 w 106"/>
                  <a:gd name="T61" fmla="*/ 52 h 147"/>
                  <a:gd name="T62" fmla="*/ 100 w 106"/>
                  <a:gd name="T63" fmla="*/ 49 h 147"/>
                  <a:gd name="T64" fmla="*/ 97 w 106"/>
                  <a:gd name="T65" fmla="*/ 3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147">
                    <a:moveTo>
                      <a:pt x="97" y="36"/>
                    </a:moveTo>
                    <a:cubicBezTo>
                      <a:pt x="97" y="36"/>
                      <a:pt x="97" y="36"/>
                      <a:pt x="97" y="36"/>
                    </a:cubicBezTo>
                    <a:cubicBezTo>
                      <a:pt x="95" y="36"/>
                      <a:pt x="91" y="37"/>
                      <a:pt x="87" y="37"/>
                    </a:cubicBezTo>
                    <a:cubicBezTo>
                      <a:pt x="85" y="38"/>
                      <a:pt x="83" y="38"/>
                      <a:pt x="82" y="38"/>
                    </a:cubicBezTo>
                    <a:cubicBezTo>
                      <a:pt x="81" y="38"/>
                      <a:pt x="81" y="38"/>
                      <a:pt x="80" y="38"/>
                    </a:cubicBezTo>
                    <a:cubicBezTo>
                      <a:pt x="80" y="38"/>
                      <a:pt x="80" y="37"/>
                      <a:pt x="79" y="37"/>
                    </a:cubicBezTo>
                    <a:cubicBezTo>
                      <a:pt x="77" y="32"/>
                      <a:pt x="73" y="25"/>
                      <a:pt x="71" y="19"/>
                    </a:cubicBezTo>
                    <a:cubicBezTo>
                      <a:pt x="69" y="16"/>
                      <a:pt x="68" y="13"/>
                      <a:pt x="67" y="11"/>
                    </a:cubicBezTo>
                    <a:cubicBezTo>
                      <a:pt x="67" y="10"/>
                      <a:pt x="66" y="10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5" y="7"/>
                      <a:pt x="65" y="6"/>
                      <a:pt x="64" y="6"/>
                    </a:cubicBezTo>
                    <a:cubicBezTo>
                      <a:pt x="63" y="5"/>
                      <a:pt x="61" y="3"/>
                      <a:pt x="54" y="2"/>
                    </a:cubicBezTo>
                    <a:cubicBezTo>
                      <a:pt x="52" y="1"/>
                      <a:pt x="51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8" y="12"/>
                      <a:pt x="43" y="22"/>
                    </a:cubicBezTo>
                    <a:cubicBezTo>
                      <a:pt x="42" y="15"/>
                      <a:pt x="41" y="9"/>
                      <a:pt x="41" y="9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5" y="15"/>
                      <a:pt x="35" y="22"/>
                    </a:cubicBezTo>
                    <a:cubicBezTo>
                      <a:pt x="30" y="12"/>
                      <a:pt x="28" y="4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5" y="1"/>
                      <a:pt x="24" y="2"/>
                    </a:cubicBezTo>
                    <a:cubicBezTo>
                      <a:pt x="20" y="3"/>
                      <a:pt x="14" y="5"/>
                      <a:pt x="10" y="7"/>
                    </a:cubicBezTo>
                    <a:cubicBezTo>
                      <a:pt x="8" y="9"/>
                      <a:pt x="2" y="17"/>
                      <a:pt x="0" y="44"/>
                    </a:cubicBezTo>
                    <a:cubicBezTo>
                      <a:pt x="0" y="53"/>
                      <a:pt x="1" y="69"/>
                      <a:pt x="1" y="69"/>
                    </a:cubicBezTo>
                    <a:cubicBezTo>
                      <a:pt x="2" y="73"/>
                      <a:pt x="3" y="77"/>
                      <a:pt x="7" y="77"/>
                    </a:cubicBezTo>
                    <a:cubicBezTo>
                      <a:pt x="12" y="77"/>
                      <a:pt x="14" y="74"/>
                      <a:pt x="14" y="70"/>
                    </a:cubicBezTo>
                    <a:cubicBezTo>
                      <a:pt x="14" y="70"/>
                      <a:pt x="13" y="56"/>
                      <a:pt x="14" y="45"/>
                    </a:cubicBezTo>
                    <a:cubicBezTo>
                      <a:pt x="14" y="36"/>
                      <a:pt x="16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8" y="67"/>
                      <a:pt x="18" y="69"/>
                      <a:pt x="18" y="70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43"/>
                      <a:pt x="22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32" y="147"/>
                      <a:pt x="36" y="143"/>
                      <a:pt x="36" y="138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138"/>
                      <a:pt x="41" y="138"/>
                      <a:pt x="41" y="138"/>
                    </a:cubicBezTo>
                    <a:cubicBezTo>
                      <a:pt x="41" y="143"/>
                      <a:pt x="45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5" y="147"/>
                      <a:pt x="59" y="143"/>
                      <a:pt x="59" y="138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69"/>
                      <a:pt x="60" y="67"/>
                      <a:pt x="60" y="65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30"/>
                      <a:pt x="61" y="31"/>
                    </a:cubicBezTo>
                    <a:cubicBezTo>
                      <a:pt x="63" y="35"/>
                      <a:pt x="65" y="40"/>
                      <a:pt x="67" y="43"/>
                    </a:cubicBezTo>
                    <a:cubicBezTo>
                      <a:pt x="68" y="45"/>
                      <a:pt x="69" y="46"/>
                      <a:pt x="70" y="48"/>
                    </a:cubicBezTo>
                    <a:cubicBezTo>
                      <a:pt x="70" y="48"/>
                      <a:pt x="71" y="49"/>
                      <a:pt x="71" y="50"/>
                    </a:cubicBezTo>
                    <a:cubicBezTo>
                      <a:pt x="71" y="50"/>
                      <a:pt x="72" y="50"/>
                      <a:pt x="72" y="51"/>
                    </a:cubicBezTo>
                    <a:cubicBezTo>
                      <a:pt x="73" y="51"/>
                      <a:pt x="74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6" y="52"/>
                      <a:pt x="76" y="52"/>
                      <a:pt x="77" y="52"/>
                    </a:cubicBezTo>
                    <a:cubicBezTo>
                      <a:pt x="77" y="53"/>
                      <a:pt x="78" y="53"/>
                      <a:pt x="78" y="53"/>
                    </a:cubicBezTo>
                    <a:cubicBezTo>
                      <a:pt x="79" y="53"/>
                      <a:pt x="80" y="52"/>
                      <a:pt x="81" y="52"/>
                    </a:cubicBezTo>
                    <a:cubicBezTo>
                      <a:pt x="85" y="52"/>
                      <a:pt x="89" y="51"/>
                      <a:pt x="93" y="51"/>
                    </a:cubicBezTo>
                    <a:cubicBezTo>
                      <a:pt x="97" y="50"/>
                      <a:pt x="100" y="49"/>
                      <a:pt x="100" y="49"/>
                    </a:cubicBezTo>
                    <a:cubicBezTo>
                      <a:pt x="104" y="48"/>
                      <a:pt x="106" y="45"/>
                      <a:pt x="106" y="41"/>
                    </a:cubicBezTo>
                    <a:cubicBezTo>
                      <a:pt x="105" y="37"/>
                      <a:pt x="101" y="35"/>
                      <a:pt x="97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3" name="组合 7"/>
          <p:cNvGrpSpPr/>
          <p:nvPr/>
        </p:nvGrpSpPr>
        <p:grpSpPr>
          <a:xfrm>
            <a:off x="6497531" y="1868011"/>
            <a:ext cx="1196276" cy="1196274"/>
            <a:chOff x="6497531" y="1868011"/>
            <a:chExt cx="1196276" cy="1196274"/>
          </a:xfrm>
        </p:grpSpPr>
        <p:sp>
          <p:nvSpPr>
            <p:cNvPr id="104" name="Teardrop 40"/>
            <p:cNvSpPr/>
            <p:nvPr/>
          </p:nvSpPr>
          <p:spPr>
            <a:xfrm>
              <a:off x="6497531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29B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30"/>
            <p:cNvGrpSpPr>
              <a:grpSpLocks noChangeAspect="1"/>
            </p:cNvGrpSpPr>
            <p:nvPr/>
          </p:nvGrpSpPr>
          <p:grpSpPr bwMode="auto">
            <a:xfrm>
              <a:off x="6803608" y="2159197"/>
              <a:ext cx="671337" cy="481838"/>
              <a:chOff x="3670" y="2036"/>
              <a:chExt cx="581" cy="417"/>
            </a:xfrm>
          </p:grpSpPr>
          <p:sp>
            <p:nvSpPr>
              <p:cNvPr id="106" name="Oval 31"/>
              <p:cNvSpPr>
                <a:spLocks noChangeArrowheads="1"/>
              </p:cNvSpPr>
              <p:nvPr/>
            </p:nvSpPr>
            <p:spPr bwMode="auto">
              <a:xfrm>
                <a:off x="3919" y="2251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2"/>
              <p:cNvSpPr>
                <a:spLocks/>
              </p:cNvSpPr>
              <p:nvPr/>
            </p:nvSpPr>
            <p:spPr bwMode="auto">
              <a:xfrm>
                <a:off x="3887" y="2337"/>
                <a:ext cx="147" cy="116"/>
              </a:xfrm>
              <a:custGeom>
                <a:avLst/>
                <a:gdLst>
                  <a:gd name="T0" fmla="*/ 27 w 36"/>
                  <a:gd name="T1" fmla="*/ 0 h 28"/>
                  <a:gd name="T2" fmla="*/ 18 w 36"/>
                  <a:gd name="T3" fmla="*/ 11 h 28"/>
                  <a:gd name="T4" fmla="*/ 9 w 36"/>
                  <a:gd name="T5" fmla="*/ 0 h 28"/>
                  <a:gd name="T6" fmla="*/ 0 w 36"/>
                  <a:gd name="T7" fmla="*/ 18 h 28"/>
                  <a:gd name="T8" fmla="*/ 1 w 36"/>
                  <a:gd name="T9" fmla="*/ 26 h 28"/>
                  <a:gd name="T10" fmla="*/ 18 w 36"/>
                  <a:gd name="T11" fmla="*/ 28 h 28"/>
                  <a:gd name="T12" fmla="*/ 35 w 36"/>
                  <a:gd name="T13" fmla="*/ 26 h 28"/>
                  <a:gd name="T14" fmla="*/ 36 w 36"/>
                  <a:gd name="T15" fmla="*/ 18 h 28"/>
                  <a:gd name="T16" fmla="*/ 27 w 36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8">
                    <a:moveTo>
                      <a:pt x="27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6" y="21"/>
                      <a:pt x="36" y="18"/>
                    </a:cubicBezTo>
                    <a:cubicBezTo>
                      <a:pt x="36" y="11"/>
                      <a:pt x="33" y="4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Oval 33"/>
              <p:cNvSpPr>
                <a:spLocks noChangeArrowheads="1"/>
              </p:cNvSpPr>
              <p:nvPr/>
            </p:nvSpPr>
            <p:spPr bwMode="auto">
              <a:xfrm>
                <a:off x="3707" y="2251"/>
                <a:ext cx="77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4"/>
              <p:cNvSpPr>
                <a:spLocks/>
              </p:cNvSpPr>
              <p:nvPr/>
            </p:nvSpPr>
            <p:spPr bwMode="auto">
              <a:xfrm>
                <a:off x="3670" y="2337"/>
                <a:ext cx="151" cy="116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Oval 35"/>
              <p:cNvSpPr>
                <a:spLocks noChangeArrowheads="1"/>
              </p:cNvSpPr>
              <p:nvPr/>
            </p:nvSpPr>
            <p:spPr bwMode="auto">
              <a:xfrm>
                <a:off x="4136" y="2251"/>
                <a:ext cx="78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36"/>
              <p:cNvSpPr>
                <a:spLocks/>
              </p:cNvSpPr>
              <p:nvPr/>
            </p:nvSpPr>
            <p:spPr bwMode="auto">
              <a:xfrm>
                <a:off x="4099" y="2337"/>
                <a:ext cx="152" cy="116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5" y="28"/>
                      <a:pt x="30" y="27"/>
                      <a:pt x="36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Oval 37"/>
              <p:cNvSpPr>
                <a:spLocks noChangeArrowheads="1"/>
              </p:cNvSpPr>
              <p:nvPr/>
            </p:nvSpPr>
            <p:spPr bwMode="auto">
              <a:xfrm>
                <a:off x="3813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8"/>
              <p:cNvSpPr>
                <a:spLocks/>
              </p:cNvSpPr>
              <p:nvPr/>
            </p:nvSpPr>
            <p:spPr bwMode="auto">
              <a:xfrm>
                <a:off x="3776" y="2123"/>
                <a:ext cx="152" cy="115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2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2" y="26"/>
                    </a:cubicBezTo>
                    <a:cubicBezTo>
                      <a:pt x="7" y="27"/>
                      <a:pt x="13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4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Oval 39"/>
              <p:cNvSpPr>
                <a:spLocks noChangeArrowheads="1"/>
              </p:cNvSpPr>
              <p:nvPr/>
            </p:nvSpPr>
            <p:spPr bwMode="auto">
              <a:xfrm>
                <a:off x="4026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40"/>
              <p:cNvSpPr>
                <a:spLocks/>
              </p:cNvSpPr>
              <p:nvPr/>
            </p:nvSpPr>
            <p:spPr bwMode="auto">
              <a:xfrm>
                <a:off x="3993" y="2123"/>
                <a:ext cx="151" cy="115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5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6" name="组合 8"/>
          <p:cNvGrpSpPr/>
          <p:nvPr/>
        </p:nvGrpSpPr>
        <p:grpSpPr>
          <a:xfrm>
            <a:off x="8679545" y="2723665"/>
            <a:ext cx="1196276" cy="1196274"/>
            <a:chOff x="8679545" y="2723665"/>
            <a:chExt cx="1196276" cy="1196274"/>
          </a:xfrm>
        </p:grpSpPr>
        <p:sp>
          <p:nvSpPr>
            <p:cNvPr id="117" name="Teardrop 40"/>
            <p:cNvSpPr/>
            <p:nvPr/>
          </p:nvSpPr>
          <p:spPr>
            <a:xfrm>
              <a:off x="8679545" y="2723665"/>
              <a:ext cx="1196276" cy="1196274"/>
            </a:xfrm>
            <a:prstGeom prst="teardrop">
              <a:avLst/>
            </a:prstGeom>
            <a:noFill/>
            <a:ln w="57150">
              <a:solidFill>
                <a:srgbClr val="84CB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8" name="组合 59"/>
            <p:cNvGrpSpPr/>
            <p:nvPr/>
          </p:nvGrpSpPr>
          <p:grpSpPr>
            <a:xfrm>
              <a:off x="9098807" y="3037776"/>
              <a:ext cx="433949" cy="491850"/>
              <a:chOff x="2471074" y="6170447"/>
              <a:chExt cx="1106488" cy="1254125"/>
            </a:xfrm>
            <a:solidFill>
              <a:schemeClr val="bg1"/>
            </a:solidFill>
          </p:grpSpPr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2471074" y="6843547"/>
                <a:ext cx="1106488" cy="581025"/>
              </a:xfrm>
              <a:custGeom>
                <a:avLst/>
                <a:gdLst>
                  <a:gd name="T0" fmla="*/ 0 w 38"/>
                  <a:gd name="T1" fmla="*/ 9 h 19"/>
                  <a:gd name="T2" fmla="*/ 4 w 38"/>
                  <a:gd name="T3" fmla="*/ 2 h 19"/>
                  <a:gd name="T4" fmla="*/ 12 w 38"/>
                  <a:gd name="T5" fmla="*/ 0 h 19"/>
                  <a:gd name="T6" fmla="*/ 19 w 38"/>
                  <a:gd name="T7" fmla="*/ 17 h 19"/>
                  <a:gd name="T8" fmla="*/ 26 w 38"/>
                  <a:gd name="T9" fmla="*/ 0 h 19"/>
                  <a:gd name="T10" fmla="*/ 34 w 38"/>
                  <a:gd name="T11" fmla="*/ 2 h 19"/>
                  <a:gd name="T12" fmla="*/ 38 w 38"/>
                  <a:gd name="T13" fmla="*/ 9 h 19"/>
                  <a:gd name="T14" fmla="*/ 38 w 38"/>
                  <a:gd name="T15" fmla="*/ 19 h 19"/>
                  <a:gd name="T16" fmla="*/ 19 w 38"/>
                  <a:gd name="T17" fmla="*/ 19 h 19"/>
                  <a:gd name="T18" fmla="*/ 0 w 38"/>
                  <a:gd name="T19" fmla="*/ 19 h 19"/>
                  <a:gd name="T20" fmla="*/ 0 w 38"/>
                  <a:gd name="T2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19">
                    <a:moveTo>
                      <a:pt x="0" y="9"/>
                    </a:moveTo>
                    <a:cubicBezTo>
                      <a:pt x="0" y="6"/>
                      <a:pt x="1" y="3"/>
                      <a:pt x="4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6" y="3"/>
                      <a:pt x="38" y="6"/>
                      <a:pt x="38" y="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2761587" y="6170447"/>
                <a:ext cx="495300" cy="611188"/>
              </a:xfrm>
              <a:custGeom>
                <a:avLst/>
                <a:gdLst>
                  <a:gd name="T0" fmla="*/ 9 w 17"/>
                  <a:gd name="T1" fmla="*/ 20 h 20"/>
                  <a:gd name="T2" fmla="*/ 3 w 17"/>
                  <a:gd name="T3" fmla="*/ 16 h 20"/>
                  <a:gd name="T4" fmla="*/ 1 w 17"/>
                  <a:gd name="T5" fmla="*/ 6 h 20"/>
                  <a:gd name="T6" fmla="*/ 9 w 17"/>
                  <a:gd name="T7" fmla="*/ 0 h 20"/>
                  <a:gd name="T8" fmla="*/ 16 w 17"/>
                  <a:gd name="T9" fmla="*/ 6 h 20"/>
                  <a:gd name="T10" fmla="*/ 15 w 17"/>
                  <a:gd name="T11" fmla="*/ 16 h 20"/>
                  <a:gd name="T12" fmla="*/ 9 w 1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0">
                    <a:moveTo>
                      <a:pt x="9" y="20"/>
                    </a:moveTo>
                    <a:cubicBezTo>
                      <a:pt x="6" y="20"/>
                      <a:pt x="4" y="18"/>
                      <a:pt x="3" y="16"/>
                    </a:cubicBezTo>
                    <a:cubicBezTo>
                      <a:pt x="1" y="13"/>
                      <a:pt x="0" y="9"/>
                      <a:pt x="1" y="6"/>
                    </a:cubicBezTo>
                    <a:cubicBezTo>
                      <a:pt x="2" y="3"/>
                      <a:pt x="4" y="0"/>
                      <a:pt x="9" y="0"/>
                    </a:cubicBezTo>
                    <a:cubicBezTo>
                      <a:pt x="13" y="0"/>
                      <a:pt x="16" y="3"/>
                      <a:pt x="16" y="6"/>
                    </a:cubicBezTo>
                    <a:cubicBezTo>
                      <a:pt x="17" y="9"/>
                      <a:pt x="16" y="13"/>
                      <a:pt x="15" y="16"/>
                    </a:cubicBezTo>
                    <a:cubicBezTo>
                      <a:pt x="13" y="18"/>
                      <a:pt x="11" y="20"/>
                      <a:pt x="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2936212" y="6965785"/>
                <a:ext cx="174625" cy="396875"/>
              </a:xfrm>
              <a:custGeom>
                <a:avLst/>
                <a:gdLst>
                  <a:gd name="T0" fmla="*/ 37 w 110"/>
                  <a:gd name="T1" fmla="*/ 0 h 250"/>
                  <a:gd name="T2" fmla="*/ 74 w 110"/>
                  <a:gd name="T3" fmla="*/ 0 h 250"/>
                  <a:gd name="T4" fmla="*/ 110 w 110"/>
                  <a:gd name="T5" fmla="*/ 250 h 250"/>
                  <a:gd name="T6" fmla="*/ 0 w 110"/>
                  <a:gd name="T7" fmla="*/ 250 h 250"/>
                  <a:gd name="T8" fmla="*/ 37 w 110"/>
                  <a:gd name="T9" fmla="*/ 0 h 250"/>
                  <a:gd name="T10" fmla="*/ 37 w 110"/>
                  <a:gd name="T11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250">
                    <a:moveTo>
                      <a:pt x="37" y="0"/>
                    </a:moveTo>
                    <a:lnTo>
                      <a:pt x="74" y="0"/>
                    </a:lnTo>
                    <a:lnTo>
                      <a:pt x="110" y="250"/>
                    </a:lnTo>
                    <a:lnTo>
                      <a:pt x="0" y="25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Oval 14"/>
              <p:cNvSpPr>
                <a:spLocks noChangeArrowheads="1"/>
              </p:cNvSpPr>
              <p:nvPr/>
            </p:nvSpPr>
            <p:spPr bwMode="auto">
              <a:xfrm>
                <a:off x="2936212" y="6843547"/>
                <a:ext cx="146050" cy="152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3" name="文本框 64"/>
          <p:cNvSpPr txBox="1"/>
          <p:nvPr/>
        </p:nvSpPr>
        <p:spPr>
          <a:xfrm>
            <a:off x="1397817" y="3633320"/>
            <a:ext cx="211665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 quality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 resources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Environmental Compliance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65"/>
          <p:cNvSpPr txBox="1"/>
          <p:nvPr/>
        </p:nvSpPr>
        <p:spPr>
          <a:xfrm>
            <a:off x="6271619" y="3633320"/>
            <a:ext cx="213131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Negotiation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66"/>
          <p:cNvSpPr txBox="1"/>
          <p:nvPr/>
        </p:nvSpPr>
        <p:spPr>
          <a:xfrm>
            <a:off x="4047887" y="4488974"/>
            <a:ext cx="17049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67"/>
          <p:cNvSpPr txBox="1"/>
          <p:nvPr/>
        </p:nvSpPr>
        <p:spPr>
          <a:xfrm>
            <a:off x="8402933" y="4488974"/>
            <a:ext cx="188647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Sustainability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Diversity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0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123" grpId="0"/>
      <p:bldP spid="124" grpId="0"/>
      <p:bldP spid="125" grpId="0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are we a perfect match?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23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ent Arrow 49"/>
          <p:cNvSpPr/>
          <p:nvPr/>
        </p:nvSpPr>
        <p:spPr>
          <a:xfrm flipH="1">
            <a:off x="-1" y="2877442"/>
            <a:ext cx="10210800" cy="772235"/>
          </a:xfrm>
          <a:prstGeom prst="bentArrow">
            <a:avLst>
              <a:gd name="adj1" fmla="val 17673"/>
              <a:gd name="adj2" fmla="val 2457"/>
              <a:gd name="adj3" fmla="val 0"/>
              <a:gd name="adj4" fmla="val 51336"/>
            </a:avLst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4"/>
          <p:cNvSpPr/>
          <p:nvPr/>
        </p:nvSpPr>
        <p:spPr>
          <a:xfrm>
            <a:off x="2249766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4"/>
          <p:cNvSpPr/>
          <p:nvPr/>
        </p:nvSpPr>
        <p:spPr>
          <a:xfrm>
            <a:off x="5002491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4"/>
          <p:cNvSpPr/>
          <p:nvPr/>
        </p:nvSpPr>
        <p:spPr>
          <a:xfrm>
            <a:off x="7783625" y="2751166"/>
            <a:ext cx="252551" cy="252551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4"/>
          <p:cNvSpPr/>
          <p:nvPr/>
        </p:nvSpPr>
        <p:spPr>
          <a:xfrm>
            <a:off x="10095895" y="3514166"/>
            <a:ext cx="172658" cy="1726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2"/>
          <p:cNvCxnSpPr/>
          <p:nvPr/>
        </p:nvCxnSpPr>
        <p:spPr>
          <a:xfrm flipV="1">
            <a:off x="2380062" y="2877441"/>
            <a:ext cx="0" cy="723052"/>
          </a:xfrm>
          <a:prstGeom prst="line">
            <a:avLst/>
          </a:prstGeom>
          <a:ln w="19050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 flipV="1">
            <a:off x="5128766" y="2877441"/>
            <a:ext cx="0" cy="723052"/>
          </a:xfrm>
          <a:prstGeom prst="line">
            <a:avLst/>
          </a:prstGeom>
          <a:ln w="19050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/>
          <p:cNvCxnSpPr/>
          <p:nvPr/>
        </p:nvCxnSpPr>
        <p:spPr>
          <a:xfrm flipV="1">
            <a:off x="7910855" y="2877441"/>
            <a:ext cx="0" cy="723052"/>
          </a:xfrm>
          <a:prstGeom prst="line">
            <a:avLst/>
          </a:prstGeom>
          <a:ln w="19050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1407852" y="3726769"/>
            <a:ext cx="1936377" cy="414925"/>
          </a:xfrm>
          <a:prstGeom prst="roundRect">
            <a:avLst/>
          </a:prstGeom>
          <a:solidFill>
            <a:srgbClr val="F472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160577" y="3726769"/>
            <a:ext cx="1936377" cy="414925"/>
          </a:xfrm>
          <a:prstGeom prst="roundRect">
            <a:avLst/>
          </a:prstGeom>
          <a:solidFill>
            <a:srgbClr val="F8D3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913302" y="3726769"/>
            <a:ext cx="1936377" cy="414925"/>
          </a:xfrm>
          <a:prstGeom prst="roundRect">
            <a:avLst/>
          </a:prstGeom>
          <a:solidFill>
            <a:srgbClr val="29B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626666" y="3754224"/>
            <a:ext cx="161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44893" y="4218786"/>
            <a:ext cx="3262963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become an extinguished engineer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 feasible and cost-effective solutions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7939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60577" y="4218786"/>
            <a:ext cx="193637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Sustainability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Diversity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161481" y="3754224"/>
            <a:ext cx="149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Strengths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42667" y="4218786"/>
            <a:ext cx="252859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 design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569247" y="1996086"/>
            <a:ext cx="624494" cy="624492"/>
            <a:chOff x="7473695" y="1743073"/>
            <a:chExt cx="815598" cy="815596"/>
          </a:xfrm>
        </p:grpSpPr>
        <p:sp>
          <p:nvSpPr>
            <p:cNvPr id="58" name="Sev01"/>
            <p:cNvSpPr>
              <a:spLocks noChangeAspect="1"/>
            </p:cNvSpPr>
            <p:nvPr/>
          </p:nvSpPr>
          <p:spPr>
            <a:xfrm>
              <a:off x="7473695" y="1743073"/>
              <a:ext cx="815598" cy="815596"/>
            </a:xfrm>
            <a:prstGeom prst="ellipse">
              <a:avLst/>
            </a:prstGeom>
            <a:solidFill>
              <a:srgbClr val="29B9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1" name="Freeform 105"/>
            <p:cNvSpPr>
              <a:spLocks noEditPoints="1"/>
            </p:cNvSpPr>
            <p:nvPr/>
          </p:nvSpPr>
          <p:spPr bwMode="auto">
            <a:xfrm>
              <a:off x="7653542" y="1926222"/>
              <a:ext cx="455905" cy="44929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67815" y="1996086"/>
            <a:ext cx="624494" cy="624492"/>
            <a:chOff x="1972263" y="1791342"/>
            <a:chExt cx="815598" cy="815596"/>
          </a:xfrm>
        </p:grpSpPr>
        <p:sp>
          <p:nvSpPr>
            <p:cNvPr id="59" name="Sev01"/>
            <p:cNvSpPr>
              <a:spLocks noChangeAspect="1"/>
            </p:cNvSpPr>
            <p:nvPr/>
          </p:nvSpPr>
          <p:spPr>
            <a:xfrm>
              <a:off x="1972263" y="1791342"/>
              <a:ext cx="815598" cy="815596"/>
            </a:xfrm>
            <a:prstGeom prst="ellipse">
              <a:avLst/>
            </a:prstGeom>
            <a:solidFill>
              <a:srgbClr val="F4726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149946" y="1967184"/>
              <a:ext cx="460232" cy="463913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4818531" y="1996086"/>
            <a:ext cx="624494" cy="624492"/>
            <a:chOff x="4722979" y="1746592"/>
            <a:chExt cx="815598" cy="815596"/>
          </a:xfrm>
        </p:grpSpPr>
        <p:sp>
          <p:nvSpPr>
            <p:cNvPr id="60" name="Sev01"/>
            <p:cNvSpPr>
              <a:spLocks noChangeAspect="1"/>
            </p:cNvSpPr>
            <p:nvPr/>
          </p:nvSpPr>
          <p:spPr>
            <a:xfrm>
              <a:off x="4722979" y="1746592"/>
              <a:ext cx="815598" cy="815596"/>
            </a:xfrm>
            <a:prstGeom prst="ellipse">
              <a:avLst/>
            </a:prstGeom>
            <a:solidFill>
              <a:srgbClr val="F8D35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3" name="Freeform 135"/>
            <p:cNvSpPr>
              <a:spLocks noEditPoints="1"/>
            </p:cNvSpPr>
            <p:nvPr/>
          </p:nvSpPr>
          <p:spPr bwMode="auto">
            <a:xfrm>
              <a:off x="4887193" y="1926222"/>
              <a:ext cx="487170" cy="456336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12700" y="587118"/>
            <a:ext cx="2835420" cy="520091"/>
            <a:chOff x="-12700" y="587118"/>
            <a:chExt cx="2835420" cy="520091"/>
          </a:xfrm>
        </p:grpSpPr>
        <p:sp>
          <p:nvSpPr>
            <p:cNvPr id="72" name="文本框 71"/>
            <p:cNvSpPr txBox="1"/>
            <p:nvPr/>
          </p:nvSpPr>
          <p:spPr>
            <a:xfrm>
              <a:off x="964262" y="600941"/>
              <a:ext cx="1858458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Matching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24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6680" y="580024"/>
            <a:ext cx="3935796" cy="520091"/>
            <a:chOff x="-377581" y="573293"/>
            <a:chExt cx="3935796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28777" y="600941"/>
              <a:ext cx="3329438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My Certifications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377581" y="573293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1"/>
          <p:cNvSpPr/>
          <p:nvPr/>
        </p:nvSpPr>
        <p:spPr>
          <a:xfrm>
            <a:off x="-9148" y="3576918"/>
            <a:ext cx="12201147" cy="3281082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1657" y="4506111"/>
            <a:ext cx="2222604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03656" y="4506111"/>
            <a:ext cx="22226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M.S. in Environmental Engineering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357292" y="4506111"/>
            <a:ext cx="222260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LEED Green Associate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Straight Connector 32"/>
          <p:cNvCxnSpPr/>
          <p:nvPr/>
        </p:nvCxnSpPr>
        <p:spPr>
          <a:xfrm>
            <a:off x="985096" y="5655829"/>
            <a:ext cx="1569845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/>
          <p:cNvCxnSpPr/>
          <p:nvPr/>
        </p:nvCxnSpPr>
        <p:spPr>
          <a:xfrm>
            <a:off x="5046296" y="5655829"/>
            <a:ext cx="1569845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/>
          <p:cNvCxnSpPr/>
          <p:nvPr/>
        </p:nvCxnSpPr>
        <p:spPr>
          <a:xfrm>
            <a:off x="9659817" y="5655829"/>
            <a:ext cx="1569845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7" y="2056065"/>
            <a:ext cx="2159101" cy="2222604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49963" y="1216670"/>
            <a:ext cx="2222602" cy="3901402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70" y="2056065"/>
            <a:ext cx="2516959" cy="2222603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71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/>
      <p:bldP spid="38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23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2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3464" y="587118"/>
            <a:ext cx="2928617" cy="520091"/>
            <a:chOff x="-12700" y="587118"/>
            <a:chExt cx="2928617" cy="520091"/>
          </a:xfrm>
        </p:grpSpPr>
        <p:sp>
          <p:nvSpPr>
            <p:cNvPr id="32" name="文本框 31"/>
            <p:cNvSpPr txBox="1"/>
            <p:nvPr/>
          </p:nvSpPr>
          <p:spPr>
            <a:xfrm>
              <a:off x="871062" y="600941"/>
              <a:ext cx="204485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Thank you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4552170" y="1948785"/>
            <a:ext cx="584586" cy="467174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solidFill>
            <a:srgbClr val="29B9A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Freeform 22"/>
          <p:cNvSpPr>
            <a:spLocks noEditPoints="1"/>
          </p:cNvSpPr>
          <p:nvPr/>
        </p:nvSpPr>
        <p:spPr bwMode="auto">
          <a:xfrm>
            <a:off x="6967389" y="1937195"/>
            <a:ext cx="518340" cy="517647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rgbClr val="F472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9" name="Freeform 27"/>
          <p:cNvSpPr>
            <a:spLocks noEditPoints="1"/>
          </p:cNvSpPr>
          <p:nvPr/>
        </p:nvSpPr>
        <p:spPr bwMode="auto">
          <a:xfrm>
            <a:off x="9263685" y="1949505"/>
            <a:ext cx="689940" cy="493026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rgbClr val="84CBC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" name="Freeform 62"/>
          <p:cNvSpPr>
            <a:spLocks noEditPoints="1"/>
          </p:cNvSpPr>
          <p:nvPr/>
        </p:nvSpPr>
        <p:spPr bwMode="auto">
          <a:xfrm>
            <a:off x="2112597" y="1889782"/>
            <a:ext cx="682183" cy="608193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rgbClr val="F8D3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586137" y="2573079"/>
            <a:ext cx="1642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819502" y="2573079"/>
            <a:ext cx="215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Thesis Defense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457116" y="2573079"/>
            <a:ext cx="170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Symposium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"/>
          <p:cNvSpPr/>
          <p:nvPr/>
        </p:nvSpPr>
        <p:spPr>
          <a:xfrm flipH="1">
            <a:off x="1434513" y="3173234"/>
            <a:ext cx="2038350" cy="3075166"/>
          </a:xfrm>
          <a:prstGeom prst="rect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4"/>
          <p:cNvSpPr/>
          <p:nvPr/>
        </p:nvSpPr>
        <p:spPr>
          <a:xfrm flipH="1">
            <a:off x="3819502" y="3173234"/>
            <a:ext cx="2038350" cy="3075166"/>
          </a:xfrm>
          <a:prstGeom prst="rect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4"/>
          <p:cNvSpPr/>
          <p:nvPr/>
        </p:nvSpPr>
        <p:spPr>
          <a:xfrm flipH="1">
            <a:off x="6204491" y="3173234"/>
            <a:ext cx="2038350" cy="3075166"/>
          </a:xfrm>
          <a:prstGeom prst="rect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4"/>
          <p:cNvSpPr/>
          <p:nvPr/>
        </p:nvSpPr>
        <p:spPr>
          <a:xfrm flipH="1">
            <a:off x="8589480" y="3173234"/>
            <a:ext cx="2038350" cy="3075166"/>
          </a:xfrm>
          <a:prstGeom prst="rect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8839211" y="2573079"/>
            <a:ext cx="283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Happy time with coworkers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02" y="3645382"/>
            <a:ext cx="2038350" cy="2293405"/>
          </a:xfrm>
          <a:custGeom>
            <a:avLst/>
            <a:gdLst>
              <a:gd name="connsiteX0" fmla="*/ 0 w 2038350"/>
              <a:gd name="connsiteY0" fmla="*/ 0 h 2638403"/>
              <a:gd name="connsiteX1" fmla="*/ 2038350 w 2038350"/>
              <a:gd name="connsiteY1" fmla="*/ 0 h 2638403"/>
              <a:gd name="connsiteX2" fmla="*/ 2038350 w 2038350"/>
              <a:gd name="connsiteY2" fmla="*/ 2638403 h 2638403"/>
              <a:gd name="connsiteX3" fmla="*/ 0 w 2038350"/>
              <a:gd name="connsiteY3" fmla="*/ 2638403 h 263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3">
                <a:moveTo>
                  <a:pt x="0" y="0"/>
                </a:moveTo>
                <a:lnTo>
                  <a:pt x="2038350" y="0"/>
                </a:lnTo>
                <a:lnTo>
                  <a:pt x="2038350" y="2638403"/>
                </a:lnTo>
                <a:lnTo>
                  <a:pt x="0" y="2638403"/>
                </a:lnTo>
                <a:close/>
              </a:path>
            </a:pathLst>
          </a:cu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491" y="3645380"/>
            <a:ext cx="2038350" cy="2293407"/>
          </a:xfrm>
          <a:custGeom>
            <a:avLst/>
            <a:gdLst>
              <a:gd name="connsiteX0" fmla="*/ 0 w 2038350"/>
              <a:gd name="connsiteY0" fmla="*/ 0 h 2638404"/>
              <a:gd name="connsiteX1" fmla="*/ 2038350 w 2038350"/>
              <a:gd name="connsiteY1" fmla="*/ 0 h 2638404"/>
              <a:gd name="connsiteX2" fmla="*/ 2038350 w 2038350"/>
              <a:gd name="connsiteY2" fmla="*/ 2638404 h 2638404"/>
              <a:gd name="connsiteX3" fmla="*/ 0 w 2038350"/>
              <a:gd name="connsiteY3" fmla="*/ 2638404 h 263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4">
                <a:moveTo>
                  <a:pt x="0" y="0"/>
                </a:moveTo>
                <a:lnTo>
                  <a:pt x="2038350" y="0"/>
                </a:lnTo>
                <a:lnTo>
                  <a:pt x="2038350" y="2638404"/>
                </a:lnTo>
                <a:lnTo>
                  <a:pt x="0" y="2638404"/>
                </a:lnTo>
                <a:close/>
              </a:path>
            </a:pathLst>
          </a:cu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80" y="3645380"/>
            <a:ext cx="2038350" cy="2293406"/>
          </a:xfrm>
          <a:custGeom>
            <a:avLst/>
            <a:gdLst>
              <a:gd name="connsiteX0" fmla="*/ 0 w 2038350"/>
              <a:gd name="connsiteY0" fmla="*/ 0 h 2638405"/>
              <a:gd name="connsiteX1" fmla="*/ 2038350 w 2038350"/>
              <a:gd name="connsiteY1" fmla="*/ 0 h 2638405"/>
              <a:gd name="connsiteX2" fmla="*/ 2038350 w 2038350"/>
              <a:gd name="connsiteY2" fmla="*/ 2638405 h 2638405"/>
              <a:gd name="connsiteX3" fmla="*/ 0 w 2038350"/>
              <a:gd name="connsiteY3" fmla="*/ 2638405 h 263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2638405">
                <a:moveTo>
                  <a:pt x="0" y="0"/>
                </a:moveTo>
                <a:lnTo>
                  <a:pt x="2038350" y="0"/>
                </a:lnTo>
                <a:lnTo>
                  <a:pt x="2038350" y="2638405"/>
                </a:lnTo>
                <a:lnTo>
                  <a:pt x="0" y="2638405"/>
                </a:lnTo>
                <a:close/>
              </a:path>
            </a:pathLst>
          </a:cu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513" y="3645380"/>
            <a:ext cx="2038350" cy="22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9" grpId="0" animBg="1"/>
      <p:bldP spid="70" grpId="0" animBg="1"/>
      <p:bldP spid="71" grpId="0"/>
      <p:bldP spid="74" grpId="0"/>
      <p:bldP spid="77" grpId="0"/>
      <p:bldP spid="57" grpId="0" animBg="1"/>
      <p:bldP spid="73" grpId="0" animBg="1"/>
      <p:bldP spid="76" grpId="0" animBg="1"/>
      <p:bldP spid="78" grpId="0" animBg="1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48199" y="1572808"/>
            <a:ext cx="2484781" cy="830997"/>
            <a:chOff x="2015383" y="1928500"/>
            <a:chExt cx="2484781" cy="830997"/>
          </a:xfrm>
        </p:grpSpPr>
        <p:sp>
          <p:nvSpPr>
            <p:cNvPr id="2" name="Text Placeholder 3"/>
            <p:cNvSpPr txBox="1">
              <a:spLocks/>
            </p:cNvSpPr>
            <p:nvPr/>
          </p:nvSpPr>
          <p:spPr>
            <a:xfrm>
              <a:off x="2015383" y="1928500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47922"/>
              <a:ext cx="1780379" cy="754053"/>
              <a:chOff x="2948385" y="1921931"/>
              <a:chExt cx="1780379" cy="75405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About me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89396" y="1921931"/>
                <a:ext cx="1378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121080" y="2417687"/>
            <a:ext cx="2933211" cy="830997"/>
            <a:chOff x="3609974" y="2795249"/>
            <a:chExt cx="2933211" cy="830997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3609974" y="2795249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2163769" cy="754053"/>
              <a:chOff x="2948385" y="1921931"/>
              <a:chExt cx="2163769" cy="754053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319"/>
                <a:ext cx="2163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Why WRECO?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Two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658275" y="3262566"/>
            <a:ext cx="5130618" cy="830997"/>
            <a:chOff x="5197219" y="3606824"/>
            <a:chExt cx="5130618" cy="830997"/>
          </a:xfrm>
        </p:grpSpPr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5197219" y="3606824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66661" y="3626246"/>
              <a:ext cx="4361176" cy="754053"/>
              <a:chOff x="2948385" y="1921931"/>
              <a:chExt cx="4361176" cy="75405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48385" y="2214319"/>
                <a:ext cx="4361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Why are we a perfect match?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89396" y="1921931"/>
                <a:ext cx="1739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196196" y="4107445"/>
            <a:ext cx="2549821" cy="830997"/>
            <a:chOff x="6781706" y="4603606"/>
            <a:chExt cx="2549821" cy="830997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6781706" y="4603606"/>
              <a:ext cx="769442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51148" y="4623028"/>
              <a:ext cx="1780379" cy="754053"/>
              <a:chOff x="2948385" y="1921931"/>
              <a:chExt cx="1780379" cy="75405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Questions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89396" y="1921931"/>
                <a:ext cx="155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>
            <a:off x="2032920" y="2463259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3505801" y="3345488"/>
            <a:ext cx="0" cy="3512514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5056297" y="4099541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>
            <a:off x="6580917" y="4919020"/>
            <a:ext cx="0" cy="196438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me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>
          <a:xfrm>
            <a:off x="-12700" y="587118"/>
            <a:ext cx="3115660" cy="520091"/>
            <a:chOff x="-12700" y="587118"/>
            <a:chExt cx="3115660" cy="520091"/>
          </a:xfrm>
        </p:grpSpPr>
        <p:sp>
          <p:nvSpPr>
            <p:cNvPr id="5" name="文本框 14"/>
            <p:cNvSpPr txBox="1"/>
            <p:nvPr/>
          </p:nvSpPr>
          <p:spPr>
            <a:xfrm>
              <a:off x="684028" y="600941"/>
              <a:ext cx="2418932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 About me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55128" y="1185831"/>
            <a:ext cx="9107424" cy="5184649"/>
            <a:chOff x="207847" y="73899"/>
            <a:chExt cx="11657843" cy="6017938"/>
          </a:xfrm>
        </p:grpSpPr>
        <p:pic>
          <p:nvPicPr>
            <p:cNvPr id="21" name="Picture 2" descr="http://www.we-inc.com/Solutions/solutions-graphics/client-success-images/logo_SantaClaraValleyWater%20-web.png/image_previ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853" y="4258273"/>
              <a:ext cx="2933700" cy="183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49787" y="1400128"/>
              <a:ext cx="73150" cy="39711"/>
            </a:xfrm>
            <a:custGeom>
              <a:avLst/>
              <a:gdLst>
                <a:gd name="T0" fmla="*/ 8 w 15"/>
                <a:gd name="T1" fmla="*/ 0 h 8"/>
                <a:gd name="T2" fmla="*/ 9 w 15"/>
                <a:gd name="T3" fmla="*/ 1 h 8"/>
                <a:gd name="T4" fmla="*/ 12 w 15"/>
                <a:gd name="T5" fmla="*/ 7 h 8"/>
                <a:gd name="T6" fmla="*/ 5 w 15"/>
                <a:gd name="T7" fmla="*/ 4 h 8"/>
                <a:gd name="T8" fmla="*/ 8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8" y="0"/>
                  </a:moveTo>
                  <a:cubicBezTo>
                    <a:pt x="9" y="0"/>
                    <a:pt x="9" y="0"/>
                    <a:pt x="9" y="1"/>
                  </a:cubicBezTo>
                  <a:cubicBezTo>
                    <a:pt x="10" y="4"/>
                    <a:pt x="15" y="4"/>
                    <a:pt x="12" y="7"/>
                  </a:cubicBezTo>
                  <a:cubicBezTo>
                    <a:pt x="8" y="8"/>
                    <a:pt x="10" y="2"/>
                    <a:pt x="5" y="4"/>
                  </a:cubicBezTo>
                  <a:cubicBezTo>
                    <a:pt x="0" y="2"/>
                    <a:pt x="11" y="4"/>
                    <a:pt x="8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07332" y="1400128"/>
              <a:ext cx="144211" cy="73152"/>
            </a:xfrm>
            <a:custGeom>
              <a:avLst/>
              <a:gdLst>
                <a:gd name="T0" fmla="*/ 28 w 29"/>
                <a:gd name="T1" fmla="*/ 11 h 15"/>
                <a:gd name="T2" fmla="*/ 17 w 29"/>
                <a:gd name="T3" fmla="*/ 14 h 15"/>
                <a:gd name="T4" fmla="*/ 3 w 29"/>
                <a:gd name="T5" fmla="*/ 14 h 15"/>
                <a:gd name="T6" fmla="*/ 0 w 29"/>
                <a:gd name="T7" fmla="*/ 11 h 15"/>
                <a:gd name="T8" fmla="*/ 22 w 29"/>
                <a:gd name="T9" fmla="*/ 0 h 15"/>
                <a:gd name="T10" fmla="*/ 27 w 29"/>
                <a:gd name="T11" fmla="*/ 3 h 15"/>
                <a:gd name="T12" fmla="*/ 24 w 29"/>
                <a:gd name="T13" fmla="*/ 4 h 15"/>
                <a:gd name="T14" fmla="*/ 28 w 29"/>
                <a:gd name="T15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5">
                  <a:moveTo>
                    <a:pt x="28" y="11"/>
                  </a:moveTo>
                  <a:cubicBezTo>
                    <a:pt x="24" y="11"/>
                    <a:pt x="17" y="9"/>
                    <a:pt x="17" y="14"/>
                  </a:cubicBezTo>
                  <a:cubicBezTo>
                    <a:pt x="14" y="12"/>
                    <a:pt x="9" y="15"/>
                    <a:pt x="3" y="14"/>
                  </a:cubicBezTo>
                  <a:cubicBezTo>
                    <a:pt x="3" y="11"/>
                    <a:pt x="2" y="11"/>
                    <a:pt x="0" y="11"/>
                  </a:cubicBezTo>
                  <a:cubicBezTo>
                    <a:pt x="3" y="3"/>
                    <a:pt x="11" y="0"/>
                    <a:pt x="22" y="0"/>
                  </a:cubicBezTo>
                  <a:cubicBezTo>
                    <a:pt x="21" y="4"/>
                    <a:pt x="26" y="1"/>
                    <a:pt x="27" y="3"/>
                  </a:cubicBezTo>
                  <a:cubicBezTo>
                    <a:pt x="27" y="4"/>
                    <a:pt x="24" y="4"/>
                    <a:pt x="24" y="4"/>
                  </a:cubicBezTo>
                  <a:cubicBezTo>
                    <a:pt x="23" y="6"/>
                    <a:pt x="29" y="5"/>
                    <a:pt x="28" y="1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477598" y="1404308"/>
              <a:ext cx="73150" cy="43891"/>
            </a:xfrm>
            <a:custGeom>
              <a:avLst/>
              <a:gdLst>
                <a:gd name="T0" fmla="*/ 15 w 15"/>
                <a:gd name="T1" fmla="*/ 2 h 9"/>
                <a:gd name="T2" fmla="*/ 14 w 15"/>
                <a:gd name="T3" fmla="*/ 7 h 9"/>
                <a:gd name="T4" fmla="*/ 8 w 15"/>
                <a:gd name="T5" fmla="*/ 9 h 9"/>
                <a:gd name="T6" fmla="*/ 1 w 15"/>
                <a:gd name="T7" fmla="*/ 4 h 9"/>
                <a:gd name="T8" fmla="*/ 9 w 15"/>
                <a:gd name="T9" fmla="*/ 4 h 9"/>
                <a:gd name="T10" fmla="*/ 15 w 15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2"/>
                  </a:moveTo>
                  <a:cubicBezTo>
                    <a:pt x="14" y="3"/>
                    <a:pt x="13" y="5"/>
                    <a:pt x="14" y="7"/>
                  </a:cubicBezTo>
                  <a:cubicBezTo>
                    <a:pt x="11" y="7"/>
                    <a:pt x="10" y="8"/>
                    <a:pt x="8" y="9"/>
                  </a:cubicBezTo>
                  <a:cubicBezTo>
                    <a:pt x="6" y="7"/>
                    <a:pt x="0" y="9"/>
                    <a:pt x="1" y="4"/>
                  </a:cubicBezTo>
                  <a:cubicBezTo>
                    <a:pt x="5" y="5"/>
                    <a:pt x="6" y="1"/>
                    <a:pt x="9" y="4"/>
                  </a:cubicBezTo>
                  <a:cubicBezTo>
                    <a:pt x="12" y="4"/>
                    <a:pt x="11" y="0"/>
                    <a:pt x="15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032426" y="1425209"/>
              <a:ext cx="94050" cy="48071"/>
            </a:xfrm>
            <a:custGeom>
              <a:avLst/>
              <a:gdLst>
                <a:gd name="T0" fmla="*/ 18 w 19"/>
                <a:gd name="T1" fmla="*/ 0 h 10"/>
                <a:gd name="T2" fmla="*/ 15 w 19"/>
                <a:gd name="T3" fmla="*/ 5 h 10"/>
                <a:gd name="T4" fmla="*/ 11 w 19"/>
                <a:gd name="T5" fmla="*/ 9 h 10"/>
                <a:gd name="T6" fmla="*/ 8 w 19"/>
                <a:gd name="T7" fmla="*/ 6 h 10"/>
                <a:gd name="T8" fmla="*/ 4 w 19"/>
                <a:gd name="T9" fmla="*/ 7 h 10"/>
                <a:gd name="T10" fmla="*/ 1 w 19"/>
                <a:gd name="T11" fmla="*/ 5 h 10"/>
                <a:gd name="T12" fmla="*/ 8 w 19"/>
                <a:gd name="T13" fmla="*/ 3 h 10"/>
                <a:gd name="T14" fmla="*/ 8 w 19"/>
                <a:gd name="T15" fmla="*/ 2 h 10"/>
                <a:gd name="T16" fmla="*/ 18 w 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cubicBezTo>
                    <a:pt x="19" y="4"/>
                    <a:pt x="15" y="2"/>
                    <a:pt x="15" y="5"/>
                  </a:cubicBezTo>
                  <a:cubicBezTo>
                    <a:pt x="15" y="5"/>
                    <a:pt x="13" y="8"/>
                    <a:pt x="11" y="9"/>
                  </a:cubicBezTo>
                  <a:cubicBezTo>
                    <a:pt x="8" y="10"/>
                    <a:pt x="9" y="6"/>
                    <a:pt x="8" y="6"/>
                  </a:cubicBezTo>
                  <a:cubicBezTo>
                    <a:pt x="8" y="6"/>
                    <a:pt x="6" y="8"/>
                    <a:pt x="4" y="7"/>
                  </a:cubicBezTo>
                  <a:cubicBezTo>
                    <a:pt x="3" y="7"/>
                    <a:pt x="3" y="4"/>
                    <a:pt x="1" y="5"/>
                  </a:cubicBezTo>
                  <a:cubicBezTo>
                    <a:pt x="0" y="1"/>
                    <a:pt x="7" y="5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12" y="1"/>
                    <a:pt x="13" y="1"/>
                    <a:pt x="18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393998" y="1425209"/>
              <a:ext cx="73150" cy="22991"/>
            </a:xfrm>
            <a:custGeom>
              <a:avLst/>
              <a:gdLst>
                <a:gd name="T0" fmla="*/ 14 w 15"/>
                <a:gd name="T1" fmla="*/ 5 h 5"/>
                <a:gd name="T2" fmla="*/ 3 w 15"/>
                <a:gd name="T3" fmla="*/ 5 h 5"/>
                <a:gd name="T4" fmla="*/ 7 w 15"/>
                <a:gd name="T5" fmla="*/ 0 h 5"/>
                <a:gd name="T6" fmla="*/ 14 w 1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5"/>
                  </a:moveTo>
                  <a:cubicBezTo>
                    <a:pt x="10" y="5"/>
                    <a:pt x="6" y="5"/>
                    <a:pt x="3" y="5"/>
                  </a:cubicBezTo>
                  <a:cubicBezTo>
                    <a:pt x="0" y="0"/>
                    <a:pt x="7" y="4"/>
                    <a:pt x="7" y="0"/>
                  </a:cubicBezTo>
                  <a:cubicBezTo>
                    <a:pt x="8" y="3"/>
                    <a:pt x="15" y="0"/>
                    <a:pt x="14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89497" y="1454469"/>
              <a:ext cx="87780" cy="33441"/>
            </a:xfrm>
            <a:custGeom>
              <a:avLst/>
              <a:gdLst>
                <a:gd name="T0" fmla="*/ 12 w 18"/>
                <a:gd name="T1" fmla="*/ 0 h 7"/>
                <a:gd name="T2" fmla="*/ 12 w 18"/>
                <a:gd name="T3" fmla="*/ 6 h 7"/>
                <a:gd name="T4" fmla="*/ 0 w 18"/>
                <a:gd name="T5" fmla="*/ 4 h 7"/>
                <a:gd name="T6" fmla="*/ 12 w 1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18" y="2"/>
                    <a:pt x="12" y="2"/>
                    <a:pt x="12" y="6"/>
                  </a:cubicBezTo>
                  <a:cubicBezTo>
                    <a:pt x="8" y="5"/>
                    <a:pt x="2" y="7"/>
                    <a:pt x="0" y="4"/>
                  </a:cubicBezTo>
                  <a:cubicBezTo>
                    <a:pt x="2" y="1"/>
                    <a:pt x="10" y="3"/>
                    <a:pt x="12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57493" y="1479550"/>
              <a:ext cx="163021" cy="79422"/>
            </a:xfrm>
            <a:custGeom>
              <a:avLst/>
              <a:gdLst>
                <a:gd name="T0" fmla="*/ 29 w 33"/>
                <a:gd name="T1" fmla="*/ 3 h 16"/>
                <a:gd name="T2" fmla="*/ 32 w 33"/>
                <a:gd name="T3" fmla="*/ 10 h 16"/>
                <a:gd name="T4" fmla="*/ 18 w 33"/>
                <a:gd name="T5" fmla="*/ 15 h 16"/>
                <a:gd name="T6" fmla="*/ 15 w 33"/>
                <a:gd name="T7" fmla="*/ 13 h 16"/>
                <a:gd name="T8" fmla="*/ 10 w 33"/>
                <a:gd name="T9" fmla="*/ 13 h 16"/>
                <a:gd name="T10" fmla="*/ 10 w 33"/>
                <a:gd name="T11" fmla="*/ 10 h 16"/>
                <a:gd name="T12" fmla="*/ 5 w 33"/>
                <a:gd name="T13" fmla="*/ 12 h 16"/>
                <a:gd name="T14" fmla="*/ 7 w 33"/>
                <a:gd name="T15" fmla="*/ 9 h 16"/>
                <a:gd name="T16" fmla="*/ 1 w 33"/>
                <a:gd name="T17" fmla="*/ 8 h 16"/>
                <a:gd name="T18" fmla="*/ 4 w 33"/>
                <a:gd name="T19" fmla="*/ 5 h 16"/>
                <a:gd name="T20" fmla="*/ 8 w 33"/>
                <a:gd name="T21" fmla="*/ 2 h 16"/>
                <a:gd name="T22" fmla="*/ 21 w 33"/>
                <a:gd name="T23" fmla="*/ 1 h 16"/>
                <a:gd name="T24" fmla="*/ 21 w 33"/>
                <a:gd name="T25" fmla="*/ 3 h 16"/>
                <a:gd name="T26" fmla="*/ 29 w 33"/>
                <a:gd name="T2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6">
                  <a:moveTo>
                    <a:pt x="29" y="3"/>
                  </a:moveTo>
                  <a:cubicBezTo>
                    <a:pt x="28" y="8"/>
                    <a:pt x="24" y="11"/>
                    <a:pt x="32" y="10"/>
                  </a:cubicBezTo>
                  <a:cubicBezTo>
                    <a:pt x="33" y="16"/>
                    <a:pt x="23" y="15"/>
                    <a:pt x="18" y="15"/>
                  </a:cubicBezTo>
                  <a:cubicBezTo>
                    <a:pt x="16" y="14"/>
                    <a:pt x="16" y="14"/>
                    <a:pt x="15" y="13"/>
                  </a:cubicBezTo>
                  <a:cubicBezTo>
                    <a:pt x="12" y="11"/>
                    <a:pt x="13" y="15"/>
                    <a:pt x="10" y="13"/>
                  </a:cubicBezTo>
                  <a:cubicBezTo>
                    <a:pt x="9" y="13"/>
                    <a:pt x="10" y="11"/>
                    <a:pt x="10" y="10"/>
                  </a:cubicBezTo>
                  <a:cubicBezTo>
                    <a:pt x="9" y="10"/>
                    <a:pt x="7" y="13"/>
                    <a:pt x="5" y="12"/>
                  </a:cubicBezTo>
                  <a:cubicBezTo>
                    <a:pt x="5" y="12"/>
                    <a:pt x="7" y="10"/>
                    <a:pt x="7" y="9"/>
                  </a:cubicBezTo>
                  <a:cubicBezTo>
                    <a:pt x="6" y="8"/>
                    <a:pt x="0" y="11"/>
                    <a:pt x="1" y="8"/>
                  </a:cubicBezTo>
                  <a:cubicBezTo>
                    <a:pt x="0" y="5"/>
                    <a:pt x="3" y="6"/>
                    <a:pt x="4" y="5"/>
                  </a:cubicBezTo>
                  <a:cubicBezTo>
                    <a:pt x="6" y="3"/>
                    <a:pt x="5" y="3"/>
                    <a:pt x="8" y="2"/>
                  </a:cubicBezTo>
                  <a:cubicBezTo>
                    <a:pt x="9" y="2"/>
                    <a:pt x="15" y="0"/>
                    <a:pt x="21" y="1"/>
                  </a:cubicBezTo>
                  <a:cubicBezTo>
                    <a:pt x="21" y="1"/>
                    <a:pt x="21" y="3"/>
                    <a:pt x="21" y="3"/>
                  </a:cubicBezTo>
                  <a:cubicBezTo>
                    <a:pt x="23" y="5"/>
                    <a:pt x="28" y="2"/>
                    <a:pt x="29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292702" y="1479550"/>
              <a:ext cx="64790" cy="43891"/>
            </a:xfrm>
            <a:custGeom>
              <a:avLst/>
              <a:gdLst>
                <a:gd name="T0" fmla="*/ 13 w 13"/>
                <a:gd name="T1" fmla="*/ 5 h 9"/>
                <a:gd name="T2" fmla="*/ 9 w 13"/>
                <a:gd name="T3" fmla="*/ 5 h 9"/>
                <a:gd name="T4" fmla="*/ 7 w 13"/>
                <a:gd name="T5" fmla="*/ 8 h 9"/>
                <a:gd name="T6" fmla="*/ 0 w 13"/>
                <a:gd name="T7" fmla="*/ 5 h 9"/>
                <a:gd name="T8" fmla="*/ 13 w 13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5"/>
                  </a:moveTo>
                  <a:cubicBezTo>
                    <a:pt x="12" y="7"/>
                    <a:pt x="10" y="5"/>
                    <a:pt x="9" y="5"/>
                  </a:cubicBezTo>
                  <a:cubicBezTo>
                    <a:pt x="7" y="5"/>
                    <a:pt x="7" y="7"/>
                    <a:pt x="7" y="8"/>
                  </a:cubicBezTo>
                  <a:cubicBezTo>
                    <a:pt x="3" y="9"/>
                    <a:pt x="4" y="4"/>
                    <a:pt x="0" y="5"/>
                  </a:cubicBezTo>
                  <a:cubicBezTo>
                    <a:pt x="3" y="0"/>
                    <a:pt x="9" y="3"/>
                    <a:pt x="13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524693" y="1527621"/>
              <a:ext cx="165111" cy="85692"/>
            </a:xfrm>
            <a:custGeom>
              <a:avLst/>
              <a:gdLst>
                <a:gd name="T0" fmla="*/ 13 w 33"/>
                <a:gd name="T1" fmla="*/ 0 h 17"/>
                <a:gd name="T2" fmla="*/ 19 w 33"/>
                <a:gd name="T3" fmla="*/ 5 h 17"/>
                <a:gd name="T4" fmla="*/ 20 w 33"/>
                <a:gd name="T5" fmla="*/ 2 h 17"/>
                <a:gd name="T6" fmla="*/ 23 w 33"/>
                <a:gd name="T7" fmla="*/ 5 h 17"/>
                <a:gd name="T8" fmla="*/ 26 w 33"/>
                <a:gd name="T9" fmla="*/ 5 h 17"/>
                <a:gd name="T10" fmla="*/ 26 w 33"/>
                <a:gd name="T11" fmla="*/ 6 h 17"/>
                <a:gd name="T12" fmla="*/ 32 w 33"/>
                <a:gd name="T13" fmla="*/ 7 h 17"/>
                <a:gd name="T14" fmla="*/ 22 w 33"/>
                <a:gd name="T15" fmla="*/ 10 h 17"/>
                <a:gd name="T16" fmla="*/ 20 w 33"/>
                <a:gd name="T17" fmla="*/ 13 h 17"/>
                <a:gd name="T18" fmla="*/ 8 w 33"/>
                <a:gd name="T19" fmla="*/ 13 h 17"/>
                <a:gd name="T20" fmla="*/ 6 w 33"/>
                <a:gd name="T21" fmla="*/ 16 h 17"/>
                <a:gd name="T22" fmla="*/ 1 w 33"/>
                <a:gd name="T23" fmla="*/ 15 h 17"/>
                <a:gd name="T24" fmla="*/ 1 w 33"/>
                <a:gd name="T25" fmla="*/ 10 h 17"/>
                <a:gd name="T26" fmla="*/ 4 w 33"/>
                <a:gd name="T27" fmla="*/ 10 h 17"/>
                <a:gd name="T28" fmla="*/ 5 w 33"/>
                <a:gd name="T29" fmla="*/ 6 h 17"/>
                <a:gd name="T30" fmla="*/ 8 w 33"/>
                <a:gd name="T31" fmla="*/ 6 h 17"/>
                <a:gd name="T32" fmla="*/ 13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13" y="0"/>
                  </a:moveTo>
                  <a:cubicBezTo>
                    <a:pt x="14" y="3"/>
                    <a:pt x="20" y="0"/>
                    <a:pt x="19" y="5"/>
                  </a:cubicBezTo>
                  <a:cubicBezTo>
                    <a:pt x="20" y="6"/>
                    <a:pt x="20" y="2"/>
                    <a:pt x="20" y="2"/>
                  </a:cubicBezTo>
                  <a:cubicBezTo>
                    <a:pt x="22" y="2"/>
                    <a:pt x="22" y="4"/>
                    <a:pt x="23" y="5"/>
                  </a:cubicBezTo>
                  <a:cubicBezTo>
                    <a:pt x="24" y="5"/>
                    <a:pt x="26" y="4"/>
                    <a:pt x="26" y="5"/>
                  </a:cubicBezTo>
                  <a:cubicBezTo>
                    <a:pt x="26" y="5"/>
                    <a:pt x="26" y="6"/>
                    <a:pt x="26" y="6"/>
                  </a:cubicBezTo>
                  <a:cubicBezTo>
                    <a:pt x="28" y="7"/>
                    <a:pt x="32" y="5"/>
                    <a:pt x="32" y="7"/>
                  </a:cubicBezTo>
                  <a:cubicBezTo>
                    <a:pt x="33" y="13"/>
                    <a:pt x="25" y="9"/>
                    <a:pt x="22" y="10"/>
                  </a:cubicBezTo>
                  <a:cubicBezTo>
                    <a:pt x="20" y="10"/>
                    <a:pt x="21" y="13"/>
                    <a:pt x="20" y="13"/>
                  </a:cubicBezTo>
                  <a:cubicBezTo>
                    <a:pt x="17" y="15"/>
                    <a:pt x="9" y="14"/>
                    <a:pt x="8" y="13"/>
                  </a:cubicBezTo>
                  <a:cubicBezTo>
                    <a:pt x="6" y="13"/>
                    <a:pt x="7" y="15"/>
                    <a:pt x="6" y="16"/>
                  </a:cubicBezTo>
                  <a:cubicBezTo>
                    <a:pt x="4" y="13"/>
                    <a:pt x="4" y="17"/>
                    <a:pt x="1" y="15"/>
                  </a:cubicBezTo>
                  <a:cubicBezTo>
                    <a:pt x="1" y="14"/>
                    <a:pt x="0" y="11"/>
                    <a:pt x="1" y="10"/>
                  </a:cubicBezTo>
                  <a:cubicBezTo>
                    <a:pt x="1" y="10"/>
                    <a:pt x="3" y="11"/>
                    <a:pt x="4" y="10"/>
                  </a:cubicBezTo>
                  <a:cubicBezTo>
                    <a:pt x="5" y="9"/>
                    <a:pt x="4" y="7"/>
                    <a:pt x="5" y="6"/>
                  </a:cubicBezTo>
                  <a:cubicBezTo>
                    <a:pt x="5" y="6"/>
                    <a:pt x="7" y="7"/>
                    <a:pt x="8" y="6"/>
                  </a:cubicBezTo>
                  <a:cubicBezTo>
                    <a:pt x="9" y="4"/>
                    <a:pt x="12" y="3"/>
                    <a:pt x="13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66187" y="1667654"/>
              <a:ext cx="493242" cy="355309"/>
            </a:xfrm>
            <a:custGeom>
              <a:avLst/>
              <a:gdLst>
                <a:gd name="T0" fmla="*/ 82 w 100"/>
                <a:gd name="T1" fmla="*/ 2 h 72"/>
                <a:gd name="T2" fmla="*/ 99 w 100"/>
                <a:gd name="T3" fmla="*/ 1 h 72"/>
                <a:gd name="T4" fmla="*/ 98 w 100"/>
                <a:gd name="T5" fmla="*/ 8 h 72"/>
                <a:gd name="T6" fmla="*/ 79 w 100"/>
                <a:gd name="T7" fmla="*/ 10 h 72"/>
                <a:gd name="T8" fmla="*/ 77 w 100"/>
                <a:gd name="T9" fmla="*/ 13 h 72"/>
                <a:gd name="T10" fmla="*/ 74 w 100"/>
                <a:gd name="T11" fmla="*/ 13 h 72"/>
                <a:gd name="T12" fmla="*/ 71 w 100"/>
                <a:gd name="T13" fmla="*/ 16 h 72"/>
                <a:gd name="T14" fmla="*/ 68 w 100"/>
                <a:gd name="T15" fmla="*/ 15 h 72"/>
                <a:gd name="T16" fmla="*/ 63 w 100"/>
                <a:gd name="T17" fmla="*/ 16 h 72"/>
                <a:gd name="T18" fmla="*/ 57 w 100"/>
                <a:gd name="T19" fmla="*/ 17 h 72"/>
                <a:gd name="T20" fmla="*/ 56 w 100"/>
                <a:gd name="T21" fmla="*/ 20 h 72"/>
                <a:gd name="T22" fmla="*/ 49 w 100"/>
                <a:gd name="T23" fmla="*/ 24 h 72"/>
                <a:gd name="T24" fmla="*/ 44 w 100"/>
                <a:gd name="T25" fmla="*/ 27 h 72"/>
                <a:gd name="T26" fmla="*/ 42 w 100"/>
                <a:gd name="T27" fmla="*/ 30 h 72"/>
                <a:gd name="T28" fmla="*/ 40 w 100"/>
                <a:gd name="T29" fmla="*/ 33 h 72"/>
                <a:gd name="T30" fmla="*/ 33 w 100"/>
                <a:gd name="T31" fmla="*/ 36 h 72"/>
                <a:gd name="T32" fmla="*/ 32 w 100"/>
                <a:gd name="T33" fmla="*/ 37 h 72"/>
                <a:gd name="T34" fmla="*/ 26 w 100"/>
                <a:gd name="T35" fmla="*/ 40 h 72"/>
                <a:gd name="T36" fmla="*/ 23 w 100"/>
                <a:gd name="T37" fmla="*/ 45 h 72"/>
                <a:gd name="T38" fmla="*/ 25 w 100"/>
                <a:gd name="T39" fmla="*/ 54 h 72"/>
                <a:gd name="T40" fmla="*/ 20 w 100"/>
                <a:gd name="T41" fmla="*/ 57 h 72"/>
                <a:gd name="T42" fmla="*/ 23 w 100"/>
                <a:gd name="T43" fmla="*/ 62 h 72"/>
                <a:gd name="T44" fmla="*/ 22 w 100"/>
                <a:gd name="T45" fmla="*/ 64 h 72"/>
                <a:gd name="T46" fmla="*/ 23 w 100"/>
                <a:gd name="T47" fmla="*/ 65 h 72"/>
                <a:gd name="T48" fmla="*/ 25 w 100"/>
                <a:gd name="T49" fmla="*/ 64 h 72"/>
                <a:gd name="T50" fmla="*/ 29 w 100"/>
                <a:gd name="T51" fmla="*/ 66 h 72"/>
                <a:gd name="T52" fmla="*/ 27 w 100"/>
                <a:gd name="T53" fmla="*/ 72 h 72"/>
                <a:gd name="T54" fmla="*/ 15 w 100"/>
                <a:gd name="T55" fmla="*/ 72 h 72"/>
                <a:gd name="T56" fmla="*/ 16 w 100"/>
                <a:gd name="T57" fmla="*/ 69 h 72"/>
                <a:gd name="T58" fmla="*/ 12 w 100"/>
                <a:gd name="T59" fmla="*/ 68 h 72"/>
                <a:gd name="T60" fmla="*/ 9 w 100"/>
                <a:gd name="T61" fmla="*/ 65 h 72"/>
                <a:gd name="T62" fmla="*/ 6 w 100"/>
                <a:gd name="T63" fmla="*/ 65 h 72"/>
                <a:gd name="T64" fmla="*/ 2 w 100"/>
                <a:gd name="T65" fmla="*/ 65 h 72"/>
                <a:gd name="T66" fmla="*/ 1 w 100"/>
                <a:gd name="T67" fmla="*/ 55 h 72"/>
                <a:gd name="T68" fmla="*/ 8 w 100"/>
                <a:gd name="T69" fmla="*/ 52 h 72"/>
                <a:gd name="T70" fmla="*/ 6 w 100"/>
                <a:gd name="T71" fmla="*/ 51 h 72"/>
                <a:gd name="T72" fmla="*/ 8 w 100"/>
                <a:gd name="T73" fmla="*/ 48 h 72"/>
                <a:gd name="T74" fmla="*/ 15 w 100"/>
                <a:gd name="T75" fmla="*/ 45 h 72"/>
                <a:gd name="T76" fmla="*/ 15 w 100"/>
                <a:gd name="T77" fmla="*/ 40 h 72"/>
                <a:gd name="T78" fmla="*/ 19 w 100"/>
                <a:gd name="T79" fmla="*/ 38 h 72"/>
                <a:gd name="T80" fmla="*/ 22 w 100"/>
                <a:gd name="T81" fmla="*/ 34 h 72"/>
                <a:gd name="T82" fmla="*/ 22 w 100"/>
                <a:gd name="T83" fmla="*/ 27 h 72"/>
                <a:gd name="T84" fmla="*/ 33 w 100"/>
                <a:gd name="T85" fmla="*/ 23 h 72"/>
                <a:gd name="T86" fmla="*/ 35 w 100"/>
                <a:gd name="T87" fmla="*/ 20 h 72"/>
                <a:gd name="T88" fmla="*/ 36 w 100"/>
                <a:gd name="T89" fmla="*/ 22 h 72"/>
                <a:gd name="T90" fmla="*/ 39 w 100"/>
                <a:gd name="T91" fmla="*/ 19 h 72"/>
                <a:gd name="T92" fmla="*/ 40 w 100"/>
                <a:gd name="T93" fmla="*/ 16 h 72"/>
                <a:gd name="T94" fmla="*/ 47 w 100"/>
                <a:gd name="T95" fmla="*/ 15 h 72"/>
                <a:gd name="T96" fmla="*/ 56 w 100"/>
                <a:gd name="T97" fmla="*/ 13 h 72"/>
                <a:gd name="T98" fmla="*/ 57 w 100"/>
                <a:gd name="T99" fmla="*/ 12 h 72"/>
                <a:gd name="T100" fmla="*/ 60 w 100"/>
                <a:gd name="T101" fmla="*/ 13 h 72"/>
                <a:gd name="T102" fmla="*/ 61 w 100"/>
                <a:gd name="T103" fmla="*/ 10 h 72"/>
                <a:gd name="T104" fmla="*/ 63 w 100"/>
                <a:gd name="T105" fmla="*/ 10 h 72"/>
                <a:gd name="T106" fmla="*/ 72 w 100"/>
                <a:gd name="T107" fmla="*/ 9 h 72"/>
                <a:gd name="T108" fmla="*/ 75 w 100"/>
                <a:gd name="T109" fmla="*/ 8 h 72"/>
                <a:gd name="T110" fmla="*/ 77 w 100"/>
                <a:gd name="T111" fmla="*/ 6 h 72"/>
                <a:gd name="T112" fmla="*/ 82 w 100"/>
                <a:gd name="T11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" h="72">
                  <a:moveTo>
                    <a:pt x="82" y="2"/>
                  </a:moveTo>
                  <a:cubicBezTo>
                    <a:pt x="87" y="5"/>
                    <a:pt x="93" y="0"/>
                    <a:pt x="99" y="1"/>
                  </a:cubicBezTo>
                  <a:cubicBezTo>
                    <a:pt x="100" y="4"/>
                    <a:pt x="97" y="4"/>
                    <a:pt x="98" y="8"/>
                  </a:cubicBezTo>
                  <a:cubicBezTo>
                    <a:pt x="93" y="5"/>
                    <a:pt x="86" y="10"/>
                    <a:pt x="79" y="10"/>
                  </a:cubicBezTo>
                  <a:cubicBezTo>
                    <a:pt x="78" y="10"/>
                    <a:pt x="78" y="13"/>
                    <a:pt x="77" y="13"/>
                  </a:cubicBezTo>
                  <a:cubicBezTo>
                    <a:pt x="76" y="14"/>
                    <a:pt x="74" y="13"/>
                    <a:pt x="74" y="13"/>
                  </a:cubicBezTo>
                  <a:cubicBezTo>
                    <a:pt x="74" y="13"/>
                    <a:pt x="71" y="16"/>
                    <a:pt x="71" y="16"/>
                  </a:cubicBezTo>
                  <a:cubicBezTo>
                    <a:pt x="70" y="16"/>
                    <a:pt x="70" y="14"/>
                    <a:pt x="68" y="15"/>
                  </a:cubicBezTo>
                  <a:cubicBezTo>
                    <a:pt x="67" y="15"/>
                    <a:pt x="65" y="15"/>
                    <a:pt x="63" y="16"/>
                  </a:cubicBezTo>
                  <a:cubicBezTo>
                    <a:pt x="62" y="16"/>
                    <a:pt x="59" y="17"/>
                    <a:pt x="57" y="17"/>
                  </a:cubicBezTo>
                  <a:cubicBezTo>
                    <a:pt x="55" y="18"/>
                    <a:pt x="57" y="19"/>
                    <a:pt x="56" y="20"/>
                  </a:cubicBezTo>
                  <a:cubicBezTo>
                    <a:pt x="55" y="21"/>
                    <a:pt x="49" y="20"/>
                    <a:pt x="49" y="24"/>
                  </a:cubicBezTo>
                  <a:cubicBezTo>
                    <a:pt x="48" y="26"/>
                    <a:pt x="45" y="27"/>
                    <a:pt x="44" y="27"/>
                  </a:cubicBezTo>
                  <a:cubicBezTo>
                    <a:pt x="44" y="28"/>
                    <a:pt x="42" y="29"/>
                    <a:pt x="42" y="30"/>
                  </a:cubicBezTo>
                  <a:cubicBezTo>
                    <a:pt x="41" y="31"/>
                    <a:pt x="40" y="31"/>
                    <a:pt x="40" y="33"/>
                  </a:cubicBezTo>
                  <a:cubicBezTo>
                    <a:pt x="35" y="34"/>
                    <a:pt x="36" y="32"/>
                    <a:pt x="33" y="36"/>
                  </a:cubicBezTo>
                  <a:cubicBezTo>
                    <a:pt x="33" y="36"/>
                    <a:pt x="32" y="35"/>
                    <a:pt x="32" y="37"/>
                  </a:cubicBezTo>
                  <a:cubicBezTo>
                    <a:pt x="32" y="39"/>
                    <a:pt x="28" y="38"/>
                    <a:pt x="26" y="40"/>
                  </a:cubicBezTo>
                  <a:cubicBezTo>
                    <a:pt x="26" y="42"/>
                    <a:pt x="28" y="47"/>
                    <a:pt x="23" y="45"/>
                  </a:cubicBezTo>
                  <a:cubicBezTo>
                    <a:pt x="24" y="48"/>
                    <a:pt x="22" y="54"/>
                    <a:pt x="25" y="54"/>
                  </a:cubicBezTo>
                  <a:cubicBezTo>
                    <a:pt x="24" y="55"/>
                    <a:pt x="22" y="56"/>
                    <a:pt x="20" y="57"/>
                  </a:cubicBezTo>
                  <a:cubicBezTo>
                    <a:pt x="19" y="60"/>
                    <a:pt x="24" y="59"/>
                    <a:pt x="23" y="62"/>
                  </a:cubicBezTo>
                  <a:cubicBezTo>
                    <a:pt x="23" y="62"/>
                    <a:pt x="21" y="63"/>
                    <a:pt x="22" y="64"/>
                  </a:cubicBezTo>
                  <a:cubicBezTo>
                    <a:pt x="22" y="63"/>
                    <a:pt x="24" y="65"/>
                    <a:pt x="23" y="65"/>
                  </a:cubicBezTo>
                  <a:cubicBezTo>
                    <a:pt x="24" y="65"/>
                    <a:pt x="25" y="64"/>
                    <a:pt x="25" y="64"/>
                  </a:cubicBezTo>
                  <a:cubicBezTo>
                    <a:pt x="26" y="64"/>
                    <a:pt x="26" y="67"/>
                    <a:pt x="29" y="66"/>
                  </a:cubicBezTo>
                  <a:cubicBezTo>
                    <a:pt x="29" y="69"/>
                    <a:pt x="27" y="69"/>
                    <a:pt x="27" y="72"/>
                  </a:cubicBezTo>
                  <a:cubicBezTo>
                    <a:pt x="23" y="72"/>
                    <a:pt x="19" y="72"/>
                    <a:pt x="15" y="72"/>
                  </a:cubicBezTo>
                  <a:cubicBezTo>
                    <a:pt x="15" y="71"/>
                    <a:pt x="17" y="70"/>
                    <a:pt x="16" y="69"/>
                  </a:cubicBezTo>
                  <a:cubicBezTo>
                    <a:pt x="15" y="68"/>
                    <a:pt x="14" y="69"/>
                    <a:pt x="12" y="68"/>
                  </a:cubicBezTo>
                  <a:cubicBezTo>
                    <a:pt x="11" y="67"/>
                    <a:pt x="10" y="65"/>
                    <a:pt x="9" y="65"/>
                  </a:cubicBezTo>
                  <a:cubicBezTo>
                    <a:pt x="9" y="65"/>
                    <a:pt x="7" y="65"/>
                    <a:pt x="6" y="65"/>
                  </a:cubicBezTo>
                  <a:cubicBezTo>
                    <a:pt x="5" y="64"/>
                    <a:pt x="5" y="65"/>
                    <a:pt x="2" y="65"/>
                  </a:cubicBezTo>
                  <a:cubicBezTo>
                    <a:pt x="2" y="62"/>
                    <a:pt x="0" y="60"/>
                    <a:pt x="1" y="55"/>
                  </a:cubicBezTo>
                  <a:cubicBezTo>
                    <a:pt x="5" y="60"/>
                    <a:pt x="1" y="50"/>
                    <a:pt x="8" y="52"/>
                  </a:cubicBezTo>
                  <a:cubicBezTo>
                    <a:pt x="9" y="51"/>
                    <a:pt x="6" y="51"/>
                    <a:pt x="6" y="51"/>
                  </a:cubicBezTo>
                  <a:cubicBezTo>
                    <a:pt x="7" y="50"/>
                    <a:pt x="11" y="49"/>
                    <a:pt x="8" y="48"/>
                  </a:cubicBezTo>
                  <a:cubicBezTo>
                    <a:pt x="9" y="46"/>
                    <a:pt x="12" y="46"/>
                    <a:pt x="15" y="45"/>
                  </a:cubicBezTo>
                  <a:cubicBezTo>
                    <a:pt x="14" y="43"/>
                    <a:pt x="19" y="41"/>
                    <a:pt x="15" y="40"/>
                  </a:cubicBezTo>
                  <a:cubicBezTo>
                    <a:pt x="15" y="38"/>
                    <a:pt x="17" y="39"/>
                    <a:pt x="19" y="38"/>
                  </a:cubicBezTo>
                  <a:cubicBezTo>
                    <a:pt x="19" y="36"/>
                    <a:pt x="20" y="35"/>
                    <a:pt x="22" y="34"/>
                  </a:cubicBezTo>
                  <a:cubicBezTo>
                    <a:pt x="19" y="32"/>
                    <a:pt x="23" y="32"/>
                    <a:pt x="22" y="27"/>
                  </a:cubicBezTo>
                  <a:cubicBezTo>
                    <a:pt x="27" y="27"/>
                    <a:pt x="29" y="24"/>
                    <a:pt x="33" y="23"/>
                  </a:cubicBezTo>
                  <a:cubicBezTo>
                    <a:pt x="35" y="24"/>
                    <a:pt x="34" y="21"/>
                    <a:pt x="35" y="20"/>
                  </a:cubicBezTo>
                  <a:cubicBezTo>
                    <a:pt x="35" y="20"/>
                    <a:pt x="36" y="21"/>
                    <a:pt x="36" y="22"/>
                  </a:cubicBezTo>
                  <a:cubicBezTo>
                    <a:pt x="37" y="21"/>
                    <a:pt x="38" y="20"/>
                    <a:pt x="39" y="19"/>
                  </a:cubicBezTo>
                  <a:cubicBezTo>
                    <a:pt x="39" y="18"/>
                    <a:pt x="40" y="18"/>
                    <a:pt x="40" y="16"/>
                  </a:cubicBezTo>
                  <a:cubicBezTo>
                    <a:pt x="43" y="16"/>
                    <a:pt x="45" y="16"/>
                    <a:pt x="47" y="15"/>
                  </a:cubicBezTo>
                  <a:cubicBezTo>
                    <a:pt x="49" y="13"/>
                    <a:pt x="51" y="14"/>
                    <a:pt x="56" y="13"/>
                  </a:cubicBezTo>
                  <a:cubicBezTo>
                    <a:pt x="57" y="13"/>
                    <a:pt x="56" y="12"/>
                    <a:pt x="57" y="12"/>
                  </a:cubicBezTo>
                  <a:cubicBezTo>
                    <a:pt x="59" y="11"/>
                    <a:pt x="60" y="13"/>
                    <a:pt x="60" y="13"/>
                  </a:cubicBezTo>
                  <a:cubicBezTo>
                    <a:pt x="62" y="13"/>
                    <a:pt x="59" y="10"/>
                    <a:pt x="61" y="10"/>
                  </a:cubicBezTo>
                  <a:cubicBezTo>
                    <a:pt x="62" y="10"/>
                    <a:pt x="62" y="10"/>
                    <a:pt x="63" y="10"/>
                  </a:cubicBezTo>
                  <a:cubicBezTo>
                    <a:pt x="64" y="10"/>
                    <a:pt x="68" y="10"/>
                    <a:pt x="72" y="9"/>
                  </a:cubicBezTo>
                  <a:cubicBezTo>
                    <a:pt x="75" y="8"/>
                    <a:pt x="74" y="9"/>
                    <a:pt x="75" y="8"/>
                  </a:cubicBezTo>
                  <a:cubicBezTo>
                    <a:pt x="75" y="8"/>
                    <a:pt x="77" y="6"/>
                    <a:pt x="77" y="6"/>
                  </a:cubicBezTo>
                  <a:cubicBezTo>
                    <a:pt x="81" y="4"/>
                    <a:pt x="82" y="9"/>
                    <a:pt x="82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584329" y="1715726"/>
              <a:ext cx="152571" cy="119133"/>
            </a:xfrm>
            <a:custGeom>
              <a:avLst/>
              <a:gdLst>
                <a:gd name="T0" fmla="*/ 8 w 31"/>
                <a:gd name="T1" fmla="*/ 0 h 24"/>
                <a:gd name="T2" fmla="*/ 10 w 31"/>
                <a:gd name="T3" fmla="*/ 2 h 24"/>
                <a:gd name="T4" fmla="*/ 18 w 31"/>
                <a:gd name="T5" fmla="*/ 6 h 24"/>
                <a:gd name="T6" fmla="*/ 22 w 31"/>
                <a:gd name="T7" fmla="*/ 3 h 24"/>
                <a:gd name="T8" fmla="*/ 31 w 31"/>
                <a:gd name="T9" fmla="*/ 5 h 24"/>
                <a:gd name="T10" fmla="*/ 28 w 31"/>
                <a:gd name="T11" fmla="*/ 12 h 24"/>
                <a:gd name="T12" fmla="*/ 17 w 31"/>
                <a:gd name="T13" fmla="*/ 14 h 24"/>
                <a:gd name="T14" fmla="*/ 17 w 31"/>
                <a:gd name="T15" fmla="*/ 16 h 24"/>
                <a:gd name="T16" fmla="*/ 14 w 31"/>
                <a:gd name="T17" fmla="*/ 19 h 24"/>
                <a:gd name="T18" fmla="*/ 10 w 31"/>
                <a:gd name="T19" fmla="*/ 20 h 24"/>
                <a:gd name="T20" fmla="*/ 4 w 31"/>
                <a:gd name="T21" fmla="*/ 17 h 24"/>
                <a:gd name="T22" fmla="*/ 0 w 31"/>
                <a:gd name="T23" fmla="*/ 6 h 24"/>
                <a:gd name="T24" fmla="*/ 8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8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1" y="5"/>
                    <a:pt x="16" y="4"/>
                    <a:pt x="18" y="6"/>
                  </a:cubicBezTo>
                  <a:cubicBezTo>
                    <a:pt x="21" y="7"/>
                    <a:pt x="22" y="3"/>
                    <a:pt x="22" y="3"/>
                  </a:cubicBezTo>
                  <a:cubicBezTo>
                    <a:pt x="24" y="3"/>
                    <a:pt x="26" y="6"/>
                    <a:pt x="31" y="5"/>
                  </a:cubicBezTo>
                  <a:cubicBezTo>
                    <a:pt x="30" y="6"/>
                    <a:pt x="23" y="9"/>
                    <a:pt x="28" y="12"/>
                  </a:cubicBezTo>
                  <a:cubicBezTo>
                    <a:pt x="27" y="15"/>
                    <a:pt x="22" y="14"/>
                    <a:pt x="17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8"/>
                    <a:pt x="9" y="17"/>
                    <a:pt x="14" y="19"/>
                  </a:cubicBezTo>
                  <a:cubicBezTo>
                    <a:pt x="14" y="24"/>
                    <a:pt x="9" y="16"/>
                    <a:pt x="10" y="20"/>
                  </a:cubicBezTo>
                  <a:cubicBezTo>
                    <a:pt x="8" y="19"/>
                    <a:pt x="9" y="16"/>
                    <a:pt x="4" y="17"/>
                  </a:cubicBezTo>
                  <a:cubicBezTo>
                    <a:pt x="3" y="13"/>
                    <a:pt x="4" y="7"/>
                    <a:pt x="0" y="6"/>
                  </a:cubicBezTo>
                  <a:cubicBezTo>
                    <a:pt x="1" y="3"/>
                    <a:pt x="9" y="6"/>
                    <a:pt x="8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751529" y="1730356"/>
              <a:ext cx="68970" cy="64792"/>
            </a:xfrm>
            <a:custGeom>
              <a:avLst/>
              <a:gdLst>
                <a:gd name="T0" fmla="*/ 0 w 14"/>
                <a:gd name="T1" fmla="*/ 4 h 13"/>
                <a:gd name="T2" fmla="*/ 14 w 14"/>
                <a:gd name="T3" fmla="*/ 7 h 13"/>
                <a:gd name="T4" fmla="*/ 8 w 14"/>
                <a:gd name="T5" fmla="*/ 13 h 13"/>
                <a:gd name="T6" fmla="*/ 5 w 14"/>
                <a:gd name="T7" fmla="*/ 10 h 13"/>
                <a:gd name="T8" fmla="*/ 3 w 14"/>
                <a:gd name="T9" fmla="*/ 10 h 13"/>
                <a:gd name="T10" fmla="*/ 0 w 14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cubicBezTo>
                    <a:pt x="4" y="0"/>
                    <a:pt x="12" y="4"/>
                    <a:pt x="14" y="7"/>
                  </a:cubicBezTo>
                  <a:cubicBezTo>
                    <a:pt x="13" y="10"/>
                    <a:pt x="7" y="8"/>
                    <a:pt x="8" y="13"/>
                  </a:cubicBezTo>
                  <a:cubicBezTo>
                    <a:pt x="6" y="13"/>
                    <a:pt x="6" y="10"/>
                    <a:pt x="5" y="10"/>
                  </a:cubicBezTo>
                  <a:cubicBezTo>
                    <a:pt x="5" y="10"/>
                    <a:pt x="3" y="10"/>
                    <a:pt x="3" y="10"/>
                  </a:cubicBezTo>
                  <a:cubicBezTo>
                    <a:pt x="1" y="8"/>
                    <a:pt x="3" y="5"/>
                    <a:pt x="0" y="4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841400" y="1751256"/>
              <a:ext cx="104501" cy="58521"/>
            </a:xfrm>
            <a:custGeom>
              <a:avLst/>
              <a:gdLst>
                <a:gd name="T0" fmla="*/ 1 w 21"/>
                <a:gd name="T1" fmla="*/ 2 h 12"/>
                <a:gd name="T2" fmla="*/ 4 w 21"/>
                <a:gd name="T3" fmla="*/ 2 h 12"/>
                <a:gd name="T4" fmla="*/ 11 w 21"/>
                <a:gd name="T5" fmla="*/ 5 h 12"/>
                <a:gd name="T6" fmla="*/ 18 w 21"/>
                <a:gd name="T7" fmla="*/ 7 h 12"/>
                <a:gd name="T8" fmla="*/ 21 w 21"/>
                <a:gd name="T9" fmla="*/ 10 h 12"/>
                <a:gd name="T10" fmla="*/ 4 w 21"/>
                <a:gd name="T11" fmla="*/ 7 h 12"/>
                <a:gd name="T12" fmla="*/ 1 w 21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">
                  <a:moveTo>
                    <a:pt x="1" y="2"/>
                  </a:moveTo>
                  <a:cubicBezTo>
                    <a:pt x="2" y="2"/>
                    <a:pt x="3" y="2"/>
                    <a:pt x="4" y="2"/>
                  </a:cubicBezTo>
                  <a:cubicBezTo>
                    <a:pt x="8" y="0"/>
                    <a:pt x="8" y="4"/>
                    <a:pt x="11" y="5"/>
                  </a:cubicBezTo>
                  <a:cubicBezTo>
                    <a:pt x="14" y="5"/>
                    <a:pt x="16" y="6"/>
                    <a:pt x="18" y="7"/>
                  </a:cubicBezTo>
                  <a:cubicBezTo>
                    <a:pt x="20" y="8"/>
                    <a:pt x="21" y="7"/>
                    <a:pt x="21" y="10"/>
                  </a:cubicBezTo>
                  <a:cubicBezTo>
                    <a:pt x="13" y="12"/>
                    <a:pt x="10" y="8"/>
                    <a:pt x="4" y="7"/>
                  </a:cubicBezTo>
                  <a:cubicBezTo>
                    <a:pt x="6" y="3"/>
                    <a:pt x="0" y="6"/>
                    <a:pt x="1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682559" y="1855759"/>
              <a:ext cx="68970" cy="29261"/>
            </a:xfrm>
            <a:custGeom>
              <a:avLst/>
              <a:gdLst>
                <a:gd name="T0" fmla="*/ 14 w 14"/>
                <a:gd name="T1" fmla="*/ 5 h 6"/>
                <a:gd name="T2" fmla="*/ 0 w 14"/>
                <a:gd name="T3" fmla="*/ 3 h 6"/>
                <a:gd name="T4" fmla="*/ 4 w 14"/>
                <a:gd name="T5" fmla="*/ 0 h 6"/>
                <a:gd name="T6" fmla="*/ 14 w 14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5"/>
                  </a:moveTo>
                  <a:cubicBezTo>
                    <a:pt x="12" y="6"/>
                    <a:pt x="3" y="5"/>
                    <a:pt x="0" y="3"/>
                  </a:cubicBezTo>
                  <a:cubicBezTo>
                    <a:pt x="0" y="1"/>
                    <a:pt x="4" y="3"/>
                    <a:pt x="4" y="0"/>
                  </a:cubicBezTo>
                  <a:cubicBezTo>
                    <a:pt x="7" y="2"/>
                    <a:pt x="14" y="0"/>
                    <a:pt x="14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5866" y="2077304"/>
              <a:ext cx="50160" cy="45981"/>
            </a:xfrm>
            <a:custGeom>
              <a:avLst/>
              <a:gdLst>
                <a:gd name="T0" fmla="*/ 4 w 10"/>
                <a:gd name="T1" fmla="*/ 0 h 9"/>
                <a:gd name="T2" fmla="*/ 10 w 10"/>
                <a:gd name="T3" fmla="*/ 6 h 9"/>
                <a:gd name="T4" fmla="*/ 3 w 10"/>
                <a:gd name="T5" fmla="*/ 9 h 9"/>
                <a:gd name="T6" fmla="*/ 1 w 10"/>
                <a:gd name="T7" fmla="*/ 2 h 9"/>
                <a:gd name="T8" fmla="*/ 4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cubicBezTo>
                    <a:pt x="8" y="0"/>
                    <a:pt x="9" y="2"/>
                    <a:pt x="10" y="6"/>
                  </a:cubicBezTo>
                  <a:cubicBezTo>
                    <a:pt x="6" y="6"/>
                    <a:pt x="3" y="6"/>
                    <a:pt x="3" y="9"/>
                  </a:cubicBezTo>
                  <a:cubicBezTo>
                    <a:pt x="0" y="9"/>
                    <a:pt x="2" y="4"/>
                    <a:pt x="1" y="2"/>
                  </a:cubicBezTo>
                  <a:cubicBezTo>
                    <a:pt x="3" y="2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14758" y="2712680"/>
              <a:ext cx="123311" cy="142123"/>
            </a:xfrm>
            <a:custGeom>
              <a:avLst/>
              <a:gdLst>
                <a:gd name="T0" fmla="*/ 10 w 25"/>
                <a:gd name="T1" fmla="*/ 0 h 29"/>
                <a:gd name="T2" fmla="*/ 11 w 25"/>
                <a:gd name="T3" fmla="*/ 1 h 29"/>
                <a:gd name="T4" fmla="*/ 21 w 25"/>
                <a:gd name="T5" fmla="*/ 1 h 29"/>
                <a:gd name="T6" fmla="*/ 25 w 25"/>
                <a:gd name="T7" fmla="*/ 4 h 29"/>
                <a:gd name="T8" fmla="*/ 24 w 25"/>
                <a:gd name="T9" fmla="*/ 7 h 29"/>
                <a:gd name="T10" fmla="*/ 21 w 25"/>
                <a:gd name="T11" fmla="*/ 8 h 29"/>
                <a:gd name="T12" fmla="*/ 24 w 25"/>
                <a:gd name="T13" fmla="*/ 15 h 29"/>
                <a:gd name="T14" fmla="*/ 22 w 25"/>
                <a:gd name="T15" fmla="*/ 22 h 29"/>
                <a:gd name="T16" fmla="*/ 15 w 25"/>
                <a:gd name="T17" fmla="*/ 22 h 29"/>
                <a:gd name="T18" fmla="*/ 14 w 25"/>
                <a:gd name="T19" fmla="*/ 27 h 29"/>
                <a:gd name="T20" fmla="*/ 11 w 25"/>
                <a:gd name="T21" fmla="*/ 29 h 29"/>
                <a:gd name="T22" fmla="*/ 3 w 25"/>
                <a:gd name="T23" fmla="*/ 29 h 29"/>
                <a:gd name="T24" fmla="*/ 6 w 25"/>
                <a:gd name="T25" fmla="*/ 21 h 29"/>
                <a:gd name="T26" fmla="*/ 6 w 25"/>
                <a:gd name="T27" fmla="*/ 15 h 29"/>
                <a:gd name="T28" fmla="*/ 3 w 25"/>
                <a:gd name="T29" fmla="*/ 8 h 29"/>
                <a:gd name="T30" fmla="*/ 8 w 25"/>
                <a:gd name="T31" fmla="*/ 10 h 29"/>
                <a:gd name="T32" fmla="*/ 10 w 25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9">
                  <a:moveTo>
                    <a:pt x="10" y="0"/>
                  </a:moveTo>
                  <a:cubicBezTo>
                    <a:pt x="11" y="0"/>
                    <a:pt x="11" y="1"/>
                    <a:pt x="11" y="1"/>
                  </a:cubicBezTo>
                  <a:cubicBezTo>
                    <a:pt x="11" y="4"/>
                    <a:pt x="17" y="0"/>
                    <a:pt x="21" y="1"/>
                  </a:cubicBezTo>
                  <a:cubicBezTo>
                    <a:pt x="22" y="3"/>
                    <a:pt x="23" y="4"/>
                    <a:pt x="25" y="4"/>
                  </a:cubicBezTo>
                  <a:cubicBezTo>
                    <a:pt x="25" y="6"/>
                    <a:pt x="25" y="7"/>
                    <a:pt x="24" y="7"/>
                  </a:cubicBezTo>
                  <a:cubicBezTo>
                    <a:pt x="24" y="8"/>
                    <a:pt x="22" y="8"/>
                    <a:pt x="21" y="8"/>
                  </a:cubicBezTo>
                  <a:cubicBezTo>
                    <a:pt x="21" y="12"/>
                    <a:pt x="24" y="12"/>
                    <a:pt x="24" y="15"/>
                  </a:cubicBezTo>
                  <a:cubicBezTo>
                    <a:pt x="24" y="17"/>
                    <a:pt x="22" y="19"/>
                    <a:pt x="22" y="22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3" y="22"/>
                    <a:pt x="15" y="25"/>
                    <a:pt x="14" y="27"/>
                  </a:cubicBezTo>
                  <a:cubicBezTo>
                    <a:pt x="14" y="27"/>
                    <a:pt x="10" y="27"/>
                    <a:pt x="11" y="29"/>
                  </a:cubicBezTo>
                  <a:cubicBezTo>
                    <a:pt x="8" y="29"/>
                    <a:pt x="6" y="29"/>
                    <a:pt x="3" y="29"/>
                  </a:cubicBezTo>
                  <a:cubicBezTo>
                    <a:pt x="4" y="27"/>
                    <a:pt x="0" y="20"/>
                    <a:pt x="6" y="21"/>
                  </a:cubicBezTo>
                  <a:cubicBezTo>
                    <a:pt x="6" y="17"/>
                    <a:pt x="3" y="18"/>
                    <a:pt x="6" y="15"/>
                  </a:cubicBezTo>
                  <a:cubicBezTo>
                    <a:pt x="7" y="11"/>
                    <a:pt x="2" y="13"/>
                    <a:pt x="3" y="8"/>
                  </a:cubicBezTo>
                  <a:cubicBezTo>
                    <a:pt x="6" y="8"/>
                    <a:pt x="6" y="9"/>
                    <a:pt x="8" y="10"/>
                  </a:cubicBezTo>
                  <a:cubicBezTo>
                    <a:pt x="11" y="9"/>
                    <a:pt x="9" y="3"/>
                    <a:pt x="10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711819" y="2716860"/>
              <a:ext cx="75240" cy="321868"/>
            </a:xfrm>
            <a:custGeom>
              <a:avLst/>
              <a:gdLst>
                <a:gd name="T0" fmla="*/ 5 w 15"/>
                <a:gd name="T1" fmla="*/ 7 h 65"/>
                <a:gd name="T2" fmla="*/ 8 w 15"/>
                <a:gd name="T3" fmla="*/ 17 h 65"/>
                <a:gd name="T4" fmla="*/ 9 w 15"/>
                <a:gd name="T5" fmla="*/ 23 h 65"/>
                <a:gd name="T6" fmla="*/ 9 w 15"/>
                <a:gd name="T7" fmla="*/ 27 h 65"/>
                <a:gd name="T8" fmla="*/ 11 w 15"/>
                <a:gd name="T9" fmla="*/ 38 h 65"/>
                <a:gd name="T10" fmla="*/ 15 w 15"/>
                <a:gd name="T11" fmla="*/ 44 h 65"/>
                <a:gd name="T12" fmla="*/ 9 w 15"/>
                <a:gd name="T13" fmla="*/ 45 h 65"/>
                <a:gd name="T14" fmla="*/ 9 w 15"/>
                <a:gd name="T15" fmla="*/ 55 h 65"/>
                <a:gd name="T16" fmla="*/ 6 w 15"/>
                <a:gd name="T17" fmla="*/ 55 h 65"/>
                <a:gd name="T18" fmla="*/ 9 w 15"/>
                <a:gd name="T19" fmla="*/ 65 h 65"/>
                <a:gd name="T20" fmla="*/ 2 w 15"/>
                <a:gd name="T21" fmla="*/ 63 h 65"/>
                <a:gd name="T22" fmla="*/ 4 w 15"/>
                <a:gd name="T23" fmla="*/ 55 h 65"/>
                <a:gd name="T24" fmla="*/ 1 w 15"/>
                <a:gd name="T25" fmla="*/ 51 h 65"/>
                <a:gd name="T26" fmla="*/ 4 w 15"/>
                <a:gd name="T27" fmla="*/ 34 h 65"/>
                <a:gd name="T28" fmla="*/ 1 w 15"/>
                <a:gd name="T29" fmla="*/ 27 h 65"/>
                <a:gd name="T30" fmla="*/ 1 w 15"/>
                <a:gd name="T31" fmla="*/ 17 h 65"/>
                <a:gd name="T32" fmla="*/ 5 w 15"/>
                <a:gd name="T33" fmla="*/ 13 h 65"/>
                <a:gd name="T34" fmla="*/ 6 w 15"/>
                <a:gd name="T35" fmla="*/ 9 h 65"/>
                <a:gd name="T36" fmla="*/ 5 w 15"/>
                <a:gd name="T37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5">
                  <a:moveTo>
                    <a:pt x="5" y="7"/>
                  </a:moveTo>
                  <a:cubicBezTo>
                    <a:pt x="11" y="0"/>
                    <a:pt x="5" y="15"/>
                    <a:pt x="8" y="17"/>
                  </a:cubicBezTo>
                  <a:cubicBezTo>
                    <a:pt x="10" y="19"/>
                    <a:pt x="6" y="20"/>
                    <a:pt x="9" y="23"/>
                  </a:cubicBezTo>
                  <a:cubicBezTo>
                    <a:pt x="11" y="25"/>
                    <a:pt x="9" y="25"/>
                    <a:pt x="9" y="27"/>
                  </a:cubicBezTo>
                  <a:cubicBezTo>
                    <a:pt x="9" y="28"/>
                    <a:pt x="12" y="33"/>
                    <a:pt x="11" y="38"/>
                  </a:cubicBezTo>
                  <a:cubicBezTo>
                    <a:pt x="10" y="42"/>
                    <a:pt x="13" y="43"/>
                    <a:pt x="15" y="44"/>
                  </a:cubicBezTo>
                  <a:cubicBezTo>
                    <a:pt x="14" y="47"/>
                    <a:pt x="11" y="47"/>
                    <a:pt x="9" y="45"/>
                  </a:cubicBezTo>
                  <a:cubicBezTo>
                    <a:pt x="8" y="49"/>
                    <a:pt x="9" y="55"/>
                    <a:pt x="9" y="55"/>
                  </a:cubicBezTo>
                  <a:cubicBezTo>
                    <a:pt x="9" y="55"/>
                    <a:pt x="6" y="55"/>
                    <a:pt x="6" y="55"/>
                  </a:cubicBezTo>
                  <a:cubicBezTo>
                    <a:pt x="6" y="58"/>
                    <a:pt x="10" y="59"/>
                    <a:pt x="9" y="65"/>
                  </a:cubicBezTo>
                  <a:cubicBezTo>
                    <a:pt x="5" y="63"/>
                    <a:pt x="5" y="65"/>
                    <a:pt x="2" y="63"/>
                  </a:cubicBezTo>
                  <a:cubicBezTo>
                    <a:pt x="5" y="60"/>
                    <a:pt x="1" y="59"/>
                    <a:pt x="4" y="55"/>
                  </a:cubicBezTo>
                  <a:cubicBezTo>
                    <a:pt x="4" y="53"/>
                    <a:pt x="2" y="51"/>
                    <a:pt x="1" y="51"/>
                  </a:cubicBezTo>
                  <a:cubicBezTo>
                    <a:pt x="2" y="47"/>
                    <a:pt x="5" y="41"/>
                    <a:pt x="4" y="34"/>
                  </a:cubicBezTo>
                  <a:cubicBezTo>
                    <a:pt x="3" y="31"/>
                    <a:pt x="1" y="29"/>
                    <a:pt x="1" y="27"/>
                  </a:cubicBezTo>
                  <a:cubicBezTo>
                    <a:pt x="0" y="23"/>
                    <a:pt x="4" y="20"/>
                    <a:pt x="1" y="17"/>
                  </a:cubicBezTo>
                  <a:cubicBezTo>
                    <a:pt x="1" y="15"/>
                    <a:pt x="3" y="14"/>
                    <a:pt x="5" y="13"/>
                  </a:cubicBezTo>
                  <a:cubicBezTo>
                    <a:pt x="5" y="11"/>
                    <a:pt x="5" y="9"/>
                    <a:pt x="6" y="9"/>
                  </a:cubicBezTo>
                  <a:cubicBezTo>
                    <a:pt x="7" y="8"/>
                    <a:pt x="6" y="7"/>
                    <a:pt x="5" y="7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86739" y="3093069"/>
              <a:ext cx="148391" cy="104503"/>
            </a:xfrm>
            <a:custGeom>
              <a:avLst/>
              <a:gdLst>
                <a:gd name="T0" fmla="*/ 9 w 30"/>
                <a:gd name="T1" fmla="*/ 0 h 21"/>
                <a:gd name="T2" fmla="*/ 10 w 30"/>
                <a:gd name="T3" fmla="*/ 2 h 21"/>
                <a:gd name="T4" fmla="*/ 16 w 30"/>
                <a:gd name="T5" fmla="*/ 7 h 21"/>
                <a:gd name="T6" fmla="*/ 30 w 30"/>
                <a:gd name="T7" fmla="*/ 6 h 21"/>
                <a:gd name="T8" fmla="*/ 24 w 30"/>
                <a:gd name="T9" fmla="*/ 14 h 21"/>
                <a:gd name="T10" fmla="*/ 20 w 30"/>
                <a:gd name="T11" fmla="*/ 13 h 21"/>
                <a:gd name="T12" fmla="*/ 14 w 30"/>
                <a:gd name="T13" fmla="*/ 16 h 21"/>
                <a:gd name="T14" fmla="*/ 13 w 30"/>
                <a:gd name="T15" fmla="*/ 20 h 21"/>
                <a:gd name="T16" fmla="*/ 6 w 30"/>
                <a:gd name="T17" fmla="*/ 17 h 21"/>
                <a:gd name="T18" fmla="*/ 9 w 30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1">
                  <a:moveTo>
                    <a:pt x="9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5"/>
                    <a:pt x="15" y="4"/>
                    <a:pt x="16" y="7"/>
                  </a:cubicBezTo>
                  <a:cubicBezTo>
                    <a:pt x="20" y="5"/>
                    <a:pt x="24" y="8"/>
                    <a:pt x="30" y="6"/>
                  </a:cubicBezTo>
                  <a:cubicBezTo>
                    <a:pt x="29" y="10"/>
                    <a:pt x="24" y="10"/>
                    <a:pt x="24" y="14"/>
                  </a:cubicBezTo>
                  <a:cubicBezTo>
                    <a:pt x="22" y="15"/>
                    <a:pt x="22" y="13"/>
                    <a:pt x="20" y="13"/>
                  </a:cubicBezTo>
                  <a:cubicBezTo>
                    <a:pt x="17" y="12"/>
                    <a:pt x="15" y="19"/>
                    <a:pt x="14" y="16"/>
                  </a:cubicBezTo>
                  <a:cubicBezTo>
                    <a:pt x="12" y="16"/>
                    <a:pt x="13" y="18"/>
                    <a:pt x="13" y="20"/>
                  </a:cubicBezTo>
                  <a:cubicBezTo>
                    <a:pt x="9" y="21"/>
                    <a:pt x="9" y="12"/>
                    <a:pt x="6" y="17"/>
                  </a:cubicBezTo>
                  <a:cubicBezTo>
                    <a:pt x="0" y="13"/>
                    <a:pt x="4" y="3"/>
                    <a:pt x="9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29668" y="3216382"/>
              <a:ext cx="282151" cy="242446"/>
            </a:xfrm>
            <a:custGeom>
              <a:avLst/>
              <a:gdLst>
                <a:gd name="T0" fmla="*/ 51 w 57"/>
                <a:gd name="T1" fmla="*/ 0 h 49"/>
                <a:gd name="T2" fmla="*/ 55 w 57"/>
                <a:gd name="T3" fmla="*/ 2 h 49"/>
                <a:gd name="T4" fmla="*/ 55 w 57"/>
                <a:gd name="T5" fmla="*/ 23 h 49"/>
                <a:gd name="T6" fmla="*/ 53 w 57"/>
                <a:gd name="T7" fmla="*/ 20 h 49"/>
                <a:gd name="T8" fmla="*/ 53 w 57"/>
                <a:gd name="T9" fmla="*/ 28 h 49"/>
                <a:gd name="T10" fmla="*/ 51 w 57"/>
                <a:gd name="T11" fmla="*/ 27 h 49"/>
                <a:gd name="T12" fmla="*/ 51 w 57"/>
                <a:gd name="T13" fmla="*/ 41 h 49"/>
                <a:gd name="T14" fmla="*/ 48 w 57"/>
                <a:gd name="T15" fmla="*/ 40 h 49"/>
                <a:gd name="T16" fmla="*/ 44 w 57"/>
                <a:gd name="T17" fmla="*/ 42 h 49"/>
                <a:gd name="T18" fmla="*/ 41 w 57"/>
                <a:gd name="T19" fmla="*/ 41 h 49"/>
                <a:gd name="T20" fmla="*/ 35 w 57"/>
                <a:gd name="T21" fmla="*/ 42 h 49"/>
                <a:gd name="T22" fmla="*/ 28 w 57"/>
                <a:gd name="T23" fmla="*/ 44 h 49"/>
                <a:gd name="T24" fmla="*/ 25 w 57"/>
                <a:gd name="T25" fmla="*/ 49 h 49"/>
                <a:gd name="T26" fmla="*/ 20 w 57"/>
                <a:gd name="T27" fmla="*/ 42 h 49"/>
                <a:gd name="T28" fmla="*/ 17 w 57"/>
                <a:gd name="T29" fmla="*/ 45 h 49"/>
                <a:gd name="T30" fmla="*/ 14 w 57"/>
                <a:gd name="T31" fmla="*/ 44 h 49"/>
                <a:gd name="T32" fmla="*/ 0 w 57"/>
                <a:gd name="T33" fmla="*/ 47 h 49"/>
                <a:gd name="T34" fmla="*/ 2 w 57"/>
                <a:gd name="T35" fmla="*/ 41 h 49"/>
                <a:gd name="T36" fmla="*/ 4 w 57"/>
                <a:gd name="T37" fmla="*/ 42 h 49"/>
                <a:gd name="T38" fmla="*/ 6 w 57"/>
                <a:gd name="T39" fmla="*/ 40 h 49"/>
                <a:gd name="T40" fmla="*/ 25 w 57"/>
                <a:gd name="T41" fmla="*/ 38 h 49"/>
                <a:gd name="T42" fmla="*/ 28 w 57"/>
                <a:gd name="T43" fmla="*/ 28 h 49"/>
                <a:gd name="T44" fmla="*/ 31 w 57"/>
                <a:gd name="T45" fmla="*/ 26 h 49"/>
                <a:gd name="T46" fmla="*/ 39 w 57"/>
                <a:gd name="T47" fmla="*/ 27 h 49"/>
                <a:gd name="T48" fmla="*/ 39 w 57"/>
                <a:gd name="T49" fmla="*/ 21 h 49"/>
                <a:gd name="T50" fmla="*/ 41 w 57"/>
                <a:gd name="T51" fmla="*/ 24 h 49"/>
                <a:gd name="T52" fmla="*/ 42 w 57"/>
                <a:gd name="T53" fmla="*/ 17 h 49"/>
                <a:gd name="T54" fmla="*/ 46 w 57"/>
                <a:gd name="T55" fmla="*/ 6 h 49"/>
                <a:gd name="T56" fmla="*/ 51 w 57"/>
                <a:gd name="T5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49">
                  <a:moveTo>
                    <a:pt x="51" y="0"/>
                  </a:moveTo>
                  <a:cubicBezTo>
                    <a:pt x="53" y="0"/>
                    <a:pt x="53" y="2"/>
                    <a:pt x="55" y="2"/>
                  </a:cubicBezTo>
                  <a:cubicBezTo>
                    <a:pt x="55" y="12"/>
                    <a:pt x="57" y="17"/>
                    <a:pt x="55" y="23"/>
                  </a:cubicBezTo>
                  <a:cubicBezTo>
                    <a:pt x="54" y="23"/>
                    <a:pt x="54" y="21"/>
                    <a:pt x="53" y="20"/>
                  </a:cubicBezTo>
                  <a:cubicBezTo>
                    <a:pt x="50" y="21"/>
                    <a:pt x="54" y="26"/>
                    <a:pt x="53" y="28"/>
                  </a:cubicBezTo>
                  <a:cubicBezTo>
                    <a:pt x="52" y="28"/>
                    <a:pt x="52" y="27"/>
                    <a:pt x="51" y="27"/>
                  </a:cubicBezTo>
                  <a:cubicBezTo>
                    <a:pt x="51" y="32"/>
                    <a:pt x="51" y="36"/>
                    <a:pt x="51" y="41"/>
                  </a:cubicBezTo>
                  <a:cubicBezTo>
                    <a:pt x="50" y="41"/>
                    <a:pt x="49" y="40"/>
                    <a:pt x="48" y="40"/>
                  </a:cubicBezTo>
                  <a:cubicBezTo>
                    <a:pt x="45" y="38"/>
                    <a:pt x="45" y="42"/>
                    <a:pt x="44" y="42"/>
                  </a:cubicBezTo>
                  <a:cubicBezTo>
                    <a:pt x="43" y="43"/>
                    <a:pt x="42" y="41"/>
                    <a:pt x="41" y="41"/>
                  </a:cubicBezTo>
                  <a:cubicBezTo>
                    <a:pt x="40" y="41"/>
                    <a:pt x="37" y="42"/>
                    <a:pt x="35" y="42"/>
                  </a:cubicBezTo>
                  <a:cubicBezTo>
                    <a:pt x="35" y="43"/>
                    <a:pt x="32" y="45"/>
                    <a:pt x="28" y="44"/>
                  </a:cubicBezTo>
                  <a:cubicBezTo>
                    <a:pt x="26" y="44"/>
                    <a:pt x="27" y="49"/>
                    <a:pt x="25" y="49"/>
                  </a:cubicBezTo>
                  <a:cubicBezTo>
                    <a:pt x="22" y="48"/>
                    <a:pt x="20" y="47"/>
                    <a:pt x="20" y="42"/>
                  </a:cubicBezTo>
                  <a:cubicBezTo>
                    <a:pt x="17" y="41"/>
                    <a:pt x="18" y="45"/>
                    <a:pt x="17" y="45"/>
                  </a:cubicBezTo>
                  <a:cubicBezTo>
                    <a:pt x="15" y="46"/>
                    <a:pt x="15" y="44"/>
                    <a:pt x="14" y="44"/>
                  </a:cubicBezTo>
                  <a:cubicBezTo>
                    <a:pt x="9" y="45"/>
                    <a:pt x="4" y="49"/>
                    <a:pt x="0" y="47"/>
                  </a:cubicBezTo>
                  <a:cubicBezTo>
                    <a:pt x="1" y="45"/>
                    <a:pt x="2" y="43"/>
                    <a:pt x="2" y="41"/>
                  </a:cubicBezTo>
                  <a:cubicBezTo>
                    <a:pt x="3" y="40"/>
                    <a:pt x="4" y="42"/>
                    <a:pt x="4" y="42"/>
                  </a:cubicBezTo>
                  <a:cubicBezTo>
                    <a:pt x="6" y="42"/>
                    <a:pt x="5" y="40"/>
                    <a:pt x="6" y="40"/>
                  </a:cubicBezTo>
                  <a:cubicBezTo>
                    <a:pt x="11" y="39"/>
                    <a:pt x="20" y="40"/>
                    <a:pt x="25" y="38"/>
                  </a:cubicBezTo>
                  <a:cubicBezTo>
                    <a:pt x="23" y="32"/>
                    <a:pt x="30" y="34"/>
                    <a:pt x="28" y="28"/>
                  </a:cubicBezTo>
                  <a:cubicBezTo>
                    <a:pt x="31" y="30"/>
                    <a:pt x="31" y="30"/>
                    <a:pt x="31" y="26"/>
                  </a:cubicBezTo>
                  <a:cubicBezTo>
                    <a:pt x="34" y="29"/>
                    <a:pt x="37" y="24"/>
                    <a:pt x="39" y="27"/>
                  </a:cubicBezTo>
                  <a:cubicBezTo>
                    <a:pt x="40" y="26"/>
                    <a:pt x="39" y="22"/>
                    <a:pt x="39" y="21"/>
                  </a:cubicBezTo>
                  <a:cubicBezTo>
                    <a:pt x="41" y="20"/>
                    <a:pt x="41" y="24"/>
                    <a:pt x="41" y="24"/>
                  </a:cubicBezTo>
                  <a:cubicBezTo>
                    <a:pt x="42" y="25"/>
                    <a:pt x="45" y="23"/>
                    <a:pt x="42" y="17"/>
                  </a:cubicBezTo>
                  <a:cubicBezTo>
                    <a:pt x="47" y="16"/>
                    <a:pt x="45" y="10"/>
                    <a:pt x="46" y="6"/>
                  </a:cubicBezTo>
                  <a:cubicBezTo>
                    <a:pt x="47" y="4"/>
                    <a:pt x="52" y="4"/>
                    <a:pt x="51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943531" y="3231012"/>
              <a:ext cx="50160" cy="54341"/>
            </a:xfrm>
            <a:custGeom>
              <a:avLst/>
              <a:gdLst>
                <a:gd name="T0" fmla="*/ 4 w 10"/>
                <a:gd name="T1" fmla="*/ 0 h 11"/>
                <a:gd name="T2" fmla="*/ 1 w 10"/>
                <a:gd name="T3" fmla="*/ 10 h 11"/>
                <a:gd name="T4" fmla="*/ 4 w 10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1">
                  <a:moveTo>
                    <a:pt x="4" y="0"/>
                  </a:moveTo>
                  <a:cubicBezTo>
                    <a:pt x="10" y="0"/>
                    <a:pt x="8" y="11"/>
                    <a:pt x="1" y="10"/>
                  </a:cubicBezTo>
                  <a:cubicBezTo>
                    <a:pt x="4" y="9"/>
                    <a:pt x="0" y="1"/>
                    <a:pt x="4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062661" y="3310434"/>
              <a:ext cx="75240" cy="54341"/>
            </a:xfrm>
            <a:custGeom>
              <a:avLst/>
              <a:gdLst>
                <a:gd name="T0" fmla="*/ 12 w 15"/>
                <a:gd name="T1" fmla="*/ 2 h 11"/>
                <a:gd name="T2" fmla="*/ 15 w 15"/>
                <a:gd name="T3" fmla="*/ 9 h 11"/>
                <a:gd name="T4" fmla="*/ 8 w 15"/>
                <a:gd name="T5" fmla="*/ 9 h 11"/>
                <a:gd name="T6" fmla="*/ 8 w 15"/>
                <a:gd name="T7" fmla="*/ 8 h 11"/>
                <a:gd name="T8" fmla="*/ 2 w 15"/>
                <a:gd name="T9" fmla="*/ 7 h 11"/>
                <a:gd name="T10" fmla="*/ 12 w 15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1">
                  <a:moveTo>
                    <a:pt x="12" y="2"/>
                  </a:moveTo>
                  <a:cubicBezTo>
                    <a:pt x="14" y="4"/>
                    <a:pt x="15" y="6"/>
                    <a:pt x="15" y="9"/>
                  </a:cubicBezTo>
                  <a:cubicBezTo>
                    <a:pt x="14" y="9"/>
                    <a:pt x="9" y="11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6" y="8"/>
                    <a:pt x="2" y="9"/>
                    <a:pt x="2" y="7"/>
                  </a:cubicBezTo>
                  <a:cubicBezTo>
                    <a:pt x="0" y="0"/>
                    <a:pt x="12" y="7"/>
                    <a:pt x="12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626964" y="3410756"/>
              <a:ext cx="54340" cy="25081"/>
            </a:xfrm>
            <a:custGeom>
              <a:avLst/>
              <a:gdLst>
                <a:gd name="T0" fmla="*/ 0 w 11"/>
                <a:gd name="T1" fmla="*/ 5 h 5"/>
                <a:gd name="T2" fmla="*/ 6 w 11"/>
                <a:gd name="T3" fmla="*/ 1 h 5"/>
                <a:gd name="T4" fmla="*/ 5 w 11"/>
                <a:gd name="T5" fmla="*/ 2 h 5"/>
                <a:gd name="T6" fmla="*/ 0 w 1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0" y="1"/>
                    <a:pt x="2" y="0"/>
                    <a:pt x="6" y="1"/>
                  </a:cubicBezTo>
                  <a:cubicBezTo>
                    <a:pt x="11" y="0"/>
                    <a:pt x="8" y="3"/>
                    <a:pt x="5" y="2"/>
                  </a:cubicBezTo>
                  <a:cubicBezTo>
                    <a:pt x="3" y="3"/>
                    <a:pt x="3" y="5"/>
                    <a:pt x="0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454748" y="3454647"/>
              <a:ext cx="54340" cy="29261"/>
            </a:xfrm>
            <a:custGeom>
              <a:avLst/>
              <a:gdLst>
                <a:gd name="T0" fmla="*/ 9 w 11"/>
                <a:gd name="T1" fmla="*/ 0 h 6"/>
                <a:gd name="T2" fmla="*/ 6 w 11"/>
                <a:gd name="T3" fmla="*/ 6 h 6"/>
                <a:gd name="T4" fmla="*/ 1 w 11"/>
                <a:gd name="T5" fmla="*/ 1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11" y="5"/>
                    <a:pt x="5" y="1"/>
                    <a:pt x="6" y="6"/>
                  </a:cubicBezTo>
                  <a:cubicBezTo>
                    <a:pt x="3" y="6"/>
                    <a:pt x="0" y="5"/>
                    <a:pt x="1" y="1"/>
                  </a:cubicBezTo>
                  <a:cubicBezTo>
                    <a:pt x="4" y="5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366968" y="3454647"/>
              <a:ext cx="73150" cy="79422"/>
            </a:xfrm>
            <a:custGeom>
              <a:avLst/>
              <a:gdLst>
                <a:gd name="T0" fmla="*/ 13 w 15"/>
                <a:gd name="T1" fmla="*/ 3 h 16"/>
                <a:gd name="T2" fmla="*/ 13 w 15"/>
                <a:gd name="T3" fmla="*/ 13 h 16"/>
                <a:gd name="T4" fmla="*/ 5 w 15"/>
                <a:gd name="T5" fmla="*/ 14 h 16"/>
                <a:gd name="T6" fmla="*/ 1 w 15"/>
                <a:gd name="T7" fmla="*/ 8 h 16"/>
                <a:gd name="T8" fmla="*/ 1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3" y="3"/>
                  </a:moveTo>
                  <a:cubicBezTo>
                    <a:pt x="15" y="7"/>
                    <a:pt x="9" y="11"/>
                    <a:pt x="13" y="13"/>
                  </a:cubicBezTo>
                  <a:cubicBezTo>
                    <a:pt x="13" y="16"/>
                    <a:pt x="7" y="13"/>
                    <a:pt x="5" y="14"/>
                  </a:cubicBezTo>
                  <a:cubicBezTo>
                    <a:pt x="5" y="9"/>
                    <a:pt x="6" y="6"/>
                    <a:pt x="1" y="8"/>
                  </a:cubicBezTo>
                  <a:cubicBezTo>
                    <a:pt x="0" y="2"/>
                    <a:pt x="8" y="0"/>
                    <a:pt x="13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103626" y="3732624"/>
              <a:ext cx="45980" cy="68972"/>
            </a:xfrm>
            <a:custGeom>
              <a:avLst/>
              <a:gdLst>
                <a:gd name="T0" fmla="*/ 9 w 9"/>
                <a:gd name="T1" fmla="*/ 6 h 14"/>
                <a:gd name="T2" fmla="*/ 6 w 9"/>
                <a:gd name="T3" fmla="*/ 14 h 14"/>
                <a:gd name="T4" fmla="*/ 0 w 9"/>
                <a:gd name="T5" fmla="*/ 14 h 14"/>
                <a:gd name="T6" fmla="*/ 2 w 9"/>
                <a:gd name="T7" fmla="*/ 4 h 14"/>
                <a:gd name="T8" fmla="*/ 9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6"/>
                  </a:moveTo>
                  <a:cubicBezTo>
                    <a:pt x="9" y="10"/>
                    <a:pt x="4" y="9"/>
                    <a:pt x="6" y="14"/>
                  </a:cubicBezTo>
                  <a:cubicBezTo>
                    <a:pt x="4" y="14"/>
                    <a:pt x="2" y="14"/>
                    <a:pt x="0" y="14"/>
                  </a:cubicBezTo>
                  <a:cubicBezTo>
                    <a:pt x="1" y="12"/>
                    <a:pt x="5" y="6"/>
                    <a:pt x="2" y="4"/>
                  </a:cubicBezTo>
                  <a:cubicBezTo>
                    <a:pt x="3" y="1"/>
                    <a:pt x="9" y="0"/>
                    <a:pt x="9" y="6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777585" y="3891468"/>
              <a:ext cx="58520" cy="43891"/>
            </a:xfrm>
            <a:custGeom>
              <a:avLst/>
              <a:gdLst>
                <a:gd name="T0" fmla="*/ 10 w 12"/>
                <a:gd name="T1" fmla="*/ 0 h 9"/>
                <a:gd name="T2" fmla="*/ 7 w 12"/>
                <a:gd name="T3" fmla="*/ 9 h 9"/>
                <a:gd name="T4" fmla="*/ 0 w 12"/>
                <a:gd name="T5" fmla="*/ 3 h 9"/>
                <a:gd name="T6" fmla="*/ 3 w 12"/>
                <a:gd name="T7" fmla="*/ 0 h 9"/>
                <a:gd name="T8" fmla="*/ 10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2" y="6"/>
                    <a:pt x="7" y="4"/>
                    <a:pt x="7" y="9"/>
                  </a:cubicBezTo>
                  <a:cubicBezTo>
                    <a:pt x="4" y="8"/>
                    <a:pt x="0" y="8"/>
                    <a:pt x="0" y="3"/>
                  </a:cubicBezTo>
                  <a:cubicBezTo>
                    <a:pt x="3" y="4"/>
                    <a:pt x="3" y="2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088996" y="3935359"/>
              <a:ext cx="79420" cy="133763"/>
            </a:xfrm>
            <a:custGeom>
              <a:avLst/>
              <a:gdLst>
                <a:gd name="T0" fmla="*/ 7 w 16"/>
                <a:gd name="T1" fmla="*/ 0 h 27"/>
                <a:gd name="T2" fmla="*/ 13 w 16"/>
                <a:gd name="T3" fmla="*/ 0 h 27"/>
                <a:gd name="T4" fmla="*/ 16 w 16"/>
                <a:gd name="T5" fmla="*/ 10 h 27"/>
                <a:gd name="T6" fmla="*/ 12 w 16"/>
                <a:gd name="T7" fmla="*/ 14 h 27"/>
                <a:gd name="T8" fmla="*/ 10 w 16"/>
                <a:gd name="T9" fmla="*/ 18 h 27"/>
                <a:gd name="T10" fmla="*/ 9 w 16"/>
                <a:gd name="T11" fmla="*/ 25 h 27"/>
                <a:gd name="T12" fmla="*/ 5 w 16"/>
                <a:gd name="T13" fmla="*/ 21 h 27"/>
                <a:gd name="T14" fmla="*/ 0 w 16"/>
                <a:gd name="T15" fmla="*/ 15 h 27"/>
                <a:gd name="T16" fmla="*/ 3 w 16"/>
                <a:gd name="T17" fmla="*/ 7 h 27"/>
                <a:gd name="T18" fmla="*/ 7 w 1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7">
                  <a:moveTo>
                    <a:pt x="7" y="0"/>
                  </a:moveTo>
                  <a:cubicBezTo>
                    <a:pt x="9" y="0"/>
                    <a:pt x="11" y="0"/>
                    <a:pt x="13" y="0"/>
                  </a:cubicBezTo>
                  <a:cubicBezTo>
                    <a:pt x="15" y="2"/>
                    <a:pt x="15" y="6"/>
                    <a:pt x="16" y="10"/>
                  </a:cubicBezTo>
                  <a:cubicBezTo>
                    <a:pt x="13" y="10"/>
                    <a:pt x="15" y="14"/>
                    <a:pt x="12" y="14"/>
                  </a:cubicBezTo>
                  <a:cubicBezTo>
                    <a:pt x="12" y="16"/>
                    <a:pt x="12" y="18"/>
                    <a:pt x="10" y="18"/>
                  </a:cubicBezTo>
                  <a:cubicBezTo>
                    <a:pt x="9" y="20"/>
                    <a:pt x="12" y="25"/>
                    <a:pt x="9" y="25"/>
                  </a:cubicBezTo>
                  <a:cubicBezTo>
                    <a:pt x="4" y="27"/>
                    <a:pt x="8" y="21"/>
                    <a:pt x="5" y="21"/>
                  </a:cubicBezTo>
                  <a:cubicBezTo>
                    <a:pt x="3" y="21"/>
                    <a:pt x="2" y="17"/>
                    <a:pt x="0" y="15"/>
                  </a:cubicBezTo>
                  <a:cubicBezTo>
                    <a:pt x="0" y="11"/>
                    <a:pt x="5" y="13"/>
                    <a:pt x="3" y="7"/>
                  </a:cubicBezTo>
                  <a:cubicBezTo>
                    <a:pt x="7" y="10"/>
                    <a:pt x="7" y="3"/>
                    <a:pt x="7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68417" y="4048222"/>
              <a:ext cx="104501" cy="108683"/>
            </a:xfrm>
            <a:custGeom>
              <a:avLst/>
              <a:gdLst>
                <a:gd name="T0" fmla="*/ 11 w 21"/>
                <a:gd name="T1" fmla="*/ 2 h 22"/>
                <a:gd name="T2" fmla="*/ 15 w 21"/>
                <a:gd name="T3" fmla="*/ 6 h 22"/>
                <a:gd name="T4" fmla="*/ 14 w 21"/>
                <a:gd name="T5" fmla="*/ 8 h 22"/>
                <a:gd name="T6" fmla="*/ 15 w 21"/>
                <a:gd name="T7" fmla="*/ 11 h 22"/>
                <a:gd name="T8" fmla="*/ 21 w 21"/>
                <a:gd name="T9" fmla="*/ 18 h 22"/>
                <a:gd name="T10" fmla="*/ 18 w 21"/>
                <a:gd name="T11" fmla="*/ 22 h 22"/>
                <a:gd name="T12" fmla="*/ 14 w 21"/>
                <a:gd name="T13" fmla="*/ 22 h 22"/>
                <a:gd name="T14" fmla="*/ 7 w 21"/>
                <a:gd name="T15" fmla="*/ 15 h 22"/>
                <a:gd name="T16" fmla="*/ 10 w 21"/>
                <a:gd name="T17" fmla="*/ 12 h 22"/>
                <a:gd name="T18" fmla="*/ 0 w 21"/>
                <a:gd name="T19" fmla="*/ 4 h 22"/>
                <a:gd name="T20" fmla="*/ 11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1" y="2"/>
                  </a:moveTo>
                  <a:cubicBezTo>
                    <a:pt x="7" y="7"/>
                    <a:pt x="14" y="5"/>
                    <a:pt x="15" y="6"/>
                  </a:cubicBezTo>
                  <a:cubicBezTo>
                    <a:pt x="16" y="8"/>
                    <a:pt x="14" y="7"/>
                    <a:pt x="14" y="8"/>
                  </a:cubicBezTo>
                  <a:cubicBezTo>
                    <a:pt x="14" y="8"/>
                    <a:pt x="15" y="10"/>
                    <a:pt x="15" y="11"/>
                  </a:cubicBezTo>
                  <a:cubicBezTo>
                    <a:pt x="17" y="13"/>
                    <a:pt x="21" y="13"/>
                    <a:pt x="21" y="18"/>
                  </a:cubicBezTo>
                  <a:cubicBezTo>
                    <a:pt x="18" y="17"/>
                    <a:pt x="18" y="20"/>
                    <a:pt x="18" y="22"/>
                  </a:cubicBezTo>
                  <a:cubicBezTo>
                    <a:pt x="17" y="21"/>
                    <a:pt x="14" y="20"/>
                    <a:pt x="14" y="22"/>
                  </a:cubicBezTo>
                  <a:cubicBezTo>
                    <a:pt x="10" y="21"/>
                    <a:pt x="11" y="15"/>
                    <a:pt x="7" y="15"/>
                  </a:cubicBezTo>
                  <a:cubicBezTo>
                    <a:pt x="7" y="13"/>
                    <a:pt x="10" y="14"/>
                    <a:pt x="10" y="12"/>
                  </a:cubicBezTo>
                  <a:cubicBezTo>
                    <a:pt x="6" y="9"/>
                    <a:pt x="4" y="5"/>
                    <a:pt x="0" y="4"/>
                  </a:cubicBezTo>
                  <a:cubicBezTo>
                    <a:pt x="3" y="0"/>
                    <a:pt x="6" y="1"/>
                    <a:pt x="11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124526" y="4094203"/>
              <a:ext cx="25080" cy="14630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0 h 3"/>
                <a:gd name="T4" fmla="*/ 5 w 5"/>
                <a:gd name="T5" fmla="*/ 3 h 3"/>
                <a:gd name="T6" fmla="*/ 0 w 5"/>
                <a:gd name="T7" fmla="*/ 3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157967" y="4113013"/>
              <a:ext cx="60610" cy="83602"/>
            </a:xfrm>
            <a:custGeom>
              <a:avLst/>
              <a:gdLst>
                <a:gd name="T0" fmla="*/ 12 w 12"/>
                <a:gd name="T1" fmla="*/ 14 h 17"/>
                <a:gd name="T2" fmla="*/ 5 w 12"/>
                <a:gd name="T3" fmla="*/ 16 h 17"/>
                <a:gd name="T4" fmla="*/ 0 w 12"/>
                <a:gd name="T5" fmla="*/ 9 h 17"/>
                <a:gd name="T6" fmla="*/ 12 w 12"/>
                <a:gd name="T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7">
                  <a:moveTo>
                    <a:pt x="12" y="14"/>
                  </a:moveTo>
                  <a:cubicBezTo>
                    <a:pt x="12" y="17"/>
                    <a:pt x="7" y="15"/>
                    <a:pt x="5" y="16"/>
                  </a:cubicBezTo>
                  <a:cubicBezTo>
                    <a:pt x="5" y="12"/>
                    <a:pt x="6" y="7"/>
                    <a:pt x="0" y="9"/>
                  </a:cubicBezTo>
                  <a:cubicBezTo>
                    <a:pt x="6" y="0"/>
                    <a:pt x="5" y="16"/>
                    <a:pt x="12" y="14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962481" y="4181985"/>
              <a:ext cx="58520" cy="104503"/>
            </a:xfrm>
            <a:custGeom>
              <a:avLst/>
              <a:gdLst>
                <a:gd name="T0" fmla="*/ 3 w 12"/>
                <a:gd name="T1" fmla="*/ 2 h 21"/>
                <a:gd name="T2" fmla="*/ 7 w 12"/>
                <a:gd name="T3" fmla="*/ 6 h 21"/>
                <a:gd name="T4" fmla="*/ 8 w 12"/>
                <a:gd name="T5" fmla="*/ 7 h 21"/>
                <a:gd name="T6" fmla="*/ 11 w 12"/>
                <a:gd name="T7" fmla="*/ 10 h 21"/>
                <a:gd name="T8" fmla="*/ 10 w 12"/>
                <a:gd name="T9" fmla="*/ 12 h 21"/>
                <a:gd name="T10" fmla="*/ 11 w 12"/>
                <a:gd name="T11" fmla="*/ 19 h 21"/>
                <a:gd name="T12" fmla="*/ 8 w 12"/>
                <a:gd name="T13" fmla="*/ 21 h 21"/>
                <a:gd name="T14" fmla="*/ 3 w 1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1">
                  <a:moveTo>
                    <a:pt x="3" y="2"/>
                  </a:moveTo>
                  <a:cubicBezTo>
                    <a:pt x="5" y="0"/>
                    <a:pt x="6" y="5"/>
                    <a:pt x="7" y="6"/>
                  </a:cubicBezTo>
                  <a:cubicBezTo>
                    <a:pt x="7" y="7"/>
                    <a:pt x="8" y="6"/>
                    <a:pt x="8" y="7"/>
                  </a:cubicBezTo>
                  <a:cubicBezTo>
                    <a:pt x="8" y="9"/>
                    <a:pt x="11" y="9"/>
                    <a:pt x="11" y="10"/>
                  </a:cubicBezTo>
                  <a:cubicBezTo>
                    <a:pt x="12" y="12"/>
                    <a:pt x="10" y="11"/>
                    <a:pt x="10" y="12"/>
                  </a:cubicBezTo>
                  <a:cubicBezTo>
                    <a:pt x="9" y="13"/>
                    <a:pt x="12" y="15"/>
                    <a:pt x="11" y="19"/>
                  </a:cubicBezTo>
                  <a:cubicBezTo>
                    <a:pt x="9" y="18"/>
                    <a:pt x="8" y="20"/>
                    <a:pt x="8" y="21"/>
                  </a:cubicBezTo>
                  <a:cubicBezTo>
                    <a:pt x="0" y="19"/>
                    <a:pt x="1" y="11"/>
                    <a:pt x="3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4212307" y="4188255"/>
              <a:ext cx="75240" cy="112863"/>
            </a:xfrm>
            <a:custGeom>
              <a:avLst/>
              <a:gdLst>
                <a:gd name="T0" fmla="*/ 12 w 15"/>
                <a:gd name="T1" fmla="*/ 1 h 23"/>
                <a:gd name="T2" fmla="*/ 15 w 15"/>
                <a:gd name="T3" fmla="*/ 12 h 23"/>
                <a:gd name="T4" fmla="*/ 11 w 15"/>
                <a:gd name="T5" fmla="*/ 13 h 23"/>
                <a:gd name="T6" fmla="*/ 11 w 15"/>
                <a:gd name="T7" fmla="*/ 23 h 23"/>
                <a:gd name="T8" fmla="*/ 4 w 15"/>
                <a:gd name="T9" fmla="*/ 19 h 23"/>
                <a:gd name="T10" fmla="*/ 5 w 15"/>
                <a:gd name="T11" fmla="*/ 13 h 23"/>
                <a:gd name="T12" fmla="*/ 5 w 15"/>
                <a:gd name="T13" fmla="*/ 11 h 23"/>
                <a:gd name="T14" fmla="*/ 4 w 15"/>
                <a:gd name="T15" fmla="*/ 11 h 23"/>
                <a:gd name="T16" fmla="*/ 6 w 15"/>
                <a:gd name="T17" fmla="*/ 6 h 23"/>
                <a:gd name="T18" fmla="*/ 9 w 15"/>
                <a:gd name="T19" fmla="*/ 2 h 23"/>
                <a:gd name="T20" fmla="*/ 12 w 15"/>
                <a:gd name="T2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2" y="6"/>
                    <a:pt x="11" y="11"/>
                    <a:pt x="15" y="12"/>
                  </a:cubicBezTo>
                  <a:cubicBezTo>
                    <a:pt x="15" y="14"/>
                    <a:pt x="12" y="13"/>
                    <a:pt x="11" y="13"/>
                  </a:cubicBezTo>
                  <a:cubicBezTo>
                    <a:pt x="13" y="16"/>
                    <a:pt x="9" y="18"/>
                    <a:pt x="11" y="23"/>
                  </a:cubicBezTo>
                  <a:cubicBezTo>
                    <a:pt x="7" y="23"/>
                    <a:pt x="7" y="19"/>
                    <a:pt x="4" y="19"/>
                  </a:cubicBezTo>
                  <a:cubicBezTo>
                    <a:pt x="3" y="16"/>
                    <a:pt x="5" y="15"/>
                    <a:pt x="5" y="13"/>
                  </a:cubicBezTo>
                  <a:cubicBezTo>
                    <a:pt x="5" y="12"/>
                    <a:pt x="2" y="11"/>
                    <a:pt x="5" y="11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0" y="10"/>
                    <a:pt x="3" y="5"/>
                    <a:pt x="6" y="6"/>
                  </a:cubicBezTo>
                  <a:cubicBezTo>
                    <a:pt x="6" y="4"/>
                    <a:pt x="8" y="3"/>
                    <a:pt x="9" y="2"/>
                  </a:cubicBezTo>
                  <a:cubicBezTo>
                    <a:pt x="10" y="2"/>
                    <a:pt x="10" y="0"/>
                    <a:pt x="12" y="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4157967" y="4213336"/>
              <a:ext cx="54340" cy="48071"/>
            </a:xfrm>
            <a:custGeom>
              <a:avLst/>
              <a:gdLst>
                <a:gd name="T0" fmla="*/ 6 w 11"/>
                <a:gd name="T1" fmla="*/ 0 h 10"/>
                <a:gd name="T2" fmla="*/ 10 w 11"/>
                <a:gd name="T3" fmla="*/ 4 h 10"/>
                <a:gd name="T4" fmla="*/ 9 w 11"/>
                <a:gd name="T5" fmla="*/ 6 h 10"/>
                <a:gd name="T6" fmla="*/ 0 w 11"/>
                <a:gd name="T7" fmla="*/ 10 h 10"/>
                <a:gd name="T8" fmla="*/ 6 w 11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9" y="0"/>
                    <a:pt x="11" y="1"/>
                    <a:pt x="10" y="4"/>
                  </a:cubicBezTo>
                  <a:cubicBezTo>
                    <a:pt x="8" y="4"/>
                    <a:pt x="7" y="5"/>
                    <a:pt x="9" y="6"/>
                  </a:cubicBezTo>
                  <a:cubicBezTo>
                    <a:pt x="8" y="7"/>
                    <a:pt x="4" y="9"/>
                    <a:pt x="0" y="10"/>
                  </a:cubicBezTo>
                  <a:cubicBezTo>
                    <a:pt x="0" y="4"/>
                    <a:pt x="6" y="5"/>
                    <a:pt x="6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312627" y="4390990"/>
              <a:ext cx="33440" cy="68972"/>
            </a:xfrm>
            <a:custGeom>
              <a:avLst/>
              <a:gdLst>
                <a:gd name="T0" fmla="*/ 2 w 7"/>
                <a:gd name="T1" fmla="*/ 0 h 14"/>
                <a:gd name="T2" fmla="*/ 7 w 7"/>
                <a:gd name="T3" fmla="*/ 5 h 14"/>
                <a:gd name="T4" fmla="*/ 0 w 7"/>
                <a:gd name="T5" fmla="*/ 13 h 14"/>
                <a:gd name="T6" fmla="*/ 3 w 7"/>
                <a:gd name="T7" fmla="*/ 12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5" y="0"/>
                    <a:pt x="3" y="6"/>
                    <a:pt x="7" y="5"/>
                  </a:cubicBezTo>
                  <a:cubicBezTo>
                    <a:pt x="6" y="8"/>
                    <a:pt x="7" y="14"/>
                    <a:pt x="0" y="13"/>
                  </a:cubicBezTo>
                  <a:cubicBezTo>
                    <a:pt x="0" y="12"/>
                    <a:pt x="2" y="12"/>
                    <a:pt x="3" y="12"/>
                  </a:cubicBezTo>
                  <a:cubicBezTo>
                    <a:pt x="1" y="6"/>
                    <a:pt x="1" y="7"/>
                    <a:pt x="2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099446" y="4409800"/>
              <a:ext cx="137941" cy="45981"/>
            </a:xfrm>
            <a:custGeom>
              <a:avLst/>
              <a:gdLst>
                <a:gd name="T0" fmla="*/ 28 w 28"/>
                <a:gd name="T1" fmla="*/ 3 h 9"/>
                <a:gd name="T2" fmla="*/ 19 w 28"/>
                <a:gd name="T3" fmla="*/ 8 h 9"/>
                <a:gd name="T4" fmla="*/ 0 w 28"/>
                <a:gd name="T5" fmla="*/ 9 h 9"/>
                <a:gd name="T6" fmla="*/ 24 w 28"/>
                <a:gd name="T7" fmla="*/ 2 h 9"/>
                <a:gd name="T8" fmla="*/ 28 w 2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9">
                  <a:moveTo>
                    <a:pt x="28" y="3"/>
                  </a:moveTo>
                  <a:cubicBezTo>
                    <a:pt x="28" y="7"/>
                    <a:pt x="23" y="7"/>
                    <a:pt x="19" y="8"/>
                  </a:cubicBezTo>
                  <a:cubicBezTo>
                    <a:pt x="13" y="8"/>
                    <a:pt x="5" y="7"/>
                    <a:pt x="0" y="9"/>
                  </a:cubicBezTo>
                  <a:cubicBezTo>
                    <a:pt x="1" y="0"/>
                    <a:pt x="20" y="9"/>
                    <a:pt x="24" y="2"/>
                  </a:cubicBezTo>
                  <a:cubicBezTo>
                    <a:pt x="25" y="3"/>
                    <a:pt x="26" y="4"/>
                    <a:pt x="28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4406678" y="4464142"/>
              <a:ext cx="87780" cy="60611"/>
            </a:xfrm>
            <a:custGeom>
              <a:avLst/>
              <a:gdLst>
                <a:gd name="T0" fmla="*/ 18 w 18"/>
                <a:gd name="T1" fmla="*/ 8 h 12"/>
                <a:gd name="T2" fmla="*/ 15 w 18"/>
                <a:gd name="T3" fmla="*/ 11 h 12"/>
                <a:gd name="T4" fmla="*/ 7 w 18"/>
                <a:gd name="T5" fmla="*/ 11 h 12"/>
                <a:gd name="T6" fmla="*/ 5 w 18"/>
                <a:gd name="T7" fmla="*/ 9 h 12"/>
                <a:gd name="T8" fmla="*/ 0 w 18"/>
                <a:gd name="T9" fmla="*/ 5 h 12"/>
                <a:gd name="T10" fmla="*/ 7 w 18"/>
                <a:gd name="T11" fmla="*/ 2 h 12"/>
                <a:gd name="T12" fmla="*/ 11 w 18"/>
                <a:gd name="T13" fmla="*/ 1 h 12"/>
                <a:gd name="T14" fmla="*/ 11 w 18"/>
                <a:gd name="T15" fmla="*/ 2 h 12"/>
                <a:gd name="T16" fmla="*/ 12 w 18"/>
                <a:gd name="T17" fmla="*/ 1 h 12"/>
                <a:gd name="T18" fmla="*/ 18 w 18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cubicBezTo>
                    <a:pt x="17" y="9"/>
                    <a:pt x="15" y="9"/>
                    <a:pt x="15" y="11"/>
                  </a:cubicBezTo>
                  <a:cubicBezTo>
                    <a:pt x="12" y="9"/>
                    <a:pt x="9" y="12"/>
                    <a:pt x="7" y="11"/>
                  </a:cubicBezTo>
                  <a:cubicBezTo>
                    <a:pt x="6" y="11"/>
                    <a:pt x="7" y="9"/>
                    <a:pt x="5" y="9"/>
                  </a:cubicBezTo>
                  <a:cubicBezTo>
                    <a:pt x="4" y="9"/>
                    <a:pt x="2" y="6"/>
                    <a:pt x="0" y="5"/>
                  </a:cubicBezTo>
                  <a:cubicBezTo>
                    <a:pt x="0" y="3"/>
                    <a:pt x="4" y="4"/>
                    <a:pt x="7" y="2"/>
                  </a:cubicBezTo>
                  <a:cubicBezTo>
                    <a:pt x="7" y="2"/>
                    <a:pt x="10" y="0"/>
                    <a:pt x="11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2" y="2"/>
                    <a:pt x="13" y="1"/>
                    <a:pt x="12" y="1"/>
                  </a:cubicBezTo>
                  <a:cubicBezTo>
                    <a:pt x="15" y="2"/>
                    <a:pt x="17" y="4"/>
                    <a:pt x="18" y="8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4450568" y="4495492"/>
              <a:ext cx="509963" cy="271707"/>
            </a:xfrm>
            <a:custGeom>
              <a:avLst/>
              <a:gdLst>
                <a:gd name="T0" fmla="*/ 34 w 103"/>
                <a:gd name="T1" fmla="*/ 27 h 55"/>
                <a:gd name="T2" fmla="*/ 28 w 103"/>
                <a:gd name="T3" fmla="*/ 24 h 55"/>
                <a:gd name="T4" fmla="*/ 26 w 103"/>
                <a:gd name="T5" fmla="*/ 19 h 55"/>
                <a:gd name="T6" fmla="*/ 10 w 103"/>
                <a:gd name="T7" fmla="*/ 15 h 55"/>
                <a:gd name="T8" fmla="*/ 2 w 103"/>
                <a:gd name="T9" fmla="*/ 15 h 55"/>
                <a:gd name="T10" fmla="*/ 0 w 103"/>
                <a:gd name="T11" fmla="*/ 9 h 55"/>
                <a:gd name="T12" fmla="*/ 5 w 103"/>
                <a:gd name="T13" fmla="*/ 9 h 55"/>
                <a:gd name="T14" fmla="*/ 9 w 103"/>
                <a:gd name="T15" fmla="*/ 7 h 55"/>
                <a:gd name="T16" fmla="*/ 16 w 103"/>
                <a:gd name="T17" fmla="*/ 10 h 55"/>
                <a:gd name="T18" fmla="*/ 21 w 103"/>
                <a:gd name="T19" fmla="*/ 6 h 55"/>
                <a:gd name="T20" fmla="*/ 33 w 103"/>
                <a:gd name="T21" fmla="*/ 2 h 55"/>
                <a:gd name="T22" fmla="*/ 35 w 103"/>
                <a:gd name="T23" fmla="*/ 5 h 55"/>
                <a:gd name="T24" fmla="*/ 47 w 103"/>
                <a:gd name="T25" fmla="*/ 9 h 55"/>
                <a:gd name="T26" fmla="*/ 49 w 103"/>
                <a:gd name="T27" fmla="*/ 7 h 55"/>
                <a:gd name="T28" fmla="*/ 52 w 103"/>
                <a:gd name="T29" fmla="*/ 10 h 55"/>
                <a:gd name="T30" fmla="*/ 59 w 103"/>
                <a:gd name="T31" fmla="*/ 10 h 55"/>
                <a:gd name="T32" fmla="*/ 65 w 103"/>
                <a:gd name="T33" fmla="*/ 13 h 55"/>
                <a:gd name="T34" fmla="*/ 65 w 103"/>
                <a:gd name="T35" fmla="*/ 17 h 55"/>
                <a:gd name="T36" fmla="*/ 68 w 103"/>
                <a:gd name="T37" fmla="*/ 16 h 55"/>
                <a:gd name="T38" fmla="*/ 69 w 103"/>
                <a:gd name="T39" fmla="*/ 20 h 55"/>
                <a:gd name="T40" fmla="*/ 76 w 103"/>
                <a:gd name="T41" fmla="*/ 24 h 55"/>
                <a:gd name="T42" fmla="*/ 87 w 103"/>
                <a:gd name="T43" fmla="*/ 29 h 55"/>
                <a:gd name="T44" fmla="*/ 86 w 103"/>
                <a:gd name="T45" fmla="*/ 33 h 55"/>
                <a:gd name="T46" fmla="*/ 90 w 103"/>
                <a:gd name="T47" fmla="*/ 36 h 55"/>
                <a:gd name="T48" fmla="*/ 90 w 103"/>
                <a:gd name="T49" fmla="*/ 38 h 55"/>
                <a:gd name="T50" fmla="*/ 96 w 103"/>
                <a:gd name="T51" fmla="*/ 44 h 55"/>
                <a:gd name="T52" fmla="*/ 103 w 103"/>
                <a:gd name="T53" fmla="*/ 51 h 55"/>
                <a:gd name="T54" fmla="*/ 93 w 103"/>
                <a:gd name="T55" fmla="*/ 51 h 55"/>
                <a:gd name="T56" fmla="*/ 85 w 103"/>
                <a:gd name="T57" fmla="*/ 45 h 55"/>
                <a:gd name="T58" fmla="*/ 82 w 103"/>
                <a:gd name="T59" fmla="*/ 43 h 55"/>
                <a:gd name="T60" fmla="*/ 80 w 103"/>
                <a:gd name="T61" fmla="*/ 41 h 55"/>
                <a:gd name="T62" fmla="*/ 76 w 103"/>
                <a:gd name="T63" fmla="*/ 37 h 55"/>
                <a:gd name="T64" fmla="*/ 65 w 103"/>
                <a:gd name="T65" fmla="*/ 36 h 55"/>
                <a:gd name="T66" fmla="*/ 59 w 103"/>
                <a:gd name="T67" fmla="*/ 48 h 55"/>
                <a:gd name="T68" fmla="*/ 51 w 103"/>
                <a:gd name="T69" fmla="*/ 45 h 55"/>
                <a:gd name="T70" fmla="*/ 47 w 103"/>
                <a:gd name="T71" fmla="*/ 44 h 55"/>
                <a:gd name="T72" fmla="*/ 41 w 103"/>
                <a:gd name="T73" fmla="*/ 37 h 55"/>
                <a:gd name="T74" fmla="*/ 35 w 103"/>
                <a:gd name="T75" fmla="*/ 43 h 55"/>
                <a:gd name="T76" fmla="*/ 31 w 103"/>
                <a:gd name="T77" fmla="*/ 40 h 55"/>
                <a:gd name="T78" fmla="*/ 35 w 103"/>
                <a:gd name="T79" fmla="*/ 36 h 55"/>
                <a:gd name="T80" fmla="*/ 38 w 103"/>
                <a:gd name="T81" fmla="*/ 30 h 55"/>
                <a:gd name="T82" fmla="*/ 37 w 103"/>
                <a:gd name="T83" fmla="*/ 33 h 55"/>
                <a:gd name="T84" fmla="*/ 34 w 103"/>
                <a:gd name="T8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55">
                  <a:moveTo>
                    <a:pt x="34" y="27"/>
                  </a:moveTo>
                  <a:cubicBezTo>
                    <a:pt x="31" y="27"/>
                    <a:pt x="32" y="23"/>
                    <a:pt x="28" y="24"/>
                  </a:cubicBezTo>
                  <a:cubicBezTo>
                    <a:pt x="28" y="22"/>
                    <a:pt x="26" y="21"/>
                    <a:pt x="26" y="19"/>
                  </a:cubicBezTo>
                  <a:cubicBezTo>
                    <a:pt x="20" y="18"/>
                    <a:pt x="14" y="18"/>
                    <a:pt x="10" y="15"/>
                  </a:cubicBezTo>
                  <a:cubicBezTo>
                    <a:pt x="6" y="16"/>
                    <a:pt x="7" y="15"/>
                    <a:pt x="2" y="15"/>
                  </a:cubicBezTo>
                  <a:cubicBezTo>
                    <a:pt x="2" y="12"/>
                    <a:pt x="2" y="9"/>
                    <a:pt x="0" y="9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7" y="9"/>
                    <a:pt x="7" y="7"/>
                    <a:pt x="9" y="7"/>
                  </a:cubicBezTo>
                  <a:cubicBezTo>
                    <a:pt x="12" y="8"/>
                    <a:pt x="13" y="10"/>
                    <a:pt x="16" y="10"/>
                  </a:cubicBezTo>
                  <a:cubicBezTo>
                    <a:pt x="19" y="12"/>
                    <a:pt x="20" y="7"/>
                    <a:pt x="21" y="6"/>
                  </a:cubicBezTo>
                  <a:cubicBezTo>
                    <a:pt x="25" y="4"/>
                    <a:pt x="30" y="5"/>
                    <a:pt x="33" y="2"/>
                  </a:cubicBezTo>
                  <a:cubicBezTo>
                    <a:pt x="36" y="0"/>
                    <a:pt x="35" y="4"/>
                    <a:pt x="35" y="5"/>
                  </a:cubicBezTo>
                  <a:cubicBezTo>
                    <a:pt x="38" y="6"/>
                    <a:pt x="47" y="4"/>
                    <a:pt x="47" y="9"/>
                  </a:cubicBezTo>
                  <a:cubicBezTo>
                    <a:pt x="48" y="10"/>
                    <a:pt x="49" y="7"/>
                    <a:pt x="49" y="7"/>
                  </a:cubicBezTo>
                  <a:cubicBezTo>
                    <a:pt x="51" y="8"/>
                    <a:pt x="51" y="10"/>
                    <a:pt x="52" y="10"/>
                  </a:cubicBezTo>
                  <a:cubicBezTo>
                    <a:pt x="54" y="11"/>
                    <a:pt x="57" y="10"/>
                    <a:pt x="59" y="10"/>
                  </a:cubicBezTo>
                  <a:cubicBezTo>
                    <a:pt x="60" y="11"/>
                    <a:pt x="60" y="15"/>
                    <a:pt x="65" y="13"/>
                  </a:cubicBezTo>
                  <a:cubicBezTo>
                    <a:pt x="67" y="15"/>
                    <a:pt x="65" y="15"/>
                    <a:pt x="65" y="17"/>
                  </a:cubicBezTo>
                  <a:cubicBezTo>
                    <a:pt x="67" y="18"/>
                    <a:pt x="67" y="17"/>
                    <a:pt x="68" y="16"/>
                  </a:cubicBezTo>
                  <a:cubicBezTo>
                    <a:pt x="69" y="16"/>
                    <a:pt x="69" y="18"/>
                    <a:pt x="69" y="20"/>
                  </a:cubicBezTo>
                  <a:cubicBezTo>
                    <a:pt x="70" y="22"/>
                    <a:pt x="74" y="23"/>
                    <a:pt x="76" y="24"/>
                  </a:cubicBezTo>
                  <a:cubicBezTo>
                    <a:pt x="78" y="25"/>
                    <a:pt x="83" y="29"/>
                    <a:pt x="87" y="29"/>
                  </a:cubicBezTo>
                  <a:cubicBezTo>
                    <a:pt x="88" y="31"/>
                    <a:pt x="86" y="31"/>
                    <a:pt x="86" y="33"/>
                  </a:cubicBezTo>
                  <a:cubicBezTo>
                    <a:pt x="87" y="34"/>
                    <a:pt x="89" y="34"/>
                    <a:pt x="90" y="36"/>
                  </a:cubicBezTo>
                  <a:cubicBezTo>
                    <a:pt x="91" y="36"/>
                    <a:pt x="90" y="38"/>
                    <a:pt x="90" y="38"/>
                  </a:cubicBezTo>
                  <a:cubicBezTo>
                    <a:pt x="92" y="40"/>
                    <a:pt x="94" y="41"/>
                    <a:pt x="96" y="44"/>
                  </a:cubicBezTo>
                  <a:cubicBezTo>
                    <a:pt x="98" y="47"/>
                    <a:pt x="99" y="50"/>
                    <a:pt x="103" y="51"/>
                  </a:cubicBezTo>
                  <a:cubicBezTo>
                    <a:pt x="100" y="55"/>
                    <a:pt x="95" y="51"/>
                    <a:pt x="93" y="51"/>
                  </a:cubicBezTo>
                  <a:cubicBezTo>
                    <a:pt x="90" y="50"/>
                    <a:pt x="88" y="49"/>
                    <a:pt x="85" y="45"/>
                  </a:cubicBezTo>
                  <a:cubicBezTo>
                    <a:pt x="84" y="45"/>
                    <a:pt x="83" y="43"/>
                    <a:pt x="82" y="43"/>
                  </a:cubicBezTo>
                  <a:cubicBezTo>
                    <a:pt x="81" y="42"/>
                    <a:pt x="80" y="43"/>
                    <a:pt x="80" y="41"/>
                  </a:cubicBezTo>
                  <a:cubicBezTo>
                    <a:pt x="80" y="41"/>
                    <a:pt x="76" y="37"/>
                    <a:pt x="76" y="37"/>
                  </a:cubicBezTo>
                  <a:cubicBezTo>
                    <a:pt x="73" y="36"/>
                    <a:pt x="69" y="38"/>
                    <a:pt x="65" y="36"/>
                  </a:cubicBezTo>
                  <a:cubicBezTo>
                    <a:pt x="62" y="39"/>
                    <a:pt x="61" y="44"/>
                    <a:pt x="59" y="48"/>
                  </a:cubicBezTo>
                  <a:cubicBezTo>
                    <a:pt x="58" y="46"/>
                    <a:pt x="53" y="47"/>
                    <a:pt x="51" y="45"/>
                  </a:cubicBezTo>
                  <a:cubicBezTo>
                    <a:pt x="49" y="44"/>
                    <a:pt x="52" y="42"/>
                    <a:pt x="47" y="44"/>
                  </a:cubicBezTo>
                  <a:cubicBezTo>
                    <a:pt x="50" y="37"/>
                    <a:pt x="40" y="43"/>
                    <a:pt x="41" y="37"/>
                  </a:cubicBezTo>
                  <a:cubicBezTo>
                    <a:pt x="38" y="37"/>
                    <a:pt x="35" y="38"/>
                    <a:pt x="35" y="43"/>
                  </a:cubicBezTo>
                  <a:cubicBezTo>
                    <a:pt x="34" y="42"/>
                    <a:pt x="34" y="39"/>
                    <a:pt x="31" y="40"/>
                  </a:cubicBezTo>
                  <a:cubicBezTo>
                    <a:pt x="32" y="37"/>
                    <a:pt x="34" y="37"/>
                    <a:pt x="35" y="36"/>
                  </a:cubicBezTo>
                  <a:cubicBezTo>
                    <a:pt x="37" y="34"/>
                    <a:pt x="39" y="34"/>
                    <a:pt x="38" y="30"/>
                  </a:cubicBezTo>
                  <a:cubicBezTo>
                    <a:pt x="37" y="29"/>
                    <a:pt x="37" y="33"/>
                    <a:pt x="37" y="33"/>
                  </a:cubicBezTo>
                  <a:cubicBezTo>
                    <a:pt x="34" y="32"/>
                    <a:pt x="35" y="24"/>
                    <a:pt x="34" y="27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335617" y="4528933"/>
              <a:ext cx="50160" cy="45981"/>
            </a:xfrm>
            <a:custGeom>
              <a:avLst/>
              <a:gdLst>
                <a:gd name="T0" fmla="*/ 9 w 10"/>
                <a:gd name="T1" fmla="*/ 3 h 9"/>
                <a:gd name="T2" fmla="*/ 0 w 10"/>
                <a:gd name="T3" fmla="*/ 5 h 9"/>
                <a:gd name="T4" fmla="*/ 9 w 10"/>
                <a:gd name="T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9" y="3"/>
                  </a:moveTo>
                  <a:cubicBezTo>
                    <a:pt x="10" y="9"/>
                    <a:pt x="2" y="5"/>
                    <a:pt x="0" y="5"/>
                  </a:cubicBezTo>
                  <a:cubicBezTo>
                    <a:pt x="1" y="3"/>
                    <a:pt x="8" y="0"/>
                    <a:pt x="9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66647" y="4539383"/>
              <a:ext cx="35530" cy="18810"/>
            </a:xfrm>
            <a:custGeom>
              <a:avLst/>
              <a:gdLst>
                <a:gd name="T0" fmla="*/ 1 w 7"/>
                <a:gd name="T1" fmla="*/ 3 h 4"/>
                <a:gd name="T2" fmla="*/ 5 w 7"/>
                <a:gd name="T3" fmla="*/ 4 h 4"/>
                <a:gd name="T4" fmla="*/ 2 w 7"/>
                <a:gd name="T5" fmla="*/ 4 h 4"/>
                <a:gd name="T6" fmla="*/ 1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1" y="3"/>
                  </a:moveTo>
                  <a:cubicBezTo>
                    <a:pt x="0" y="0"/>
                    <a:pt x="7" y="1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3" y="3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914550" y="4579094"/>
              <a:ext cx="104501" cy="73152"/>
            </a:xfrm>
            <a:custGeom>
              <a:avLst/>
              <a:gdLst>
                <a:gd name="T0" fmla="*/ 16 w 21"/>
                <a:gd name="T1" fmla="*/ 0 h 15"/>
                <a:gd name="T2" fmla="*/ 20 w 21"/>
                <a:gd name="T3" fmla="*/ 0 h 15"/>
                <a:gd name="T4" fmla="*/ 20 w 21"/>
                <a:gd name="T5" fmla="*/ 5 h 15"/>
                <a:gd name="T6" fmla="*/ 17 w 21"/>
                <a:gd name="T7" fmla="*/ 6 h 15"/>
                <a:gd name="T8" fmla="*/ 17 w 21"/>
                <a:gd name="T9" fmla="*/ 10 h 15"/>
                <a:gd name="T10" fmla="*/ 14 w 21"/>
                <a:gd name="T11" fmla="*/ 12 h 15"/>
                <a:gd name="T12" fmla="*/ 2 w 21"/>
                <a:gd name="T13" fmla="*/ 7 h 15"/>
                <a:gd name="T14" fmla="*/ 16 w 2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5">
                  <a:moveTo>
                    <a:pt x="16" y="0"/>
                  </a:moveTo>
                  <a:cubicBezTo>
                    <a:pt x="17" y="0"/>
                    <a:pt x="19" y="0"/>
                    <a:pt x="20" y="0"/>
                  </a:cubicBezTo>
                  <a:cubicBezTo>
                    <a:pt x="20" y="2"/>
                    <a:pt x="21" y="3"/>
                    <a:pt x="20" y="5"/>
                  </a:cubicBezTo>
                  <a:cubicBezTo>
                    <a:pt x="20" y="6"/>
                    <a:pt x="17" y="5"/>
                    <a:pt x="17" y="6"/>
                  </a:cubicBezTo>
                  <a:cubicBezTo>
                    <a:pt x="17" y="7"/>
                    <a:pt x="19" y="9"/>
                    <a:pt x="17" y="10"/>
                  </a:cubicBezTo>
                  <a:cubicBezTo>
                    <a:pt x="15" y="9"/>
                    <a:pt x="14" y="9"/>
                    <a:pt x="14" y="12"/>
                  </a:cubicBezTo>
                  <a:cubicBezTo>
                    <a:pt x="10" y="10"/>
                    <a:pt x="0" y="15"/>
                    <a:pt x="2" y="7"/>
                  </a:cubicBezTo>
                  <a:cubicBezTo>
                    <a:pt x="9" y="10"/>
                    <a:pt x="14" y="6"/>
                    <a:pt x="16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015846" y="4687777"/>
              <a:ext cx="54340" cy="29261"/>
            </a:xfrm>
            <a:custGeom>
              <a:avLst/>
              <a:gdLst>
                <a:gd name="T0" fmla="*/ 11 w 11"/>
                <a:gd name="T1" fmla="*/ 1 h 6"/>
                <a:gd name="T2" fmla="*/ 0 w 11"/>
                <a:gd name="T3" fmla="*/ 5 h 6"/>
                <a:gd name="T4" fmla="*/ 11 w 11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1"/>
                  </a:moveTo>
                  <a:cubicBezTo>
                    <a:pt x="9" y="3"/>
                    <a:pt x="6" y="6"/>
                    <a:pt x="0" y="5"/>
                  </a:cubicBezTo>
                  <a:cubicBezTo>
                    <a:pt x="0" y="0"/>
                    <a:pt x="6" y="1"/>
                    <a:pt x="11" y="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099446" y="4687777"/>
              <a:ext cx="54340" cy="18810"/>
            </a:xfrm>
            <a:custGeom>
              <a:avLst/>
              <a:gdLst>
                <a:gd name="T0" fmla="*/ 11 w 11"/>
                <a:gd name="T1" fmla="*/ 1 h 4"/>
                <a:gd name="T2" fmla="*/ 0 w 11"/>
                <a:gd name="T3" fmla="*/ 4 h 4"/>
                <a:gd name="T4" fmla="*/ 11 w 1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1"/>
                  </a:moveTo>
                  <a:cubicBezTo>
                    <a:pt x="10" y="4"/>
                    <a:pt x="5" y="4"/>
                    <a:pt x="0" y="4"/>
                  </a:cubicBezTo>
                  <a:cubicBezTo>
                    <a:pt x="1" y="0"/>
                    <a:pt x="6" y="1"/>
                    <a:pt x="11" y="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203947" y="4687777"/>
              <a:ext cx="94050" cy="64792"/>
            </a:xfrm>
            <a:custGeom>
              <a:avLst/>
              <a:gdLst>
                <a:gd name="T0" fmla="*/ 18 w 19"/>
                <a:gd name="T1" fmla="*/ 1 h 13"/>
                <a:gd name="T2" fmla="*/ 17 w 19"/>
                <a:gd name="T3" fmla="*/ 6 h 13"/>
                <a:gd name="T4" fmla="*/ 14 w 19"/>
                <a:gd name="T5" fmla="*/ 6 h 13"/>
                <a:gd name="T6" fmla="*/ 1 w 19"/>
                <a:gd name="T7" fmla="*/ 12 h 13"/>
                <a:gd name="T8" fmla="*/ 6 w 19"/>
                <a:gd name="T9" fmla="*/ 8 h 13"/>
                <a:gd name="T10" fmla="*/ 8 w 19"/>
                <a:gd name="T11" fmla="*/ 5 h 13"/>
                <a:gd name="T12" fmla="*/ 11 w 19"/>
                <a:gd name="T13" fmla="*/ 2 h 13"/>
                <a:gd name="T14" fmla="*/ 18 w 19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18" y="1"/>
                  </a:moveTo>
                  <a:cubicBezTo>
                    <a:pt x="19" y="4"/>
                    <a:pt x="18" y="5"/>
                    <a:pt x="17" y="6"/>
                  </a:cubicBezTo>
                  <a:cubicBezTo>
                    <a:pt x="16" y="7"/>
                    <a:pt x="14" y="6"/>
                    <a:pt x="14" y="6"/>
                  </a:cubicBezTo>
                  <a:cubicBezTo>
                    <a:pt x="12" y="9"/>
                    <a:pt x="8" y="13"/>
                    <a:pt x="1" y="12"/>
                  </a:cubicBezTo>
                  <a:cubicBezTo>
                    <a:pt x="0" y="9"/>
                    <a:pt x="4" y="9"/>
                    <a:pt x="6" y="8"/>
                  </a:cubicBezTo>
                  <a:cubicBezTo>
                    <a:pt x="7" y="7"/>
                    <a:pt x="7" y="6"/>
                    <a:pt x="8" y="5"/>
                  </a:cubicBezTo>
                  <a:cubicBezTo>
                    <a:pt x="9" y="4"/>
                    <a:pt x="11" y="4"/>
                    <a:pt x="11" y="2"/>
                  </a:cubicBezTo>
                  <a:cubicBezTo>
                    <a:pt x="15" y="3"/>
                    <a:pt x="15" y="0"/>
                    <a:pt x="18" y="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612614" y="5484086"/>
              <a:ext cx="50160" cy="71062"/>
            </a:xfrm>
            <a:custGeom>
              <a:avLst/>
              <a:gdLst>
                <a:gd name="T0" fmla="*/ 1 w 10"/>
                <a:gd name="T1" fmla="*/ 0 h 14"/>
                <a:gd name="T2" fmla="*/ 2 w 10"/>
                <a:gd name="T3" fmla="*/ 2 h 14"/>
                <a:gd name="T4" fmla="*/ 7 w 10"/>
                <a:gd name="T5" fmla="*/ 7 h 14"/>
                <a:gd name="T6" fmla="*/ 8 w 10"/>
                <a:gd name="T7" fmla="*/ 14 h 14"/>
                <a:gd name="T8" fmla="*/ 4 w 10"/>
                <a:gd name="T9" fmla="*/ 14 h 14"/>
                <a:gd name="T10" fmla="*/ 0 w 10"/>
                <a:gd name="T11" fmla="*/ 2 h 14"/>
                <a:gd name="T12" fmla="*/ 1 w 10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4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1" y="4"/>
                    <a:pt x="9" y="5"/>
                    <a:pt x="7" y="7"/>
                  </a:cubicBezTo>
                  <a:cubicBezTo>
                    <a:pt x="4" y="9"/>
                    <a:pt x="10" y="7"/>
                    <a:pt x="8" y="14"/>
                  </a:cubicBezTo>
                  <a:cubicBezTo>
                    <a:pt x="6" y="14"/>
                    <a:pt x="4" y="11"/>
                    <a:pt x="4" y="14"/>
                  </a:cubicBezTo>
                  <a:cubicBezTo>
                    <a:pt x="2" y="12"/>
                    <a:pt x="1" y="6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623064" y="5544698"/>
              <a:ext cx="112861" cy="152574"/>
            </a:xfrm>
            <a:custGeom>
              <a:avLst/>
              <a:gdLst>
                <a:gd name="T0" fmla="*/ 7 w 23"/>
                <a:gd name="T1" fmla="*/ 0 h 31"/>
                <a:gd name="T2" fmla="*/ 9 w 23"/>
                <a:gd name="T3" fmla="*/ 2 h 31"/>
                <a:gd name="T4" fmla="*/ 12 w 23"/>
                <a:gd name="T5" fmla="*/ 2 h 31"/>
                <a:gd name="T6" fmla="*/ 23 w 23"/>
                <a:gd name="T7" fmla="*/ 7 h 31"/>
                <a:gd name="T8" fmla="*/ 23 w 23"/>
                <a:gd name="T9" fmla="*/ 14 h 31"/>
                <a:gd name="T10" fmla="*/ 19 w 23"/>
                <a:gd name="T11" fmla="*/ 14 h 31"/>
                <a:gd name="T12" fmla="*/ 17 w 23"/>
                <a:gd name="T13" fmla="*/ 17 h 31"/>
                <a:gd name="T14" fmla="*/ 16 w 23"/>
                <a:gd name="T15" fmla="*/ 26 h 31"/>
                <a:gd name="T16" fmla="*/ 14 w 23"/>
                <a:gd name="T17" fmla="*/ 28 h 31"/>
                <a:gd name="T18" fmla="*/ 7 w 23"/>
                <a:gd name="T19" fmla="*/ 30 h 31"/>
                <a:gd name="T20" fmla="*/ 6 w 23"/>
                <a:gd name="T21" fmla="*/ 26 h 31"/>
                <a:gd name="T22" fmla="*/ 9 w 23"/>
                <a:gd name="T23" fmla="*/ 23 h 31"/>
                <a:gd name="T24" fmla="*/ 0 w 23"/>
                <a:gd name="T25" fmla="*/ 19 h 31"/>
                <a:gd name="T26" fmla="*/ 6 w 23"/>
                <a:gd name="T27" fmla="*/ 13 h 31"/>
                <a:gd name="T28" fmla="*/ 7 w 23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1">
                  <a:moveTo>
                    <a:pt x="7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12" y="2"/>
                    <a:pt x="12" y="2"/>
                  </a:cubicBezTo>
                  <a:cubicBezTo>
                    <a:pt x="16" y="4"/>
                    <a:pt x="15" y="9"/>
                    <a:pt x="23" y="7"/>
                  </a:cubicBezTo>
                  <a:cubicBezTo>
                    <a:pt x="23" y="10"/>
                    <a:pt x="23" y="12"/>
                    <a:pt x="23" y="14"/>
                  </a:cubicBezTo>
                  <a:cubicBezTo>
                    <a:pt x="22" y="14"/>
                    <a:pt x="20" y="14"/>
                    <a:pt x="19" y="14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20" y="21"/>
                    <a:pt x="16" y="22"/>
                    <a:pt x="16" y="26"/>
                  </a:cubicBezTo>
                  <a:cubicBezTo>
                    <a:pt x="16" y="27"/>
                    <a:pt x="11" y="28"/>
                    <a:pt x="14" y="28"/>
                  </a:cubicBezTo>
                  <a:cubicBezTo>
                    <a:pt x="15" y="31"/>
                    <a:pt x="10" y="29"/>
                    <a:pt x="7" y="30"/>
                  </a:cubicBezTo>
                  <a:cubicBezTo>
                    <a:pt x="8" y="28"/>
                    <a:pt x="6" y="27"/>
                    <a:pt x="6" y="26"/>
                  </a:cubicBezTo>
                  <a:cubicBezTo>
                    <a:pt x="6" y="23"/>
                    <a:pt x="7" y="23"/>
                    <a:pt x="9" y="23"/>
                  </a:cubicBezTo>
                  <a:cubicBezTo>
                    <a:pt x="7" y="21"/>
                    <a:pt x="6" y="17"/>
                    <a:pt x="0" y="19"/>
                  </a:cubicBezTo>
                  <a:cubicBezTo>
                    <a:pt x="0" y="15"/>
                    <a:pt x="4" y="15"/>
                    <a:pt x="6" y="13"/>
                  </a:cubicBezTo>
                  <a:cubicBezTo>
                    <a:pt x="7" y="6"/>
                    <a:pt x="6" y="6"/>
                    <a:pt x="7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812140" y="5674281"/>
              <a:ext cx="98230" cy="102412"/>
            </a:xfrm>
            <a:custGeom>
              <a:avLst/>
              <a:gdLst>
                <a:gd name="T0" fmla="*/ 19 w 20"/>
                <a:gd name="T1" fmla="*/ 1 h 21"/>
                <a:gd name="T2" fmla="*/ 19 w 20"/>
                <a:gd name="T3" fmla="*/ 9 h 21"/>
                <a:gd name="T4" fmla="*/ 17 w 20"/>
                <a:gd name="T5" fmla="*/ 7 h 21"/>
                <a:gd name="T6" fmla="*/ 16 w 20"/>
                <a:gd name="T7" fmla="*/ 8 h 21"/>
                <a:gd name="T8" fmla="*/ 16 w 20"/>
                <a:gd name="T9" fmla="*/ 15 h 21"/>
                <a:gd name="T10" fmla="*/ 13 w 20"/>
                <a:gd name="T11" fmla="*/ 15 h 21"/>
                <a:gd name="T12" fmla="*/ 13 w 20"/>
                <a:gd name="T13" fmla="*/ 18 h 21"/>
                <a:gd name="T14" fmla="*/ 9 w 20"/>
                <a:gd name="T15" fmla="*/ 21 h 21"/>
                <a:gd name="T16" fmla="*/ 6 w 20"/>
                <a:gd name="T17" fmla="*/ 16 h 21"/>
                <a:gd name="T18" fmla="*/ 3 w 20"/>
                <a:gd name="T19" fmla="*/ 14 h 21"/>
                <a:gd name="T20" fmla="*/ 0 w 20"/>
                <a:gd name="T21" fmla="*/ 5 h 21"/>
                <a:gd name="T22" fmla="*/ 12 w 20"/>
                <a:gd name="T23" fmla="*/ 2 h 21"/>
                <a:gd name="T24" fmla="*/ 19 w 20"/>
                <a:gd name="T25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19" y="1"/>
                  </a:moveTo>
                  <a:cubicBezTo>
                    <a:pt x="18" y="3"/>
                    <a:pt x="20" y="6"/>
                    <a:pt x="19" y="9"/>
                  </a:cubicBezTo>
                  <a:cubicBezTo>
                    <a:pt x="18" y="10"/>
                    <a:pt x="17" y="8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10"/>
                    <a:pt x="17" y="13"/>
                    <a:pt x="16" y="15"/>
                  </a:cubicBezTo>
                  <a:cubicBezTo>
                    <a:pt x="16" y="15"/>
                    <a:pt x="13" y="15"/>
                    <a:pt x="13" y="15"/>
                  </a:cubicBezTo>
                  <a:cubicBezTo>
                    <a:pt x="13" y="15"/>
                    <a:pt x="13" y="17"/>
                    <a:pt x="13" y="18"/>
                  </a:cubicBezTo>
                  <a:cubicBezTo>
                    <a:pt x="12" y="19"/>
                    <a:pt x="9" y="18"/>
                    <a:pt x="9" y="21"/>
                  </a:cubicBezTo>
                  <a:cubicBezTo>
                    <a:pt x="7" y="20"/>
                    <a:pt x="7" y="18"/>
                    <a:pt x="6" y="16"/>
                  </a:cubicBezTo>
                  <a:cubicBezTo>
                    <a:pt x="5" y="16"/>
                    <a:pt x="3" y="14"/>
                    <a:pt x="3" y="14"/>
                  </a:cubicBezTo>
                  <a:cubicBezTo>
                    <a:pt x="2" y="11"/>
                    <a:pt x="3" y="7"/>
                    <a:pt x="0" y="5"/>
                  </a:cubicBezTo>
                  <a:cubicBezTo>
                    <a:pt x="2" y="3"/>
                    <a:pt x="7" y="3"/>
                    <a:pt x="12" y="2"/>
                  </a:cubicBezTo>
                  <a:cubicBezTo>
                    <a:pt x="14" y="2"/>
                    <a:pt x="16" y="0"/>
                    <a:pt x="19" y="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1231952" y="1444019"/>
              <a:ext cx="240351" cy="83602"/>
            </a:xfrm>
            <a:custGeom>
              <a:avLst/>
              <a:gdLst>
                <a:gd name="T0" fmla="*/ 13 w 49"/>
                <a:gd name="T1" fmla="*/ 2 h 17"/>
                <a:gd name="T2" fmla="*/ 13 w 49"/>
                <a:gd name="T3" fmla="*/ 3 h 17"/>
                <a:gd name="T4" fmla="*/ 17 w 49"/>
                <a:gd name="T5" fmla="*/ 8 h 17"/>
                <a:gd name="T6" fmla="*/ 22 w 49"/>
                <a:gd name="T7" fmla="*/ 5 h 17"/>
                <a:gd name="T8" fmla="*/ 29 w 49"/>
                <a:gd name="T9" fmla="*/ 8 h 17"/>
                <a:gd name="T10" fmla="*/ 41 w 49"/>
                <a:gd name="T11" fmla="*/ 5 h 17"/>
                <a:gd name="T12" fmla="*/ 47 w 49"/>
                <a:gd name="T13" fmla="*/ 8 h 17"/>
                <a:gd name="T14" fmla="*/ 44 w 49"/>
                <a:gd name="T15" fmla="*/ 13 h 17"/>
                <a:gd name="T16" fmla="*/ 31 w 49"/>
                <a:gd name="T17" fmla="*/ 15 h 17"/>
                <a:gd name="T18" fmla="*/ 23 w 49"/>
                <a:gd name="T19" fmla="*/ 17 h 17"/>
                <a:gd name="T20" fmla="*/ 9 w 49"/>
                <a:gd name="T21" fmla="*/ 8 h 17"/>
                <a:gd name="T22" fmla="*/ 2 w 49"/>
                <a:gd name="T23" fmla="*/ 6 h 17"/>
                <a:gd name="T24" fmla="*/ 13 w 49"/>
                <a:gd name="T25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17">
                  <a:moveTo>
                    <a:pt x="13" y="2"/>
                  </a:moveTo>
                  <a:cubicBezTo>
                    <a:pt x="15" y="2"/>
                    <a:pt x="14" y="3"/>
                    <a:pt x="13" y="3"/>
                  </a:cubicBezTo>
                  <a:cubicBezTo>
                    <a:pt x="13" y="7"/>
                    <a:pt x="19" y="3"/>
                    <a:pt x="17" y="8"/>
                  </a:cubicBezTo>
                  <a:cubicBezTo>
                    <a:pt x="20" y="8"/>
                    <a:pt x="19" y="5"/>
                    <a:pt x="22" y="5"/>
                  </a:cubicBezTo>
                  <a:cubicBezTo>
                    <a:pt x="25" y="8"/>
                    <a:pt x="28" y="2"/>
                    <a:pt x="29" y="8"/>
                  </a:cubicBezTo>
                  <a:cubicBezTo>
                    <a:pt x="32" y="6"/>
                    <a:pt x="37" y="6"/>
                    <a:pt x="41" y="5"/>
                  </a:cubicBezTo>
                  <a:cubicBezTo>
                    <a:pt x="40" y="9"/>
                    <a:pt x="48" y="4"/>
                    <a:pt x="47" y="8"/>
                  </a:cubicBezTo>
                  <a:cubicBezTo>
                    <a:pt x="49" y="12"/>
                    <a:pt x="38" y="10"/>
                    <a:pt x="44" y="13"/>
                  </a:cubicBezTo>
                  <a:cubicBezTo>
                    <a:pt x="42" y="16"/>
                    <a:pt x="35" y="14"/>
                    <a:pt x="31" y="15"/>
                  </a:cubicBezTo>
                  <a:cubicBezTo>
                    <a:pt x="28" y="15"/>
                    <a:pt x="26" y="16"/>
                    <a:pt x="23" y="17"/>
                  </a:cubicBezTo>
                  <a:cubicBezTo>
                    <a:pt x="17" y="15"/>
                    <a:pt x="12" y="13"/>
                    <a:pt x="9" y="8"/>
                  </a:cubicBezTo>
                  <a:cubicBezTo>
                    <a:pt x="7" y="7"/>
                    <a:pt x="2" y="9"/>
                    <a:pt x="2" y="6"/>
                  </a:cubicBezTo>
                  <a:cubicBezTo>
                    <a:pt x="0" y="0"/>
                    <a:pt x="12" y="6"/>
                    <a:pt x="13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207847" y="1636304"/>
              <a:ext cx="5860389" cy="3854053"/>
            </a:xfrm>
            <a:custGeom>
              <a:avLst/>
              <a:gdLst>
                <a:gd name="T0" fmla="*/ 704 w 1185"/>
                <a:gd name="T1" fmla="*/ 54 h 778"/>
                <a:gd name="T2" fmla="*/ 832 w 1185"/>
                <a:gd name="T3" fmla="*/ 54 h 778"/>
                <a:gd name="T4" fmla="*/ 938 w 1185"/>
                <a:gd name="T5" fmla="*/ 64 h 778"/>
                <a:gd name="T6" fmla="*/ 1077 w 1185"/>
                <a:gd name="T7" fmla="*/ 86 h 778"/>
                <a:gd name="T8" fmla="*/ 1185 w 1185"/>
                <a:gd name="T9" fmla="*/ 122 h 778"/>
                <a:gd name="T10" fmla="*/ 1117 w 1185"/>
                <a:gd name="T11" fmla="*/ 138 h 778"/>
                <a:gd name="T12" fmla="*/ 1028 w 1185"/>
                <a:gd name="T13" fmla="*/ 206 h 778"/>
                <a:gd name="T14" fmla="*/ 993 w 1185"/>
                <a:gd name="T15" fmla="*/ 227 h 778"/>
                <a:gd name="T16" fmla="*/ 1039 w 1185"/>
                <a:gd name="T17" fmla="*/ 157 h 778"/>
                <a:gd name="T18" fmla="*/ 938 w 1185"/>
                <a:gd name="T19" fmla="*/ 186 h 778"/>
                <a:gd name="T20" fmla="*/ 906 w 1185"/>
                <a:gd name="T21" fmla="*/ 235 h 778"/>
                <a:gd name="T22" fmla="*/ 850 w 1185"/>
                <a:gd name="T23" fmla="*/ 312 h 778"/>
                <a:gd name="T24" fmla="*/ 814 w 1185"/>
                <a:gd name="T25" fmla="*/ 331 h 778"/>
                <a:gd name="T26" fmla="*/ 798 w 1185"/>
                <a:gd name="T27" fmla="*/ 349 h 778"/>
                <a:gd name="T28" fmla="*/ 748 w 1185"/>
                <a:gd name="T29" fmla="*/ 441 h 778"/>
                <a:gd name="T30" fmla="*/ 720 w 1185"/>
                <a:gd name="T31" fmla="*/ 507 h 778"/>
                <a:gd name="T32" fmla="*/ 673 w 1185"/>
                <a:gd name="T33" fmla="*/ 516 h 778"/>
                <a:gd name="T34" fmla="*/ 663 w 1185"/>
                <a:gd name="T35" fmla="*/ 519 h 778"/>
                <a:gd name="T36" fmla="*/ 638 w 1185"/>
                <a:gd name="T37" fmla="*/ 453 h 778"/>
                <a:gd name="T38" fmla="*/ 558 w 1185"/>
                <a:gd name="T39" fmla="*/ 495 h 778"/>
                <a:gd name="T40" fmla="*/ 501 w 1185"/>
                <a:gd name="T41" fmla="*/ 436 h 778"/>
                <a:gd name="T42" fmla="*/ 394 w 1185"/>
                <a:gd name="T43" fmla="*/ 419 h 778"/>
                <a:gd name="T44" fmla="*/ 419 w 1185"/>
                <a:gd name="T45" fmla="*/ 464 h 778"/>
                <a:gd name="T46" fmla="*/ 341 w 1185"/>
                <a:gd name="T47" fmla="*/ 468 h 778"/>
                <a:gd name="T48" fmla="*/ 294 w 1185"/>
                <a:gd name="T49" fmla="*/ 411 h 778"/>
                <a:gd name="T50" fmla="*/ 331 w 1185"/>
                <a:gd name="T51" fmla="*/ 486 h 778"/>
                <a:gd name="T52" fmla="*/ 353 w 1185"/>
                <a:gd name="T53" fmla="*/ 563 h 778"/>
                <a:gd name="T54" fmla="*/ 310 w 1185"/>
                <a:gd name="T55" fmla="*/ 676 h 778"/>
                <a:gd name="T56" fmla="*/ 265 w 1185"/>
                <a:gd name="T57" fmla="*/ 763 h 778"/>
                <a:gd name="T58" fmla="*/ 178 w 1185"/>
                <a:gd name="T59" fmla="*/ 695 h 778"/>
                <a:gd name="T60" fmla="*/ 168 w 1185"/>
                <a:gd name="T61" fmla="*/ 593 h 778"/>
                <a:gd name="T62" fmla="*/ 35 w 1185"/>
                <a:gd name="T63" fmla="*/ 528 h 778"/>
                <a:gd name="T64" fmla="*/ 4 w 1185"/>
                <a:gd name="T65" fmla="*/ 443 h 778"/>
                <a:gd name="T66" fmla="*/ 122 w 1185"/>
                <a:gd name="T67" fmla="*/ 350 h 778"/>
                <a:gd name="T68" fmla="*/ 198 w 1185"/>
                <a:gd name="T69" fmla="*/ 385 h 778"/>
                <a:gd name="T70" fmla="*/ 285 w 1185"/>
                <a:gd name="T71" fmla="*/ 385 h 778"/>
                <a:gd name="T72" fmla="*/ 233 w 1185"/>
                <a:gd name="T73" fmla="*/ 328 h 778"/>
                <a:gd name="T74" fmla="*/ 192 w 1185"/>
                <a:gd name="T75" fmla="*/ 303 h 778"/>
                <a:gd name="T76" fmla="*/ 195 w 1185"/>
                <a:gd name="T77" fmla="*/ 325 h 778"/>
                <a:gd name="T78" fmla="*/ 119 w 1185"/>
                <a:gd name="T79" fmla="*/ 307 h 778"/>
                <a:gd name="T80" fmla="*/ 87 w 1185"/>
                <a:gd name="T81" fmla="*/ 305 h 778"/>
                <a:gd name="T82" fmla="*/ 119 w 1185"/>
                <a:gd name="T83" fmla="*/ 248 h 778"/>
                <a:gd name="T84" fmla="*/ 161 w 1185"/>
                <a:gd name="T85" fmla="*/ 220 h 778"/>
                <a:gd name="T86" fmla="*/ 238 w 1185"/>
                <a:gd name="T87" fmla="*/ 186 h 778"/>
                <a:gd name="T88" fmla="*/ 236 w 1185"/>
                <a:gd name="T89" fmla="*/ 148 h 778"/>
                <a:gd name="T90" fmla="*/ 209 w 1185"/>
                <a:gd name="T91" fmla="*/ 179 h 778"/>
                <a:gd name="T92" fmla="*/ 137 w 1185"/>
                <a:gd name="T93" fmla="*/ 189 h 778"/>
                <a:gd name="T94" fmla="*/ 171 w 1185"/>
                <a:gd name="T95" fmla="*/ 126 h 778"/>
                <a:gd name="T96" fmla="*/ 266 w 1185"/>
                <a:gd name="T97" fmla="*/ 79 h 778"/>
                <a:gd name="T98" fmla="*/ 299 w 1185"/>
                <a:gd name="T99" fmla="*/ 116 h 778"/>
                <a:gd name="T100" fmla="*/ 353 w 1185"/>
                <a:gd name="T101" fmla="*/ 101 h 778"/>
                <a:gd name="T102" fmla="*/ 449 w 1185"/>
                <a:gd name="T103" fmla="*/ 95 h 778"/>
                <a:gd name="T104" fmla="*/ 496 w 1185"/>
                <a:gd name="T105" fmla="*/ 63 h 778"/>
                <a:gd name="T106" fmla="*/ 530 w 1185"/>
                <a:gd name="T107" fmla="*/ 98 h 778"/>
                <a:gd name="T108" fmla="*/ 553 w 1185"/>
                <a:gd name="T109" fmla="*/ 61 h 778"/>
                <a:gd name="T110" fmla="*/ 669 w 1185"/>
                <a:gd name="T111" fmla="*/ 14 h 778"/>
                <a:gd name="T112" fmla="*/ 280 w 1185"/>
                <a:gd name="T113" fmla="*/ 281 h 778"/>
                <a:gd name="T114" fmla="*/ 338 w 1185"/>
                <a:gd name="T115" fmla="*/ 319 h 778"/>
                <a:gd name="T116" fmla="*/ 400 w 1185"/>
                <a:gd name="T117" fmla="*/ 310 h 778"/>
                <a:gd name="T118" fmla="*/ 380 w 1185"/>
                <a:gd name="T119" fmla="*/ 339 h 778"/>
                <a:gd name="T120" fmla="*/ 282 w 1185"/>
                <a:gd name="T121" fmla="*/ 573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85" h="778">
                  <a:moveTo>
                    <a:pt x="714" y="8"/>
                  </a:moveTo>
                  <a:cubicBezTo>
                    <a:pt x="714" y="10"/>
                    <a:pt x="716" y="9"/>
                    <a:pt x="718" y="9"/>
                  </a:cubicBezTo>
                  <a:cubicBezTo>
                    <a:pt x="718" y="11"/>
                    <a:pt x="716" y="11"/>
                    <a:pt x="714" y="11"/>
                  </a:cubicBezTo>
                  <a:cubicBezTo>
                    <a:pt x="720" y="17"/>
                    <a:pt x="726" y="8"/>
                    <a:pt x="736" y="11"/>
                  </a:cubicBezTo>
                  <a:cubicBezTo>
                    <a:pt x="739" y="14"/>
                    <a:pt x="743" y="17"/>
                    <a:pt x="748" y="18"/>
                  </a:cubicBezTo>
                  <a:cubicBezTo>
                    <a:pt x="748" y="20"/>
                    <a:pt x="747" y="22"/>
                    <a:pt x="748" y="23"/>
                  </a:cubicBezTo>
                  <a:cubicBezTo>
                    <a:pt x="748" y="25"/>
                    <a:pt x="751" y="25"/>
                    <a:pt x="750" y="28"/>
                  </a:cubicBezTo>
                  <a:cubicBezTo>
                    <a:pt x="747" y="27"/>
                    <a:pt x="748" y="30"/>
                    <a:pt x="748" y="32"/>
                  </a:cubicBezTo>
                  <a:cubicBezTo>
                    <a:pt x="746" y="31"/>
                    <a:pt x="744" y="30"/>
                    <a:pt x="742" y="30"/>
                  </a:cubicBezTo>
                  <a:cubicBezTo>
                    <a:pt x="740" y="31"/>
                    <a:pt x="742" y="33"/>
                    <a:pt x="741" y="33"/>
                  </a:cubicBezTo>
                  <a:cubicBezTo>
                    <a:pt x="740" y="33"/>
                    <a:pt x="739" y="32"/>
                    <a:pt x="738" y="32"/>
                  </a:cubicBezTo>
                  <a:cubicBezTo>
                    <a:pt x="737" y="32"/>
                    <a:pt x="734" y="34"/>
                    <a:pt x="729" y="33"/>
                  </a:cubicBezTo>
                  <a:cubicBezTo>
                    <a:pt x="728" y="33"/>
                    <a:pt x="729" y="35"/>
                    <a:pt x="728" y="36"/>
                  </a:cubicBezTo>
                  <a:cubicBezTo>
                    <a:pt x="728" y="36"/>
                    <a:pt x="725" y="36"/>
                    <a:pt x="725" y="36"/>
                  </a:cubicBezTo>
                  <a:cubicBezTo>
                    <a:pt x="724" y="37"/>
                    <a:pt x="727" y="38"/>
                    <a:pt x="725" y="42"/>
                  </a:cubicBezTo>
                  <a:cubicBezTo>
                    <a:pt x="724" y="39"/>
                    <a:pt x="718" y="42"/>
                    <a:pt x="721" y="43"/>
                  </a:cubicBezTo>
                  <a:cubicBezTo>
                    <a:pt x="718" y="46"/>
                    <a:pt x="713" y="44"/>
                    <a:pt x="710" y="46"/>
                  </a:cubicBezTo>
                  <a:cubicBezTo>
                    <a:pt x="707" y="47"/>
                    <a:pt x="706" y="51"/>
                    <a:pt x="703" y="50"/>
                  </a:cubicBezTo>
                  <a:cubicBezTo>
                    <a:pt x="703" y="52"/>
                    <a:pt x="703" y="54"/>
                    <a:pt x="701" y="54"/>
                  </a:cubicBezTo>
                  <a:cubicBezTo>
                    <a:pt x="702" y="56"/>
                    <a:pt x="703" y="54"/>
                    <a:pt x="704" y="54"/>
                  </a:cubicBezTo>
                  <a:cubicBezTo>
                    <a:pt x="708" y="54"/>
                    <a:pt x="710" y="51"/>
                    <a:pt x="712" y="50"/>
                  </a:cubicBezTo>
                  <a:cubicBezTo>
                    <a:pt x="715" y="49"/>
                    <a:pt x="715" y="52"/>
                    <a:pt x="717" y="51"/>
                  </a:cubicBezTo>
                  <a:cubicBezTo>
                    <a:pt x="718" y="51"/>
                    <a:pt x="718" y="49"/>
                    <a:pt x="720" y="49"/>
                  </a:cubicBezTo>
                  <a:cubicBezTo>
                    <a:pt x="722" y="47"/>
                    <a:pt x="726" y="49"/>
                    <a:pt x="729" y="47"/>
                  </a:cubicBezTo>
                  <a:cubicBezTo>
                    <a:pt x="731" y="46"/>
                    <a:pt x="728" y="45"/>
                    <a:pt x="731" y="44"/>
                  </a:cubicBezTo>
                  <a:cubicBezTo>
                    <a:pt x="731" y="44"/>
                    <a:pt x="733" y="45"/>
                    <a:pt x="734" y="44"/>
                  </a:cubicBezTo>
                  <a:cubicBezTo>
                    <a:pt x="734" y="44"/>
                    <a:pt x="735" y="42"/>
                    <a:pt x="735" y="42"/>
                  </a:cubicBezTo>
                  <a:cubicBezTo>
                    <a:pt x="735" y="41"/>
                    <a:pt x="739" y="43"/>
                    <a:pt x="741" y="43"/>
                  </a:cubicBezTo>
                  <a:cubicBezTo>
                    <a:pt x="744" y="43"/>
                    <a:pt x="744" y="42"/>
                    <a:pt x="748" y="42"/>
                  </a:cubicBezTo>
                  <a:cubicBezTo>
                    <a:pt x="748" y="43"/>
                    <a:pt x="748" y="44"/>
                    <a:pt x="748" y="46"/>
                  </a:cubicBezTo>
                  <a:cubicBezTo>
                    <a:pt x="749" y="44"/>
                    <a:pt x="750" y="45"/>
                    <a:pt x="750" y="47"/>
                  </a:cubicBezTo>
                  <a:cubicBezTo>
                    <a:pt x="758" y="46"/>
                    <a:pt x="770" y="48"/>
                    <a:pt x="781" y="47"/>
                  </a:cubicBezTo>
                  <a:cubicBezTo>
                    <a:pt x="781" y="53"/>
                    <a:pt x="791" y="49"/>
                    <a:pt x="790" y="56"/>
                  </a:cubicBezTo>
                  <a:cubicBezTo>
                    <a:pt x="791" y="53"/>
                    <a:pt x="793" y="56"/>
                    <a:pt x="795" y="56"/>
                  </a:cubicBezTo>
                  <a:cubicBezTo>
                    <a:pt x="799" y="56"/>
                    <a:pt x="805" y="54"/>
                    <a:pt x="806" y="56"/>
                  </a:cubicBezTo>
                  <a:cubicBezTo>
                    <a:pt x="809" y="55"/>
                    <a:pt x="807" y="49"/>
                    <a:pt x="809" y="49"/>
                  </a:cubicBezTo>
                  <a:cubicBezTo>
                    <a:pt x="814" y="50"/>
                    <a:pt x="819" y="49"/>
                    <a:pt x="823" y="50"/>
                  </a:cubicBezTo>
                  <a:cubicBezTo>
                    <a:pt x="823" y="50"/>
                    <a:pt x="823" y="51"/>
                    <a:pt x="823" y="51"/>
                  </a:cubicBezTo>
                  <a:cubicBezTo>
                    <a:pt x="826" y="52"/>
                    <a:pt x="828" y="51"/>
                    <a:pt x="830" y="51"/>
                  </a:cubicBezTo>
                  <a:cubicBezTo>
                    <a:pt x="831" y="52"/>
                    <a:pt x="831" y="54"/>
                    <a:pt x="832" y="54"/>
                  </a:cubicBezTo>
                  <a:cubicBezTo>
                    <a:pt x="834" y="55"/>
                    <a:pt x="838" y="53"/>
                    <a:pt x="839" y="56"/>
                  </a:cubicBezTo>
                  <a:cubicBezTo>
                    <a:pt x="838" y="58"/>
                    <a:pt x="838" y="62"/>
                    <a:pt x="835" y="61"/>
                  </a:cubicBezTo>
                  <a:cubicBezTo>
                    <a:pt x="835" y="64"/>
                    <a:pt x="837" y="64"/>
                    <a:pt x="840" y="64"/>
                  </a:cubicBezTo>
                  <a:cubicBezTo>
                    <a:pt x="839" y="72"/>
                    <a:pt x="845" y="73"/>
                    <a:pt x="849" y="77"/>
                  </a:cubicBezTo>
                  <a:cubicBezTo>
                    <a:pt x="851" y="75"/>
                    <a:pt x="854" y="74"/>
                    <a:pt x="856" y="72"/>
                  </a:cubicBezTo>
                  <a:cubicBezTo>
                    <a:pt x="857" y="72"/>
                    <a:pt x="856" y="69"/>
                    <a:pt x="857" y="68"/>
                  </a:cubicBezTo>
                  <a:cubicBezTo>
                    <a:pt x="858" y="68"/>
                    <a:pt x="860" y="69"/>
                    <a:pt x="860" y="67"/>
                  </a:cubicBezTo>
                  <a:cubicBezTo>
                    <a:pt x="864" y="66"/>
                    <a:pt x="862" y="70"/>
                    <a:pt x="864" y="71"/>
                  </a:cubicBezTo>
                  <a:cubicBezTo>
                    <a:pt x="867" y="71"/>
                    <a:pt x="871" y="71"/>
                    <a:pt x="874" y="71"/>
                  </a:cubicBezTo>
                  <a:cubicBezTo>
                    <a:pt x="875" y="70"/>
                    <a:pt x="879" y="71"/>
                    <a:pt x="878" y="67"/>
                  </a:cubicBezTo>
                  <a:cubicBezTo>
                    <a:pt x="883" y="68"/>
                    <a:pt x="893" y="64"/>
                    <a:pt x="893" y="70"/>
                  </a:cubicBezTo>
                  <a:cubicBezTo>
                    <a:pt x="897" y="70"/>
                    <a:pt x="896" y="65"/>
                    <a:pt x="902" y="67"/>
                  </a:cubicBezTo>
                  <a:cubicBezTo>
                    <a:pt x="902" y="65"/>
                    <a:pt x="900" y="66"/>
                    <a:pt x="899" y="65"/>
                  </a:cubicBezTo>
                  <a:cubicBezTo>
                    <a:pt x="900" y="64"/>
                    <a:pt x="900" y="62"/>
                    <a:pt x="902" y="61"/>
                  </a:cubicBezTo>
                  <a:cubicBezTo>
                    <a:pt x="906" y="61"/>
                    <a:pt x="905" y="56"/>
                    <a:pt x="910" y="58"/>
                  </a:cubicBezTo>
                  <a:cubicBezTo>
                    <a:pt x="912" y="58"/>
                    <a:pt x="911" y="57"/>
                    <a:pt x="910" y="57"/>
                  </a:cubicBezTo>
                  <a:cubicBezTo>
                    <a:pt x="913" y="54"/>
                    <a:pt x="917" y="56"/>
                    <a:pt x="922" y="56"/>
                  </a:cubicBezTo>
                  <a:cubicBezTo>
                    <a:pt x="920" y="63"/>
                    <a:pt x="929" y="53"/>
                    <a:pt x="927" y="60"/>
                  </a:cubicBezTo>
                  <a:cubicBezTo>
                    <a:pt x="933" y="61"/>
                    <a:pt x="938" y="59"/>
                    <a:pt x="943" y="58"/>
                  </a:cubicBezTo>
                  <a:cubicBezTo>
                    <a:pt x="943" y="62"/>
                    <a:pt x="937" y="60"/>
                    <a:pt x="938" y="64"/>
                  </a:cubicBezTo>
                  <a:cubicBezTo>
                    <a:pt x="939" y="67"/>
                    <a:pt x="944" y="65"/>
                    <a:pt x="947" y="65"/>
                  </a:cubicBezTo>
                  <a:cubicBezTo>
                    <a:pt x="952" y="66"/>
                    <a:pt x="956" y="66"/>
                    <a:pt x="961" y="64"/>
                  </a:cubicBezTo>
                  <a:cubicBezTo>
                    <a:pt x="962" y="69"/>
                    <a:pt x="969" y="69"/>
                    <a:pt x="971" y="74"/>
                  </a:cubicBezTo>
                  <a:cubicBezTo>
                    <a:pt x="973" y="73"/>
                    <a:pt x="975" y="75"/>
                    <a:pt x="978" y="75"/>
                  </a:cubicBezTo>
                  <a:cubicBezTo>
                    <a:pt x="986" y="76"/>
                    <a:pt x="996" y="74"/>
                    <a:pt x="1004" y="75"/>
                  </a:cubicBezTo>
                  <a:cubicBezTo>
                    <a:pt x="1008" y="76"/>
                    <a:pt x="1011" y="80"/>
                    <a:pt x="1014" y="78"/>
                  </a:cubicBezTo>
                  <a:cubicBezTo>
                    <a:pt x="1014" y="80"/>
                    <a:pt x="1015" y="81"/>
                    <a:pt x="1017" y="81"/>
                  </a:cubicBezTo>
                  <a:cubicBezTo>
                    <a:pt x="1017" y="83"/>
                    <a:pt x="1017" y="85"/>
                    <a:pt x="1017" y="86"/>
                  </a:cubicBezTo>
                  <a:cubicBezTo>
                    <a:pt x="1016" y="89"/>
                    <a:pt x="1022" y="87"/>
                    <a:pt x="1023" y="88"/>
                  </a:cubicBezTo>
                  <a:cubicBezTo>
                    <a:pt x="1024" y="90"/>
                    <a:pt x="1023" y="87"/>
                    <a:pt x="1025" y="88"/>
                  </a:cubicBezTo>
                  <a:cubicBezTo>
                    <a:pt x="1026" y="88"/>
                    <a:pt x="1025" y="89"/>
                    <a:pt x="1027" y="89"/>
                  </a:cubicBezTo>
                  <a:cubicBezTo>
                    <a:pt x="1029" y="89"/>
                    <a:pt x="1044" y="91"/>
                    <a:pt x="1045" y="89"/>
                  </a:cubicBezTo>
                  <a:cubicBezTo>
                    <a:pt x="1045" y="89"/>
                    <a:pt x="1045" y="88"/>
                    <a:pt x="1045" y="88"/>
                  </a:cubicBezTo>
                  <a:cubicBezTo>
                    <a:pt x="1046" y="88"/>
                    <a:pt x="1049" y="90"/>
                    <a:pt x="1049" y="89"/>
                  </a:cubicBezTo>
                  <a:cubicBezTo>
                    <a:pt x="1050" y="88"/>
                    <a:pt x="1053" y="87"/>
                    <a:pt x="1053" y="89"/>
                  </a:cubicBezTo>
                  <a:cubicBezTo>
                    <a:pt x="1056" y="87"/>
                    <a:pt x="1060" y="86"/>
                    <a:pt x="1065" y="85"/>
                  </a:cubicBezTo>
                  <a:cubicBezTo>
                    <a:pt x="1064" y="90"/>
                    <a:pt x="1066" y="92"/>
                    <a:pt x="1066" y="95"/>
                  </a:cubicBezTo>
                  <a:cubicBezTo>
                    <a:pt x="1072" y="95"/>
                    <a:pt x="1074" y="97"/>
                    <a:pt x="1079" y="95"/>
                  </a:cubicBezTo>
                  <a:cubicBezTo>
                    <a:pt x="1079" y="93"/>
                    <a:pt x="1078" y="92"/>
                    <a:pt x="1076" y="92"/>
                  </a:cubicBezTo>
                  <a:cubicBezTo>
                    <a:pt x="1077" y="91"/>
                    <a:pt x="1077" y="89"/>
                    <a:pt x="1077" y="86"/>
                  </a:cubicBezTo>
                  <a:cubicBezTo>
                    <a:pt x="1081" y="84"/>
                    <a:pt x="1089" y="85"/>
                    <a:pt x="1091" y="88"/>
                  </a:cubicBezTo>
                  <a:cubicBezTo>
                    <a:pt x="1097" y="88"/>
                    <a:pt x="1103" y="87"/>
                    <a:pt x="1109" y="88"/>
                  </a:cubicBezTo>
                  <a:cubicBezTo>
                    <a:pt x="1112" y="88"/>
                    <a:pt x="1116" y="91"/>
                    <a:pt x="1117" y="88"/>
                  </a:cubicBezTo>
                  <a:cubicBezTo>
                    <a:pt x="1119" y="89"/>
                    <a:pt x="1119" y="91"/>
                    <a:pt x="1124" y="92"/>
                  </a:cubicBezTo>
                  <a:cubicBezTo>
                    <a:pt x="1125" y="92"/>
                    <a:pt x="1126" y="95"/>
                    <a:pt x="1126" y="95"/>
                  </a:cubicBezTo>
                  <a:cubicBezTo>
                    <a:pt x="1127" y="95"/>
                    <a:pt x="1128" y="94"/>
                    <a:pt x="1128" y="94"/>
                  </a:cubicBezTo>
                  <a:cubicBezTo>
                    <a:pt x="1129" y="94"/>
                    <a:pt x="1128" y="95"/>
                    <a:pt x="1129" y="96"/>
                  </a:cubicBezTo>
                  <a:cubicBezTo>
                    <a:pt x="1130" y="97"/>
                    <a:pt x="1132" y="96"/>
                    <a:pt x="1132" y="96"/>
                  </a:cubicBezTo>
                  <a:cubicBezTo>
                    <a:pt x="1133" y="97"/>
                    <a:pt x="1135" y="98"/>
                    <a:pt x="1139" y="99"/>
                  </a:cubicBezTo>
                  <a:cubicBezTo>
                    <a:pt x="1141" y="100"/>
                    <a:pt x="1145" y="101"/>
                    <a:pt x="1147" y="102"/>
                  </a:cubicBezTo>
                  <a:cubicBezTo>
                    <a:pt x="1148" y="102"/>
                    <a:pt x="1148" y="104"/>
                    <a:pt x="1149" y="105"/>
                  </a:cubicBezTo>
                  <a:cubicBezTo>
                    <a:pt x="1149" y="105"/>
                    <a:pt x="1151" y="104"/>
                    <a:pt x="1152" y="105"/>
                  </a:cubicBezTo>
                  <a:cubicBezTo>
                    <a:pt x="1152" y="105"/>
                    <a:pt x="1151" y="107"/>
                    <a:pt x="1152" y="108"/>
                  </a:cubicBezTo>
                  <a:cubicBezTo>
                    <a:pt x="1152" y="108"/>
                    <a:pt x="1154" y="107"/>
                    <a:pt x="1154" y="108"/>
                  </a:cubicBezTo>
                  <a:cubicBezTo>
                    <a:pt x="1155" y="109"/>
                    <a:pt x="1153" y="114"/>
                    <a:pt x="1159" y="112"/>
                  </a:cubicBezTo>
                  <a:cubicBezTo>
                    <a:pt x="1159" y="115"/>
                    <a:pt x="1159" y="118"/>
                    <a:pt x="1159" y="122"/>
                  </a:cubicBezTo>
                  <a:cubicBezTo>
                    <a:pt x="1164" y="121"/>
                    <a:pt x="1168" y="120"/>
                    <a:pt x="1168" y="116"/>
                  </a:cubicBezTo>
                  <a:cubicBezTo>
                    <a:pt x="1173" y="118"/>
                    <a:pt x="1178" y="117"/>
                    <a:pt x="1181" y="119"/>
                  </a:cubicBezTo>
                  <a:cubicBezTo>
                    <a:pt x="1181" y="119"/>
                    <a:pt x="1181" y="121"/>
                    <a:pt x="1181" y="122"/>
                  </a:cubicBezTo>
                  <a:cubicBezTo>
                    <a:pt x="1182" y="122"/>
                    <a:pt x="1184" y="121"/>
                    <a:pt x="1185" y="122"/>
                  </a:cubicBezTo>
                  <a:cubicBezTo>
                    <a:pt x="1184" y="123"/>
                    <a:pt x="1182" y="123"/>
                    <a:pt x="1182" y="126"/>
                  </a:cubicBezTo>
                  <a:cubicBezTo>
                    <a:pt x="1180" y="126"/>
                    <a:pt x="1180" y="124"/>
                    <a:pt x="1178" y="124"/>
                  </a:cubicBezTo>
                  <a:cubicBezTo>
                    <a:pt x="1177" y="125"/>
                    <a:pt x="1177" y="128"/>
                    <a:pt x="1174" y="127"/>
                  </a:cubicBezTo>
                  <a:cubicBezTo>
                    <a:pt x="1175" y="129"/>
                    <a:pt x="1178" y="128"/>
                    <a:pt x="1177" y="133"/>
                  </a:cubicBezTo>
                  <a:cubicBezTo>
                    <a:pt x="1172" y="128"/>
                    <a:pt x="1176" y="135"/>
                    <a:pt x="1173" y="136"/>
                  </a:cubicBezTo>
                  <a:cubicBezTo>
                    <a:pt x="1171" y="136"/>
                    <a:pt x="1170" y="137"/>
                    <a:pt x="1170" y="138"/>
                  </a:cubicBezTo>
                  <a:cubicBezTo>
                    <a:pt x="1168" y="138"/>
                    <a:pt x="1167" y="138"/>
                    <a:pt x="1166" y="137"/>
                  </a:cubicBezTo>
                  <a:cubicBezTo>
                    <a:pt x="1165" y="136"/>
                    <a:pt x="1164" y="135"/>
                    <a:pt x="1163" y="134"/>
                  </a:cubicBezTo>
                  <a:cubicBezTo>
                    <a:pt x="1161" y="133"/>
                    <a:pt x="1159" y="134"/>
                    <a:pt x="1157" y="133"/>
                  </a:cubicBezTo>
                  <a:cubicBezTo>
                    <a:pt x="1156" y="132"/>
                    <a:pt x="1155" y="130"/>
                    <a:pt x="1154" y="130"/>
                  </a:cubicBezTo>
                  <a:cubicBezTo>
                    <a:pt x="1153" y="129"/>
                    <a:pt x="1150" y="130"/>
                    <a:pt x="1149" y="130"/>
                  </a:cubicBezTo>
                  <a:cubicBezTo>
                    <a:pt x="1148" y="130"/>
                    <a:pt x="1149" y="129"/>
                    <a:pt x="1147" y="129"/>
                  </a:cubicBezTo>
                  <a:cubicBezTo>
                    <a:pt x="1146" y="128"/>
                    <a:pt x="1144" y="123"/>
                    <a:pt x="1142" y="127"/>
                  </a:cubicBezTo>
                  <a:cubicBezTo>
                    <a:pt x="1140" y="127"/>
                    <a:pt x="1141" y="125"/>
                    <a:pt x="1140" y="123"/>
                  </a:cubicBezTo>
                  <a:cubicBezTo>
                    <a:pt x="1138" y="123"/>
                    <a:pt x="1135" y="123"/>
                    <a:pt x="1132" y="123"/>
                  </a:cubicBezTo>
                  <a:cubicBezTo>
                    <a:pt x="1129" y="123"/>
                    <a:pt x="1132" y="126"/>
                    <a:pt x="1132" y="126"/>
                  </a:cubicBezTo>
                  <a:cubicBezTo>
                    <a:pt x="1132" y="128"/>
                    <a:pt x="1129" y="128"/>
                    <a:pt x="1129" y="131"/>
                  </a:cubicBezTo>
                  <a:cubicBezTo>
                    <a:pt x="1123" y="131"/>
                    <a:pt x="1122" y="136"/>
                    <a:pt x="1115" y="134"/>
                  </a:cubicBezTo>
                  <a:cubicBezTo>
                    <a:pt x="1114" y="135"/>
                    <a:pt x="1114" y="137"/>
                    <a:pt x="1111" y="137"/>
                  </a:cubicBezTo>
                  <a:cubicBezTo>
                    <a:pt x="1111" y="139"/>
                    <a:pt x="1114" y="138"/>
                    <a:pt x="1117" y="138"/>
                  </a:cubicBezTo>
                  <a:cubicBezTo>
                    <a:pt x="1118" y="139"/>
                    <a:pt x="1119" y="141"/>
                    <a:pt x="1121" y="141"/>
                  </a:cubicBezTo>
                  <a:cubicBezTo>
                    <a:pt x="1120" y="146"/>
                    <a:pt x="1120" y="144"/>
                    <a:pt x="1122" y="147"/>
                  </a:cubicBezTo>
                  <a:cubicBezTo>
                    <a:pt x="1123" y="150"/>
                    <a:pt x="1127" y="150"/>
                    <a:pt x="1129" y="152"/>
                  </a:cubicBezTo>
                  <a:cubicBezTo>
                    <a:pt x="1129" y="152"/>
                    <a:pt x="1125" y="157"/>
                    <a:pt x="1125" y="157"/>
                  </a:cubicBezTo>
                  <a:cubicBezTo>
                    <a:pt x="1121" y="157"/>
                    <a:pt x="1121" y="153"/>
                    <a:pt x="1119" y="154"/>
                  </a:cubicBezTo>
                  <a:cubicBezTo>
                    <a:pt x="1120" y="154"/>
                    <a:pt x="1121" y="157"/>
                    <a:pt x="1119" y="157"/>
                  </a:cubicBezTo>
                  <a:cubicBezTo>
                    <a:pt x="1115" y="157"/>
                    <a:pt x="1108" y="156"/>
                    <a:pt x="1104" y="158"/>
                  </a:cubicBezTo>
                  <a:cubicBezTo>
                    <a:pt x="1101" y="159"/>
                    <a:pt x="1096" y="161"/>
                    <a:pt x="1097" y="164"/>
                  </a:cubicBezTo>
                  <a:cubicBezTo>
                    <a:pt x="1091" y="162"/>
                    <a:pt x="1090" y="167"/>
                    <a:pt x="1086" y="168"/>
                  </a:cubicBezTo>
                  <a:cubicBezTo>
                    <a:pt x="1085" y="169"/>
                    <a:pt x="1084" y="170"/>
                    <a:pt x="1083" y="171"/>
                  </a:cubicBezTo>
                  <a:cubicBezTo>
                    <a:pt x="1082" y="171"/>
                    <a:pt x="1080" y="173"/>
                    <a:pt x="1079" y="173"/>
                  </a:cubicBezTo>
                  <a:cubicBezTo>
                    <a:pt x="1077" y="174"/>
                    <a:pt x="1076" y="175"/>
                    <a:pt x="1076" y="176"/>
                  </a:cubicBezTo>
                  <a:cubicBezTo>
                    <a:pt x="1072" y="175"/>
                    <a:pt x="1064" y="178"/>
                    <a:pt x="1062" y="175"/>
                  </a:cubicBezTo>
                  <a:cubicBezTo>
                    <a:pt x="1060" y="176"/>
                    <a:pt x="1057" y="175"/>
                    <a:pt x="1058" y="179"/>
                  </a:cubicBezTo>
                  <a:cubicBezTo>
                    <a:pt x="1050" y="180"/>
                    <a:pt x="1049" y="180"/>
                    <a:pt x="1041" y="179"/>
                  </a:cubicBezTo>
                  <a:cubicBezTo>
                    <a:pt x="1040" y="179"/>
                    <a:pt x="1039" y="180"/>
                    <a:pt x="1038" y="180"/>
                  </a:cubicBezTo>
                  <a:cubicBezTo>
                    <a:pt x="1037" y="181"/>
                    <a:pt x="1034" y="182"/>
                    <a:pt x="1034" y="185"/>
                  </a:cubicBezTo>
                  <a:cubicBezTo>
                    <a:pt x="1034" y="189"/>
                    <a:pt x="1027" y="187"/>
                    <a:pt x="1028" y="193"/>
                  </a:cubicBezTo>
                  <a:cubicBezTo>
                    <a:pt x="1027" y="198"/>
                    <a:pt x="1032" y="197"/>
                    <a:pt x="1034" y="199"/>
                  </a:cubicBezTo>
                  <a:cubicBezTo>
                    <a:pt x="1033" y="202"/>
                    <a:pt x="1033" y="206"/>
                    <a:pt x="1028" y="206"/>
                  </a:cubicBezTo>
                  <a:cubicBezTo>
                    <a:pt x="1029" y="209"/>
                    <a:pt x="1028" y="210"/>
                    <a:pt x="1025" y="210"/>
                  </a:cubicBezTo>
                  <a:cubicBezTo>
                    <a:pt x="1025" y="212"/>
                    <a:pt x="1025" y="214"/>
                    <a:pt x="1025" y="216"/>
                  </a:cubicBezTo>
                  <a:cubicBezTo>
                    <a:pt x="1026" y="218"/>
                    <a:pt x="1028" y="214"/>
                    <a:pt x="1028" y="217"/>
                  </a:cubicBezTo>
                  <a:cubicBezTo>
                    <a:pt x="1029" y="220"/>
                    <a:pt x="1026" y="219"/>
                    <a:pt x="1025" y="220"/>
                  </a:cubicBezTo>
                  <a:cubicBezTo>
                    <a:pt x="1025" y="220"/>
                    <a:pt x="1024" y="224"/>
                    <a:pt x="1024" y="224"/>
                  </a:cubicBezTo>
                  <a:cubicBezTo>
                    <a:pt x="1022" y="225"/>
                    <a:pt x="1019" y="224"/>
                    <a:pt x="1017" y="225"/>
                  </a:cubicBezTo>
                  <a:cubicBezTo>
                    <a:pt x="1016" y="226"/>
                    <a:pt x="1018" y="230"/>
                    <a:pt x="1017" y="231"/>
                  </a:cubicBezTo>
                  <a:cubicBezTo>
                    <a:pt x="1016" y="232"/>
                    <a:pt x="1016" y="228"/>
                    <a:pt x="1015" y="228"/>
                  </a:cubicBezTo>
                  <a:cubicBezTo>
                    <a:pt x="1014" y="228"/>
                    <a:pt x="1011" y="229"/>
                    <a:pt x="1014" y="235"/>
                  </a:cubicBezTo>
                  <a:cubicBezTo>
                    <a:pt x="1011" y="234"/>
                    <a:pt x="1012" y="237"/>
                    <a:pt x="1011" y="238"/>
                  </a:cubicBezTo>
                  <a:cubicBezTo>
                    <a:pt x="1011" y="238"/>
                    <a:pt x="1009" y="238"/>
                    <a:pt x="1009" y="238"/>
                  </a:cubicBezTo>
                  <a:cubicBezTo>
                    <a:pt x="1008" y="239"/>
                    <a:pt x="1008" y="242"/>
                    <a:pt x="1006" y="241"/>
                  </a:cubicBezTo>
                  <a:cubicBezTo>
                    <a:pt x="1006" y="243"/>
                    <a:pt x="1004" y="244"/>
                    <a:pt x="1004" y="246"/>
                  </a:cubicBezTo>
                  <a:cubicBezTo>
                    <a:pt x="1002" y="247"/>
                    <a:pt x="999" y="246"/>
                    <a:pt x="999" y="248"/>
                  </a:cubicBezTo>
                  <a:cubicBezTo>
                    <a:pt x="997" y="247"/>
                    <a:pt x="999" y="246"/>
                    <a:pt x="999" y="244"/>
                  </a:cubicBezTo>
                  <a:cubicBezTo>
                    <a:pt x="999" y="244"/>
                    <a:pt x="997" y="243"/>
                    <a:pt x="997" y="242"/>
                  </a:cubicBezTo>
                  <a:cubicBezTo>
                    <a:pt x="997" y="241"/>
                    <a:pt x="997" y="240"/>
                    <a:pt x="997" y="239"/>
                  </a:cubicBezTo>
                  <a:cubicBezTo>
                    <a:pt x="996" y="239"/>
                    <a:pt x="995" y="237"/>
                    <a:pt x="994" y="237"/>
                  </a:cubicBezTo>
                  <a:cubicBezTo>
                    <a:pt x="994" y="236"/>
                    <a:pt x="993" y="235"/>
                    <a:pt x="992" y="235"/>
                  </a:cubicBezTo>
                  <a:cubicBezTo>
                    <a:pt x="993" y="233"/>
                    <a:pt x="993" y="230"/>
                    <a:pt x="993" y="227"/>
                  </a:cubicBezTo>
                  <a:cubicBezTo>
                    <a:pt x="993" y="224"/>
                    <a:pt x="992" y="224"/>
                    <a:pt x="992" y="223"/>
                  </a:cubicBezTo>
                  <a:cubicBezTo>
                    <a:pt x="991" y="217"/>
                    <a:pt x="993" y="211"/>
                    <a:pt x="992" y="207"/>
                  </a:cubicBezTo>
                  <a:cubicBezTo>
                    <a:pt x="997" y="211"/>
                    <a:pt x="992" y="205"/>
                    <a:pt x="994" y="202"/>
                  </a:cubicBezTo>
                  <a:cubicBezTo>
                    <a:pt x="995" y="201"/>
                    <a:pt x="996" y="206"/>
                    <a:pt x="997" y="203"/>
                  </a:cubicBezTo>
                  <a:cubicBezTo>
                    <a:pt x="997" y="202"/>
                    <a:pt x="997" y="201"/>
                    <a:pt x="997" y="200"/>
                  </a:cubicBezTo>
                  <a:cubicBezTo>
                    <a:pt x="999" y="198"/>
                    <a:pt x="1004" y="194"/>
                    <a:pt x="1006" y="193"/>
                  </a:cubicBezTo>
                  <a:cubicBezTo>
                    <a:pt x="1006" y="193"/>
                    <a:pt x="1008" y="193"/>
                    <a:pt x="1007" y="192"/>
                  </a:cubicBezTo>
                  <a:cubicBezTo>
                    <a:pt x="1005" y="190"/>
                    <a:pt x="1008" y="191"/>
                    <a:pt x="1010" y="190"/>
                  </a:cubicBezTo>
                  <a:cubicBezTo>
                    <a:pt x="1012" y="189"/>
                    <a:pt x="1013" y="187"/>
                    <a:pt x="1013" y="183"/>
                  </a:cubicBezTo>
                  <a:cubicBezTo>
                    <a:pt x="1013" y="183"/>
                    <a:pt x="1018" y="181"/>
                    <a:pt x="1017" y="180"/>
                  </a:cubicBezTo>
                  <a:cubicBezTo>
                    <a:pt x="1017" y="180"/>
                    <a:pt x="1016" y="180"/>
                    <a:pt x="1015" y="180"/>
                  </a:cubicBezTo>
                  <a:cubicBezTo>
                    <a:pt x="1016" y="180"/>
                    <a:pt x="1017" y="178"/>
                    <a:pt x="1017" y="178"/>
                  </a:cubicBezTo>
                  <a:cubicBezTo>
                    <a:pt x="1018" y="177"/>
                    <a:pt x="1020" y="181"/>
                    <a:pt x="1020" y="175"/>
                  </a:cubicBezTo>
                  <a:cubicBezTo>
                    <a:pt x="1022" y="175"/>
                    <a:pt x="1025" y="174"/>
                    <a:pt x="1027" y="173"/>
                  </a:cubicBezTo>
                  <a:cubicBezTo>
                    <a:pt x="1027" y="173"/>
                    <a:pt x="1028" y="171"/>
                    <a:pt x="1028" y="171"/>
                  </a:cubicBezTo>
                  <a:cubicBezTo>
                    <a:pt x="1029" y="170"/>
                    <a:pt x="1030" y="171"/>
                    <a:pt x="1031" y="171"/>
                  </a:cubicBezTo>
                  <a:cubicBezTo>
                    <a:pt x="1032" y="170"/>
                    <a:pt x="1033" y="169"/>
                    <a:pt x="1034" y="168"/>
                  </a:cubicBezTo>
                  <a:cubicBezTo>
                    <a:pt x="1034" y="167"/>
                    <a:pt x="1035" y="168"/>
                    <a:pt x="1035" y="166"/>
                  </a:cubicBezTo>
                  <a:cubicBezTo>
                    <a:pt x="1035" y="165"/>
                    <a:pt x="1037" y="161"/>
                    <a:pt x="1039" y="164"/>
                  </a:cubicBezTo>
                  <a:cubicBezTo>
                    <a:pt x="1039" y="161"/>
                    <a:pt x="1039" y="159"/>
                    <a:pt x="1039" y="157"/>
                  </a:cubicBezTo>
                  <a:cubicBezTo>
                    <a:pt x="1036" y="156"/>
                    <a:pt x="1034" y="157"/>
                    <a:pt x="1032" y="158"/>
                  </a:cubicBezTo>
                  <a:cubicBezTo>
                    <a:pt x="1032" y="159"/>
                    <a:pt x="1030" y="160"/>
                    <a:pt x="1030" y="161"/>
                  </a:cubicBezTo>
                  <a:cubicBezTo>
                    <a:pt x="1029" y="162"/>
                    <a:pt x="1028" y="161"/>
                    <a:pt x="1028" y="162"/>
                  </a:cubicBezTo>
                  <a:cubicBezTo>
                    <a:pt x="1028" y="165"/>
                    <a:pt x="1023" y="164"/>
                    <a:pt x="1023" y="168"/>
                  </a:cubicBezTo>
                  <a:cubicBezTo>
                    <a:pt x="1020" y="167"/>
                    <a:pt x="1018" y="168"/>
                    <a:pt x="1018" y="171"/>
                  </a:cubicBezTo>
                  <a:cubicBezTo>
                    <a:pt x="1017" y="171"/>
                    <a:pt x="1018" y="168"/>
                    <a:pt x="1017" y="168"/>
                  </a:cubicBezTo>
                  <a:cubicBezTo>
                    <a:pt x="1017" y="168"/>
                    <a:pt x="1014" y="168"/>
                    <a:pt x="1014" y="168"/>
                  </a:cubicBezTo>
                  <a:cubicBezTo>
                    <a:pt x="1014" y="167"/>
                    <a:pt x="1015" y="165"/>
                    <a:pt x="1014" y="164"/>
                  </a:cubicBezTo>
                  <a:cubicBezTo>
                    <a:pt x="1008" y="164"/>
                    <a:pt x="1004" y="163"/>
                    <a:pt x="1000" y="164"/>
                  </a:cubicBezTo>
                  <a:cubicBezTo>
                    <a:pt x="998" y="164"/>
                    <a:pt x="1000" y="166"/>
                    <a:pt x="999" y="166"/>
                  </a:cubicBezTo>
                  <a:cubicBezTo>
                    <a:pt x="997" y="168"/>
                    <a:pt x="995" y="167"/>
                    <a:pt x="993" y="168"/>
                  </a:cubicBezTo>
                  <a:cubicBezTo>
                    <a:pt x="991" y="169"/>
                    <a:pt x="991" y="170"/>
                    <a:pt x="989" y="172"/>
                  </a:cubicBezTo>
                  <a:cubicBezTo>
                    <a:pt x="988" y="173"/>
                    <a:pt x="987" y="175"/>
                    <a:pt x="985" y="175"/>
                  </a:cubicBezTo>
                  <a:cubicBezTo>
                    <a:pt x="983" y="179"/>
                    <a:pt x="987" y="178"/>
                    <a:pt x="986" y="182"/>
                  </a:cubicBezTo>
                  <a:cubicBezTo>
                    <a:pt x="984" y="182"/>
                    <a:pt x="983" y="184"/>
                    <a:pt x="983" y="186"/>
                  </a:cubicBezTo>
                  <a:cubicBezTo>
                    <a:pt x="977" y="185"/>
                    <a:pt x="976" y="188"/>
                    <a:pt x="971" y="187"/>
                  </a:cubicBezTo>
                  <a:cubicBezTo>
                    <a:pt x="969" y="186"/>
                    <a:pt x="970" y="185"/>
                    <a:pt x="971" y="183"/>
                  </a:cubicBezTo>
                  <a:cubicBezTo>
                    <a:pt x="968" y="184"/>
                    <a:pt x="968" y="182"/>
                    <a:pt x="968" y="180"/>
                  </a:cubicBezTo>
                  <a:cubicBezTo>
                    <a:pt x="966" y="180"/>
                    <a:pt x="962" y="181"/>
                    <a:pt x="962" y="179"/>
                  </a:cubicBezTo>
                  <a:cubicBezTo>
                    <a:pt x="956" y="183"/>
                    <a:pt x="947" y="185"/>
                    <a:pt x="938" y="186"/>
                  </a:cubicBezTo>
                  <a:cubicBezTo>
                    <a:pt x="938" y="184"/>
                    <a:pt x="934" y="185"/>
                    <a:pt x="936" y="180"/>
                  </a:cubicBezTo>
                  <a:cubicBezTo>
                    <a:pt x="934" y="180"/>
                    <a:pt x="932" y="180"/>
                    <a:pt x="930" y="180"/>
                  </a:cubicBezTo>
                  <a:cubicBezTo>
                    <a:pt x="924" y="182"/>
                    <a:pt x="919" y="184"/>
                    <a:pt x="915" y="186"/>
                  </a:cubicBezTo>
                  <a:cubicBezTo>
                    <a:pt x="911" y="188"/>
                    <a:pt x="908" y="192"/>
                    <a:pt x="903" y="193"/>
                  </a:cubicBezTo>
                  <a:cubicBezTo>
                    <a:pt x="904" y="196"/>
                    <a:pt x="903" y="197"/>
                    <a:pt x="900" y="197"/>
                  </a:cubicBezTo>
                  <a:cubicBezTo>
                    <a:pt x="902" y="201"/>
                    <a:pt x="898" y="201"/>
                    <a:pt x="899" y="204"/>
                  </a:cubicBezTo>
                  <a:cubicBezTo>
                    <a:pt x="896" y="202"/>
                    <a:pt x="894" y="210"/>
                    <a:pt x="892" y="209"/>
                  </a:cubicBezTo>
                  <a:cubicBezTo>
                    <a:pt x="889" y="206"/>
                    <a:pt x="892" y="210"/>
                    <a:pt x="888" y="210"/>
                  </a:cubicBezTo>
                  <a:cubicBezTo>
                    <a:pt x="885" y="210"/>
                    <a:pt x="885" y="211"/>
                    <a:pt x="885" y="213"/>
                  </a:cubicBezTo>
                  <a:cubicBezTo>
                    <a:pt x="878" y="210"/>
                    <a:pt x="881" y="218"/>
                    <a:pt x="875" y="217"/>
                  </a:cubicBezTo>
                  <a:cubicBezTo>
                    <a:pt x="876" y="218"/>
                    <a:pt x="880" y="224"/>
                    <a:pt x="881" y="221"/>
                  </a:cubicBezTo>
                  <a:cubicBezTo>
                    <a:pt x="883" y="222"/>
                    <a:pt x="882" y="225"/>
                    <a:pt x="882" y="227"/>
                  </a:cubicBezTo>
                  <a:cubicBezTo>
                    <a:pt x="884" y="225"/>
                    <a:pt x="886" y="228"/>
                    <a:pt x="886" y="228"/>
                  </a:cubicBezTo>
                  <a:cubicBezTo>
                    <a:pt x="888" y="228"/>
                    <a:pt x="889" y="226"/>
                    <a:pt x="892" y="227"/>
                  </a:cubicBezTo>
                  <a:cubicBezTo>
                    <a:pt x="892" y="227"/>
                    <a:pt x="894" y="228"/>
                    <a:pt x="893" y="228"/>
                  </a:cubicBezTo>
                  <a:cubicBezTo>
                    <a:pt x="895" y="228"/>
                    <a:pt x="897" y="224"/>
                    <a:pt x="898" y="227"/>
                  </a:cubicBezTo>
                  <a:cubicBezTo>
                    <a:pt x="899" y="227"/>
                    <a:pt x="899" y="225"/>
                    <a:pt x="899" y="224"/>
                  </a:cubicBezTo>
                  <a:cubicBezTo>
                    <a:pt x="901" y="225"/>
                    <a:pt x="901" y="235"/>
                    <a:pt x="905" y="230"/>
                  </a:cubicBezTo>
                  <a:cubicBezTo>
                    <a:pt x="908" y="229"/>
                    <a:pt x="904" y="236"/>
                    <a:pt x="909" y="234"/>
                  </a:cubicBezTo>
                  <a:cubicBezTo>
                    <a:pt x="909" y="235"/>
                    <a:pt x="906" y="234"/>
                    <a:pt x="906" y="235"/>
                  </a:cubicBezTo>
                  <a:cubicBezTo>
                    <a:pt x="906" y="235"/>
                    <a:pt x="908" y="239"/>
                    <a:pt x="907" y="241"/>
                  </a:cubicBezTo>
                  <a:cubicBezTo>
                    <a:pt x="907" y="241"/>
                    <a:pt x="906" y="241"/>
                    <a:pt x="906" y="242"/>
                  </a:cubicBezTo>
                  <a:cubicBezTo>
                    <a:pt x="906" y="243"/>
                    <a:pt x="905" y="244"/>
                    <a:pt x="905" y="245"/>
                  </a:cubicBezTo>
                  <a:cubicBezTo>
                    <a:pt x="904" y="249"/>
                    <a:pt x="907" y="258"/>
                    <a:pt x="902" y="253"/>
                  </a:cubicBezTo>
                  <a:cubicBezTo>
                    <a:pt x="903" y="266"/>
                    <a:pt x="897" y="271"/>
                    <a:pt x="895" y="280"/>
                  </a:cubicBezTo>
                  <a:cubicBezTo>
                    <a:pt x="893" y="282"/>
                    <a:pt x="893" y="281"/>
                    <a:pt x="891" y="280"/>
                  </a:cubicBezTo>
                  <a:cubicBezTo>
                    <a:pt x="890" y="281"/>
                    <a:pt x="891" y="283"/>
                    <a:pt x="891" y="284"/>
                  </a:cubicBezTo>
                  <a:cubicBezTo>
                    <a:pt x="890" y="286"/>
                    <a:pt x="888" y="285"/>
                    <a:pt x="886" y="286"/>
                  </a:cubicBezTo>
                  <a:cubicBezTo>
                    <a:pt x="886" y="286"/>
                    <a:pt x="887" y="288"/>
                    <a:pt x="886" y="288"/>
                  </a:cubicBezTo>
                  <a:cubicBezTo>
                    <a:pt x="886" y="289"/>
                    <a:pt x="884" y="288"/>
                    <a:pt x="884" y="288"/>
                  </a:cubicBezTo>
                  <a:cubicBezTo>
                    <a:pt x="883" y="289"/>
                    <a:pt x="885" y="290"/>
                    <a:pt x="885" y="290"/>
                  </a:cubicBezTo>
                  <a:cubicBezTo>
                    <a:pt x="884" y="291"/>
                    <a:pt x="882" y="291"/>
                    <a:pt x="881" y="293"/>
                  </a:cubicBezTo>
                  <a:cubicBezTo>
                    <a:pt x="880" y="294"/>
                    <a:pt x="880" y="296"/>
                    <a:pt x="879" y="297"/>
                  </a:cubicBezTo>
                  <a:cubicBezTo>
                    <a:pt x="878" y="298"/>
                    <a:pt x="877" y="297"/>
                    <a:pt x="875" y="298"/>
                  </a:cubicBezTo>
                  <a:cubicBezTo>
                    <a:pt x="874" y="299"/>
                    <a:pt x="875" y="301"/>
                    <a:pt x="874" y="303"/>
                  </a:cubicBezTo>
                  <a:cubicBezTo>
                    <a:pt x="873" y="303"/>
                    <a:pt x="871" y="302"/>
                    <a:pt x="871" y="303"/>
                  </a:cubicBezTo>
                  <a:cubicBezTo>
                    <a:pt x="871" y="303"/>
                    <a:pt x="871" y="306"/>
                    <a:pt x="870" y="305"/>
                  </a:cubicBezTo>
                  <a:cubicBezTo>
                    <a:pt x="869" y="304"/>
                    <a:pt x="867" y="304"/>
                    <a:pt x="867" y="308"/>
                  </a:cubicBezTo>
                  <a:cubicBezTo>
                    <a:pt x="860" y="309"/>
                    <a:pt x="860" y="308"/>
                    <a:pt x="853" y="308"/>
                  </a:cubicBezTo>
                  <a:cubicBezTo>
                    <a:pt x="853" y="309"/>
                    <a:pt x="847" y="312"/>
                    <a:pt x="850" y="312"/>
                  </a:cubicBezTo>
                  <a:cubicBezTo>
                    <a:pt x="851" y="315"/>
                    <a:pt x="840" y="313"/>
                    <a:pt x="846" y="315"/>
                  </a:cubicBezTo>
                  <a:cubicBezTo>
                    <a:pt x="845" y="317"/>
                    <a:pt x="843" y="317"/>
                    <a:pt x="843" y="315"/>
                  </a:cubicBezTo>
                  <a:cubicBezTo>
                    <a:pt x="839" y="318"/>
                    <a:pt x="841" y="321"/>
                    <a:pt x="842" y="326"/>
                  </a:cubicBezTo>
                  <a:cubicBezTo>
                    <a:pt x="837" y="327"/>
                    <a:pt x="839" y="327"/>
                    <a:pt x="835" y="326"/>
                  </a:cubicBezTo>
                  <a:cubicBezTo>
                    <a:pt x="836" y="328"/>
                    <a:pt x="836" y="329"/>
                    <a:pt x="833" y="329"/>
                  </a:cubicBezTo>
                  <a:cubicBezTo>
                    <a:pt x="833" y="332"/>
                    <a:pt x="834" y="344"/>
                    <a:pt x="836" y="340"/>
                  </a:cubicBezTo>
                  <a:cubicBezTo>
                    <a:pt x="839" y="340"/>
                    <a:pt x="836" y="351"/>
                    <a:pt x="840" y="352"/>
                  </a:cubicBezTo>
                  <a:cubicBezTo>
                    <a:pt x="844" y="352"/>
                    <a:pt x="839" y="356"/>
                    <a:pt x="843" y="357"/>
                  </a:cubicBezTo>
                  <a:cubicBezTo>
                    <a:pt x="842" y="357"/>
                    <a:pt x="842" y="360"/>
                    <a:pt x="842" y="360"/>
                  </a:cubicBezTo>
                  <a:cubicBezTo>
                    <a:pt x="840" y="361"/>
                    <a:pt x="839" y="359"/>
                    <a:pt x="839" y="359"/>
                  </a:cubicBezTo>
                  <a:cubicBezTo>
                    <a:pt x="837" y="359"/>
                    <a:pt x="838" y="361"/>
                    <a:pt x="837" y="361"/>
                  </a:cubicBezTo>
                  <a:cubicBezTo>
                    <a:pt x="836" y="362"/>
                    <a:pt x="834" y="361"/>
                    <a:pt x="833" y="361"/>
                  </a:cubicBezTo>
                  <a:cubicBezTo>
                    <a:pt x="830" y="362"/>
                    <a:pt x="826" y="365"/>
                    <a:pt x="823" y="363"/>
                  </a:cubicBezTo>
                  <a:cubicBezTo>
                    <a:pt x="823" y="360"/>
                    <a:pt x="824" y="359"/>
                    <a:pt x="825" y="357"/>
                  </a:cubicBezTo>
                  <a:cubicBezTo>
                    <a:pt x="825" y="354"/>
                    <a:pt x="823" y="350"/>
                    <a:pt x="826" y="349"/>
                  </a:cubicBezTo>
                  <a:cubicBezTo>
                    <a:pt x="826" y="347"/>
                    <a:pt x="822" y="348"/>
                    <a:pt x="823" y="343"/>
                  </a:cubicBezTo>
                  <a:cubicBezTo>
                    <a:pt x="820" y="342"/>
                    <a:pt x="818" y="344"/>
                    <a:pt x="815" y="340"/>
                  </a:cubicBezTo>
                  <a:cubicBezTo>
                    <a:pt x="814" y="336"/>
                    <a:pt x="820" y="339"/>
                    <a:pt x="818" y="333"/>
                  </a:cubicBezTo>
                  <a:cubicBezTo>
                    <a:pt x="817" y="332"/>
                    <a:pt x="816" y="333"/>
                    <a:pt x="816" y="333"/>
                  </a:cubicBezTo>
                  <a:cubicBezTo>
                    <a:pt x="815" y="333"/>
                    <a:pt x="814" y="332"/>
                    <a:pt x="814" y="331"/>
                  </a:cubicBezTo>
                  <a:cubicBezTo>
                    <a:pt x="813" y="330"/>
                    <a:pt x="811" y="329"/>
                    <a:pt x="811" y="328"/>
                  </a:cubicBezTo>
                  <a:cubicBezTo>
                    <a:pt x="810" y="329"/>
                    <a:pt x="808" y="329"/>
                    <a:pt x="806" y="329"/>
                  </a:cubicBezTo>
                  <a:cubicBezTo>
                    <a:pt x="805" y="329"/>
                    <a:pt x="806" y="331"/>
                    <a:pt x="806" y="331"/>
                  </a:cubicBezTo>
                  <a:cubicBezTo>
                    <a:pt x="806" y="335"/>
                    <a:pt x="803" y="327"/>
                    <a:pt x="804" y="333"/>
                  </a:cubicBezTo>
                  <a:cubicBezTo>
                    <a:pt x="800" y="330"/>
                    <a:pt x="800" y="337"/>
                    <a:pt x="795" y="333"/>
                  </a:cubicBezTo>
                  <a:cubicBezTo>
                    <a:pt x="799" y="330"/>
                    <a:pt x="795" y="328"/>
                    <a:pt x="799" y="325"/>
                  </a:cubicBezTo>
                  <a:cubicBezTo>
                    <a:pt x="802" y="323"/>
                    <a:pt x="793" y="324"/>
                    <a:pt x="792" y="326"/>
                  </a:cubicBezTo>
                  <a:cubicBezTo>
                    <a:pt x="792" y="330"/>
                    <a:pt x="790" y="325"/>
                    <a:pt x="791" y="325"/>
                  </a:cubicBezTo>
                  <a:cubicBezTo>
                    <a:pt x="788" y="325"/>
                    <a:pt x="789" y="329"/>
                    <a:pt x="787" y="329"/>
                  </a:cubicBezTo>
                  <a:cubicBezTo>
                    <a:pt x="786" y="329"/>
                    <a:pt x="783" y="331"/>
                    <a:pt x="783" y="332"/>
                  </a:cubicBezTo>
                  <a:cubicBezTo>
                    <a:pt x="782" y="333"/>
                    <a:pt x="781" y="333"/>
                    <a:pt x="781" y="335"/>
                  </a:cubicBezTo>
                  <a:cubicBezTo>
                    <a:pt x="776" y="334"/>
                    <a:pt x="777" y="334"/>
                    <a:pt x="771" y="335"/>
                  </a:cubicBezTo>
                  <a:cubicBezTo>
                    <a:pt x="773" y="335"/>
                    <a:pt x="772" y="338"/>
                    <a:pt x="773" y="339"/>
                  </a:cubicBezTo>
                  <a:cubicBezTo>
                    <a:pt x="774" y="340"/>
                    <a:pt x="776" y="338"/>
                    <a:pt x="777" y="339"/>
                  </a:cubicBezTo>
                  <a:cubicBezTo>
                    <a:pt x="777" y="339"/>
                    <a:pt x="777" y="341"/>
                    <a:pt x="777" y="342"/>
                  </a:cubicBezTo>
                  <a:cubicBezTo>
                    <a:pt x="778" y="342"/>
                    <a:pt x="780" y="341"/>
                    <a:pt x="781" y="342"/>
                  </a:cubicBezTo>
                  <a:cubicBezTo>
                    <a:pt x="782" y="342"/>
                    <a:pt x="781" y="344"/>
                    <a:pt x="781" y="345"/>
                  </a:cubicBezTo>
                  <a:cubicBezTo>
                    <a:pt x="782" y="346"/>
                    <a:pt x="784" y="345"/>
                    <a:pt x="785" y="346"/>
                  </a:cubicBezTo>
                  <a:cubicBezTo>
                    <a:pt x="787" y="346"/>
                    <a:pt x="786" y="343"/>
                    <a:pt x="788" y="343"/>
                  </a:cubicBezTo>
                  <a:cubicBezTo>
                    <a:pt x="794" y="343"/>
                    <a:pt x="798" y="344"/>
                    <a:pt x="798" y="349"/>
                  </a:cubicBezTo>
                  <a:cubicBezTo>
                    <a:pt x="796" y="351"/>
                    <a:pt x="793" y="351"/>
                    <a:pt x="791" y="349"/>
                  </a:cubicBezTo>
                  <a:cubicBezTo>
                    <a:pt x="790" y="350"/>
                    <a:pt x="789" y="353"/>
                    <a:pt x="790" y="356"/>
                  </a:cubicBezTo>
                  <a:cubicBezTo>
                    <a:pt x="787" y="355"/>
                    <a:pt x="787" y="357"/>
                    <a:pt x="788" y="357"/>
                  </a:cubicBezTo>
                  <a:cubicBezTo>
                    <a:pt x="788" y="359"/>
                    <a:pt x="785" y="358"/>
                    <a:pt x="783" y="359"/>
                  </a:cubicBezTo>
                  <a:cubicBezTo>
                    <a:pt x="785" y="364"/>
                    <a:pt x="790" y="366"/>
                    <a:pt x="790" y="373"/>
                  </a:cubicBezTo>
                  <a:cubicBezTo>
                    <a:pt x="793" y="368"/>
                    <a:pt x="791" y="372"/>
                    <a:pt x="794" y="374"/>
                  </a:cubicBezTo>
                  <a:cubicBezTo>
                    <a:pt x="793" y="379"/>
                    <a:pt x="795" y="386"/>
                    <a:pt x="792" y="389"/>
                  </a:cubicBezTo>
                  <a:cubicBezTo>
                    <a:pt x="795" y="393"/>
                    <a:pt x="796" y="397"/>
                    <a:pt x="795" y="404"/>
                  </a:cubicBezTo>
                  <a:cubicBezTo>
                    <a:pt x="791" y="400"/>
                    <a:pt x="793" y="410"/>
                    <a:pt x="791" y="408"/>
                  </a:cubicBezTo>
                  <a:cubicBezTo>
                    <a:pt x="789" y="406"/>
                    <a:pt x="791" y="408"/>
                    <a:pt x="790" y="409"/>
                  </a:cubicBezTo>
                  <a:cubicBezTo>
                    <a:pt x="789" y="410"/>
                    <a:pt x="786" y="410"/>
                    <a:pt x="787" y="415"/>
                  </a:cubicBezTo>
                  <a:cubicBezTo>
                    <a:pt x="782" y="413"/>
                    <a:pt x="786" y="419"/>
                    <a:pt x="781" y="418"/>
                  </a:cubicBezTo>
                  <a:cubicBezTo>
                    <a:pt x="785" y="421"/>
                    <a:pt x="775" y="423"/>
                    <a:pt x="777" y="425"/>
                  </a:cubicBezTo>
                  <a:cubicBezTo>
                    <a:pt x="779" y="427"/>
                    <a:pt x="776" y="425"/>
                    <a:pt x="774" y="427"/>
                  </a:cubicBezTo>
                  <a:cubicBezTo>
                    <a:pt x="773" y="428"/>
                    <a:pt x="774" y="430"/>
                    <a:pt x="773" y="432"/>
                  </a:cubicBezTo>
                  <a:cubicBezTo>
                    <a:pt x="772" y="432"/>
                    <a:pt x="770" y="431"/>
                    <a:pt x="770" y="432"/>
                  </a:cubicBezTo>
                  <a:cubicBezTo>
                    <a:pt x="770" y="432"/>
                    <a:pt x="770" y="434"/>
                    <a:pt x="770" y="434"/>
                  </a:cubicBezTo>
                  <a:cubicBezTo>
                    <a:pt x="769" y="436"/>
                    <a:pt x="764" y="433"/>
                    <a:pt x="766" y="437"/>
                  </a:cubicBezTo>
                  <a:cubicBezTo>
                    <a:pt x="757" y="438"/>
                    <a:pt x="758" y="438"/>
                    <a:pt x="749" y="437"/>
                  </a:cubicBezTo>
                  <a:cubicBezTo>
                    <a:pt x="747" y="437"/>
                    <a:pt x="748" y="440"/>
                    <a:pt x="748" y="441"/>
                  </a:cubicBezTo>
                  <a:cubicBezTo>
                    <a:pt x="744" y="439"/>
                    <a:pt x="740" y="445"/>
                    <a:pt x="739" y="444"/>
                  </a:cubicBezTo>
                  <a:cubicBezTo>
                    <a:pt x="737" y="442"/>
                    <a:pt x="739" y="446"/>
                    <a:pt x="734" y="446"/>
                  </a:cubicBezTo>
                  <a:cubicBezTo>
                    <a:pt x="731" y="446"/>
                    <a:pt x="735" y="448"/>
                    <a:pt x="732" y="448"/>
                  </a:cubicBezTo>
                  <a:cubicBezTo>
                    <a:pt x="729" y="452"/>
                    <a:pt x="727" y="446"/>
                    <a:pt x="724" y="446"/>
                  </a:cubicBezTo>
                  <a:cubicBezTo>
                    <a:pt x="719" y="445"/>
                    <a:pt x="719" y="447"/>
                    <a:pt x="715" y="447"/>
                  </a:cubicBezTo>
                  <a:cubicBezTo>
                    <a:pt x="713" y="448"/>
                    <a:pt x="713" y="450"/>
                    <a:pt x="712" y="453"/>
                  </a:cubicBezTo>
                  <a:cubicBezTo>
                    <a:pt x="708" y="451"/>
                    <a:pt x="708" y="455"/>
                    <a:pt x="705" y="455"/>
                  </a:cubicBezTo>
                  <a:cubicBezTo>
                    <a:pt x="704" y="459"/>
                    <a:pt x="708" y="458"/>
                    <a:pt x="708" y="461"/>
                  </a:cubicBezTo>
                  <a:cubicBezTo>
                    <a:pt x="708" y="462"/>
                    <a:pt x="708" y="464"/>
                    <a:pt x="710" y="464"/>
                  </a:cubicBezTo>
                  <a:cubicBezTo>
                    <a:pt x="711" y="464"/>
                    <a:pt x="710" y="466"/>
                    <a:pt x="711" y="467"/>
                  </a:cubicBezTo>
                  <a:cubicBezTo>
                    <a:pt x="712" y="468"/>
                    <a:pt x="714" y="467"/>
                    <a:pt x="715" y="468"/>
                  </a:cubicBezTo>
                  <a:cubicBezTo>
                    <a:pt x="716" y="468"/>
                    <a:pt x="715" y="470"/>
                    <a:pt x="715" y="471"/>
                  </a:cubicBezTo>
                  <a:cubicBezTo>
                    <a:pt x="716" y="471"/>
                    <a:pt x="718" y="470"/>
                    <a:pt x="718" y="471"/>
                  </a:cubicBezTo>
                  <a:cubicBezTo>
                    <a:pt x="719" y="472"/>
                    <a:pt x="719" y="476"/>
                    <a:pt x="721" y="478"/>
                  </a:cubicBezTo>
                  <a:cubicBezTo>
                    <a:pt x="722" y="479"/>
                    <a:pt x="725" y="482"/>
                    <a:pt x="725" y="482"/>
                  </a:cubicBezTo>
                  <a:cubicBezTo>
                    <a:pt x="726" y="484"/>
                    <a:pt x="725" y="486"/>
                    <a:pt x="725" y="488"/>
                  </a:cubicBezTo>
                  <a:cubicBezTo>
                    <a:pt x="725" y="490"/>
                    <a:pt x="727" y="491"/>
                    <a:pt x="727" y="493"/>
                  </a:cubicBezTo>
                  <a:cubicBezTo>
                    <a:pt x="726" y="496"/>
                    <a:pt x="725" y="496"/>
                    <a:pt x="725" y="498"/>
                  </a:cubicBezTo>
                  <a:cubicBezTo>
                    <a:pt x="725" y="500"/>
                    <a:pt x="726" y="503"/>
                    <a:pt x="722" y="500"/>
                  </a:cubicBezTo>
                  <a:cubicBezTo>
                    <a:pt x="724" y="506"/>
                    <a:pt x="718" y="503"/>
                    <a:pt x="720" y="507"/>
                  </a:cubicBezTo>
                  <a:cubicBezTo>
                    <a:pt x="714" y="505"/>
                    <a:pt x="715" y="510"/>
                    <a:pt x="711" y="510"/>
                  </a:cubicBezTo>
                  <a:cubicBezTo>
                    <a:pt x="709" y="510"/>
                    <a:pt x="710" y="512"/>
                    <a:pt x="710" y="513"/>
                  </a:cubicBezTo>
                  <a:cubicBezTo>
                    <a:pt x="709" y="513"/>
                    <a:pt x="706" y="513"/>
                    <a:pt x="707" y="514"/>
                  </a:cubicBezTo>
                  <a:cubicBezTo>
                    <a:pt x="708" y="516"/>
                    <a:pt x="708" y="515"/>
                    <a:pt x="707" y="516"/>
                  </a:cubicBezTo>
                  <a:cubicBezTo>
                    <a:pt x="706" y="517"/>
                    <a:pt x="705" y="519"/>
                    <a:pt x="703" y="519"/>
                  </a:cubicBezTo>
                  <a:cubicBezTo>
                    <a:pt x="704" y="511"/>
                    <a:pt x="700" y="518"/>
                    <a:pt x="700" y="514"/>
                  </a:cubicBezTo>
                  <a:cubicBezTo>
                    <a:pt x="700" y="513"/>
                    <a:pt x="699" y="510"/>
                    <a:pt x="697" y="509"/>
                  </a:cubicBezTo>
                  <a:cubicBezTo>
                    <a:pt x="697" y="508"/>
                    <a:pt x="695" y="509"/>
                    <a:pt x="694" y="509"/>
                  </a:cubicBezTo>
                  <a:cubicBezTo>
                    <a:pt x="694" y="508"/>
                    <a:pt x="695" y="506"/>
                    <a:pt x="694" y="506"/>
                  </a:cubicBezTo>
                  <a:cubicBezTo>
                    <a:pt x="693" y="505"/>
                    <a:pt x="689" y="506"/>
                    <a:pt x="689" y="505"/>
                  </a:cubicBezTo>
                  <a:cubicBezTo>
                    <a:pt x="688" y="504"/>
                    <a:pt x="689" y="502"/>
                    <a:pt x="689" y="502"/>
                  </a:cubicBezTo>
                  <a:cubicBezTo>
                    <a:pt x="688" y="501"/>
                    <a:pt x="686" y="502"/>
                    <a:pt x="684" y="502"/>
                  </a:cubicBezTo>
                  <a:cubicBezTo>
                    <a:pt x="683" y="502"/>
                    <a:pt x="684" y="498"/>
                    <a:pt x="683" y="498"/>
                  </a:cubicBezTo>
                  <a:cubicBezTo>
                    <a:pt x="682" y="497"/>
                    <a:pt x="681" y="498"/>
                    <a:pt x="682" y="499"/>
                  </a:cubicBezTo>
                  <a:cubicBezTo>
                    <a:pt x="679" y="496"/>
                    <a:pt x="680" y="496"/>
                    <a:pt x="677" y="493"/>
                  </a:cubicBezTo>
                  <a:cubicBezTo>
                    <a:pt x="673" y="492"/>
                    <a:pt x="674" y="498"/>
                    <a:pt x="673" y="500"/>
                  </a:cubicBezTo>
                  <a:cubicBezTo>
                    <a:pt x="673" y="501"/>
                    <a:pt x="671" y="501"/>
                    <a:pt x="670" y="502"/>
                  </a:cubicBezTo>
                  <a:cubicBezTo>
                    <a:pt x="670" y="504"/>
                    <a:pt x="671" y="508"/>
                    <a:pt x="669" y="510"/>
                  </a:cubicBezTo>
                  <a:cubicBezTo>
                    <a:pt x="670" y="511"/>
                    <a:pt x="670" y="512"/>
                    <a:pt x="670" y="514"/>
                  </a:cubicBezTo>
                  <a:cubicBezTo>
                    <a:pt x="671" y="516"/>
                    <a:pt x="673" y="518"/>
                    <a:pt x="673" y="516"/>
                  </a:cubicBezTo>
                  <a:cubicBezTo>
                    <a:pt x="677" y="519"/>
                    <a:pt x="675" y="521"/>
                    <a:pt x="675" y="526"/>
                  </a:cubicBezTo>
                  <a:cubicBezTo>
                    <a:pt x="675" y="527"/>
                    <a:pt x="676" y="527"/>
                    <a:pt x="676" y="528"/>
                  </a:cubicBezTo>
                  <a:cubicBezTo>
                    <a:pt x="677" y="529"/>
                    <a:pt x="678" y="531"/>
                    <a:pt x="679" y="531"/>
                  </a:cubicBezTo>
                  <a:cubicBezTo>
                    <a:pt x="681" y="533"/>
                    <a:pt x="683" y="534"/>
                    <a:pt x="686" y="535"/>
                  </a:cubicBezTo>
                  <a:cubicBezTo>
                    <a:pt x="687" y="536"/>
                    <a:pt x="686" y="537"/>
                    <a:pt x="687" y="537"/>
                  </a:cubicBezTo>
                  <a:cubicBezTo>
                    <a:pt x="689" y="537"/>
                    <a:pt x="688" y="538"/>
                    <a:pt x="689" y="540"/>
                  </a:cubicBezTo>
                  <a:cubicBezTo>
                    <a:pt x="689" y="541"/>
                    <a:pt x="691" y="540"/>
                    <a:pt x="691" y="541"/>
                  </a:cubicBezTo>
                  <a:cubicBezTo>
                    <a:pt x="692" y="542"/>
                    <a:pt x="691" y="545"/>
                    <a:pt x="691" y="547"/>
                  </a:cubicBezTo>
                  <a:cubicBezTo>
                    <a:pt x="692" y="547"/>
                    <a:pt x="694" y="549"/>
                    <a:pt x="694" y="549"/>
                  </a:cubicBezTo>
                  <a:cubicBezTo>
                    <a:pt x="694" y="550"/>
                    <a:pt x="691" y="554"/>
                    <a:pt x="696" y="555"/>
                  </a:cubicBezTo>
                  <a:cubicBezTo>
                    <a:pt x="695" y="558"/>
                    <a:pt x="692" y="557"/>
                    <a:pt x="690" y="556"/>
                  </a:cubicBezTo>
                  <a:cubicBezTo>
                    <a:pt x="688" y="556"/>
                    <a:pt x="684" y="556"/>
                    <a:pt x="683" y="555"/>
                  </a:cubicBezTo>
                  <a:cubicBezTo>
                    <a:pt x="684" y="556"/>
                    <a:pt x="685" y="549"/>
                    <a:pt x="682" y="554"/>
                  </a:cubicBezTo>
                  <a:cubicBezTo>
                    <a:pt x="679" y="552"/>
                    <a:pt x="680" y="549"/>
                    <a:pt x="679" y="547"/>
                  </a:cubicBezTo>
                  <a:cubicBezTo>
                    <a:pt x="678" y="545"/>
                    <a:pt x="676" y="545"/>
                    <a:pt x="675" y="542"/>
                  </a:cubicBezTo>
                  <a:cubicBezTo>
                    <a:pt x="674" y="540"/>
                    <a:pt x="674" y="538"/>
                    <a:pt x="676" y="538"/>
                  </a:cubicBezTo>
                  <a:cubicBezTo>
                    <a:pt x="674" y="535"/>
                    <a:pt x="673" y="531"/>
                    <a:pt x="669" y="530"/>
                  </a:cubicBezTo>
                  <a:cubicBezTo>
                    <a:pt x="669" y="527"/>
                    <a:pt x="667" y="526"/>
                    <a:pt x="669" y="526"/>
                  </a:cubicBezTo>
                  <a:cubicBezTo>
                    <a:pt x="668" y="524"/>
                    <a:pt x="666" y="523"/>
                    <a:pt x="665" y="523"/>
                  </a:cubicBezTo>
                  <a:cubicBezTo>
                    <a:pt x="665" y="521"/>
                    <a:pt x="665" y="519"/>
                    <a:pt x="663" y="519"/>
                  </a:cubicBezTo>
                  <a:cubicBezTo>
                    <a:pt x="663" y="516"/>
                    <a:pt x="664" y="515"/>
                    <a:pt x="665" y="513"/>
                  </a:cubicBezTo>
                  <a:cubicBezTo>
                    <a:pt x="665" y="511"/>
                    <a:pt x="664" y="509"/>
                    <a:pt x="662" y="509"/>
                  </a:cubicBezTo>
                  <a:cubicBezTo>
                    <a:pt x="663" y="507"/>
                    <a:pt x="664" y="506"/>
                    <a:pt x="662" y="506"/>
                  </a:cubicBezTo>
                  <a:cubicBezTo>
                    <a:pt x="662" y="504"/>
                    <a:pt x="665" y="505"/>
                    <a:pt x="668" y="505"/>
                  </a:cubicBezTo>
                  <a:cubicBezTo>
                    <a:pt x="667" y="503"/>
                    <a:pt x="666" y="503"/>
                    <a:pt x="666" y="502"/>
                  </a:cubicBezTo>
                  <a:cubicBezTo>
                    <a:pt x="666" y="501"/>
                    <a:pt x="668" y="500"/>
                    <a:pt x="668" y="499"/>
                  </a:cubicBezTo>
                  <a:cubicBezTo>
                    <a:pt x="667" y="497"/>
                    <a:pt x="665" y="495"/>
                    <a:pt x="665" y="492"/>
                  </a:cubicBezTo>
                  <a:cubicBezTo>
                    <a:pt x="664" y="489"/>
                    <a:pt x="665" y="485"/>
                    <a:pt x="665" y="483"/>
                  </a:cubicBezTo>
                  <a:cubicBezTo>
                    <a:pt x="664" y="482"/>
                    <a:pt x="663" y="482"/>
                    <a:pt x="662" y="481"/>
                  </a:cubicBezTo>
                  <a:cubicBezTo>
                    <a:pt x="661" y="479"/>
                    <a:pt x="661" y="478"/>
                    <a:pt x="661" y="476"/>
                  </a:cubicBezTo>
                  <a:cubicBezTo>
                    <a:pt x="659" y="474"/>
                    <a:pt x="658" y="472"/>
                    <a:pt x="656" y="471"/>
                  </a:cubicBezTo>
                  <a:cubicBezTo>
                    <a:pt x="652" y="470"/>
                    <a:pt x="654" y="476"/>
                    <a:pt x="651" y="472"/>
                  </a:cubicBezTo>
                  <a:cubicBezTo>
                    <a:pt x="649" y="472"/>
                    <a:pt x="650" y="475"/>
                    <a:pt x="649" y="476"/>
                  </a:cubicBezTo>
                  <a:cubicBezTo>
                    <a:pt x="649" y="477"/>
                    <a:pt x="647" y="476"/>
                    <a:pt x="647" y="476"/>
                  </a:cubicBezTo>
                  <a:cubicBezTo>
                    <a:pt x="646" y="477"/>
                    <a:pt x="647" y="480"/>
                    <a:pt x="645" y="479"/>
                  </a:cubicBezTo>
                  <a:cubicBezTo>
                    <a:pt x="642" y="480"/>
                    <a:pt x="642" y="479"/>
                    <a:pt x="641" y="475"/>
                  </a:cubicBezTo>
                  <a:cubicBezTo>
                    <a:pt x="641" y="474"/>
                    <a:pt x="640" y="474"/>
                    <a:pt x="640" y="474"/>
                  </a:cubicBezTo>
                  <a:cubicBezTo>
                    <a:pt x="639" y="472"/>
                    <a:pt x="641" y="472"/>
                    <a:pt x="641" y="471"/>
                  </a:cubicBezTo>
                  <a:cubicBezTo>
                    <a:pt x="641" y="470"/>
                    <a:pt x="637" y="464"/>
                    <a:pt x="641" y="461"/>
                  </a:cubicBezTo>
                  <a:cubicBezTo>
                    <a:pt x="640" y="460"/>
                    <a:pt x="637" y="458"/>
                    <a:pt x="638" y="453"/>
                  </a:cubicBezTo>
                  <a:cubicBezTo>
                    <a:pt x="637" y="453"/>
                    <a:pt x="637" y="454"/>
                    <a:pt x="637" y="455"/>
                  </a:cubicBezTo>
                  <a:cubicBezTo>
                    <a:pt x="634" y="454"/>
                    <a:pt x="636" y="449"/>
                    <a:pt x="634" y="447"/>
                  </a:cubicBezTo>
                  <a:cubicBezTo>
                    <a:pt x="633" y="446"/>
                    <a:pt x="632" y="445"/>
                    <a:pt x="631" y="444"/>
                  </a:cubicBezTo>
                  <a:cubicBezTo>
                    <a:pt x="631" y="443"/>
                    <a:pt x="630" y="442"/>
                    <a:pt x="630" y="441"/>
                  </a:cubicBezTo>
                  <a:cubicBezTo>
                    <a:pt x="629" y="440"/>
                    <a:pt x="624" y="440"/>
                    <a:pt x="626" y="437"/>
                  </a:cubicBezTo>
                  <a:cubicBezTo>
                    <a:pt x="621" y="437"/>
                    <a:pt x="620" y="440"/>
                    <a:pt x="617" y="441"/>
                  </a:cubicBezTo>
                  <a:cubicBezTo>
                    <a:pt x="615" y="441"/>
                    <a:pt x="613" y="441"/>
                    <a:pt x="613" y="443"/>
                  </a:cubicBezTo>
                  <a:cubicBezTo>
                    <a:pt x="610" y="443"/>
                    <a:pt x="606" y="443"/>
                    <a:pt x="603" y="443"/>
                  </a:cubicBezTo>
                  <a:cubicBezTo>
                    <a:pt x="602" y="444"/>
                    <a:pt x="601" y="445"/>
                    <a:pt x="600" y="446"/>
                  </a:cubicBezTo>
                  <a:cubicBezTo>
                    <a:pt x="600" y="446"/>
                    <a:pt x="599" y="445"/>
                    <a:pt x="599" y="447"/>
                  </a:cubicBezTo>
                  <a:cubicBezTo>
                    <a:pt x="599" y="448"/>
                    <a:pt x="596" y="449"/>
                    <a:pt x="595" y="450"/>
                  </a:cubicBezTo>
                  <a:cubicBezTo>
                    <a:pt x="592" y="452"/>
                    <a:pt x="589" y="458"/>
                    <a:pt x="583" y="460"/>
                  </a:cubicBezTo>
                  <a:cubicBezTo>
                    <a:pt x="580" y="462"/>
                    <a:pt x="579" y="468"/>
                    <a:pt x="574" y="468"/>
                  </a:cubicBezTo>
                  <a:cubicBezTo>
                    <a:pt x="576" y="471"/>
                    <a:pt x="575" y="471"/>
                    <a:pt x="571" y="471"/>
                  </a:cubicBezTo>
                  <a:cubicBezTo>
                    <a:pt x="571" y="473"/>
                    <a:pt x="571" y="473"/>
                    <a:pt x="572" y="474"/>
                  </a:cubicBezTo>
                  <a:cubicBezTo>
                    <a:pt x="572" y="475"/>
                    <a:pt x="569" y="475"/>
                    <a:pt x="569" y="474"/>
                  </a:cubicBezTo>
                  <a:cubicBezTo>
                    <a:pt x="567" y="474"/>
                    <a:pt x="568" y="478"/>
                    <a:pt x="564" y="476"/>
                  </a:cubicBezTo>
                  <a:cubicBezTo>
                    <a:pt x="562" y="477"/>
                    <a:pt x="562" y="480"/>
                    <a:pt x="560" y="479"/>
                  </a:cubicBezTo>
                  <a:cubicBezTo>
                    <a:pt x="559" y="482"/>
                    <a:pt x="561" y="482"/>
                    <a:pt x="561" y="483"/>
                  </a:cubicBezTo>
                  <a:cubicBezTo>
                    <a:pt x="561" y="486"/>
                    <a:pt x="559" y="490"/>
                    <a:pt x="558" y="495"/>
                  </a:cubicBezTo>
                  <a:cubicBezTo>
                    <a:pt x="557" y="501"/>
                    <a:pt x="558" y="508"/>
                    <a:pt x="557" y="510"/>
                  </a:cubicBezTo>
                  <a:cubicBezTo>
                    <a:pt x="557" y="511"/>
                    <a:pt x="554" y="510"/>
                    <a:pt x="554" y="510"/>
                  </a:cubicBezTo>
                  <a:cubicBezTo>
                    <a:pt x="553" y="511"/>
                    <a:pt x="554" y="515"/>
                    <a:pt x="553" y="516"/>
                  </a:cubicBezTo>
                  <a:cubicBezTo>
                    <a:pt x="551" y="517"/>
                    <a:pt x="549" y="516"/>
                    <a:pt x="547" y="517"/>
                  </a:cubicBezTo>
                  <a:cubicBezTo>
                    <a:pt x="546" y="518"/>
                    <a:pt x="546" y="521"/>
                    <a:pt x="543" y="520"/>
                  </a:cubicBezTo>
                  <a:cubicBezTo>
                    <a:pt x="539" y="516"/>
                    <a:pt x="537" y="512"/>
                    <a:pt x="536" y="506"/>
                  </a:cubicBezTo>
                  <a:cubicBezTo>
                    <a:pt x="535" y="505"/>
                    <a:pt x="534" y="504"/>
                    <a:pt x="533" y="503"/>
                  </a:cubicBezTo>
                  <a:cubicBezTo>
                    <a:pt x="532" y="503"/>
                    <a:pt x="532" y="501"/>
                    <a:pt x="530" y="502"/>
                  </a:cubicBezTo>
                  <a:cubicBezTo>
                    <a:pt x="529" y="497"/>
                    <a:pt x="532" y="497"/>
                    <a:pt x="533" y="495"/>
                  </a:cubicBezTo>
                  <a:cubicBezTo>
                    <a:pt x="533" y="492"/>
                    <a:pt x="530" y="491"/>
                    <a:pt x="529" y="489"/>
                  </a:cubicBezTo>
                  <a:cubicBezTo>
                    <a:pt x="527" y="488"/>
                    <a:pt x="527" y="485"/>
                    <a:pt x="524" y="485"/>
                  </a:cubicBezTo>
                  <a:cubicBezTo>
                    <a:pt x="524" y="482"/>
                    <a:pt x="523" y="479"/>
                    <a:pt x="522" y="476"/>
                  </a:cubicBezTo>
                  <a:cubicBezTo>
                    <a:pt x="520" y="474"/>
                    <a:pt x="520" y="464"/>
                    <a:pt x="519" y="457"/>
                  </a:cubicBezTo>
                  <a:cubicBezTo>
                    <a:pt x="518" y="453"/>
                    <a:pt x="517" y="445"/>
                    <a:pt x="516" y="440"/>
                  </a:cubicBezTo>
                  <a:cubicBezTo>
                    <a:pt x="514" y="440"/>
                    <a:pt x="510" y="446"/>
                    <a:pt x="513" y="447"/>
                  </a:cubicBezTo>
                  <a:cubicBezTo>
                    <a:pt x="513" y="451"/>
                    <a:pt x="508" y="447"/>
                    <a:pt x="506" y="447"/>
                  </a:cubicBezTo>
                  <a:cubicBezTo>
                    <a:pt x="505" y="447"/>
                    <a:pt x="504" y="447"/>
                    <a:pt x="503" y="447"/>
                  </a:cubicBezTo>
                  <a:cubicBezTo>
                    <a:pt x="502" y="446"/>
                    <a:pt x="501" y="441"/>
                    <a:pt x="498" y="443"/>
                  </a:cubicBezTo>
                  <a:cubicBezTo>
                    <a:pt x="497" y="440"/>
                    <a:pt x="499" y="440"/>
                    <a:pt x="501" y="440"/>
                  </a:cubicBezTo>
                  <a:cubicBezTo>
                    <a:pt x="499" y="438"/>
                    <a:pt x="500" y="438"/>
                    <a:pt x="501" y="436"/>
                  </a:cubicBezTo>
                  <a:cubicBezTo>
                    <a:pt x="500" y="433"/>
                    <a:pt x="497" y="435"/>
                    <a:pt x="495" y="434"/>
                  </a:cubicBezTo>
                  <a:cubicBezTo>
                    <a:pt x="494" y="434"/>
                    <a:pt x="492" y="427"/>
                    <a:pt x="491" y="432"/>
                  </a:cubicBezTo>
                  <a:cubicBezTo>
                    <a:pt x="488" y="432"/>
                    <a:pt x="489" y="427"/>
                    <a:pt x="489" y="427"/>
                  </a:cubicBezTo>
                  <a:cubicBezTo>
                    <a:pt x="489" y="426"/>
                    <a:pt x="486" y="426"/>
                    <a:pt x="487" y="423"/>
                  </a:cubicBezTo>
                  <a:cubicBezTo>
                    <a:pt x="486" y="422"/>
                    <a:pt x="482" y="424"/>
                    <a:pt x="481" y="423"/>
                  </a:cubicBezTo>
                  <a:cubicBezTo>
                    <a:pt x="481" y="423"/>
                    <a:pt x="481" y="420"/>
                    <a:pt x="481" y="420"/>
                  </a:cubicBezTo>
                  <a:cubicBezTo>
                    <a:pt x="478" y="420"/>
                    <a:pt x="475" y="422"/>
                    <a:pt x="473" y="422"/>
                  </a:cubicBezTo>
                  <a:cubicBezTo>
                    <a:pt x="472" y="422"/>
                    <a:pt x="471" y="422"/>
                    <a:pt x="470" y="422"/>
                  </a:cubicBezTo>
                  <a:cubicBezTo>
                    <a:pt x="468" y="421"/>
                    <a:pt x="467" y="420"/>
                    <a:pt x="467" y="423"/>
                  </a:cubicBezTo>
                  <a:cubicBezTo>
                    <a:pt x="454" y="424"/>
                    <a:pt x="443" y="422"/>
                    <a:pt x="433" y="420"/>
                  </a:cubicBezTo>
                  <a:cubicBezTo>
                    <a:pt x="434" y="417"/>
                    <a:pt x="431" y="418"/>
                    <a:pt x="431" y="416"/>
                  </a:cubicBezTo>
                  <a:cubicBezTo>
                    <a:pt x="430" y="413"/>
                    <a:pt x="424" y="419"/>
                    <a:pt x="428" y="413"/>
                  </a:cubicBezTo>
                  <a:cubicBezTo>
                    <a:pt x="426" y="414"/>
                    <a:pt x="425" y="413"/>
                    <a:pt x="425" y="412"/>
                  </a:cubicBezTo>
                  <a:cubicBezTo>
                    <a:pt x="421" y="414"/>
                    <a:pt x="411" y="412"/>
                    <a:pt x="407" y="411"/>
                  </a:cubicBezTo>
                  <a:cubicBezTo>
                    <a:pt x="405" y="410"/>
                    <a:pt x="404" y="410"/>
                    <a:pt x="404" y="408"/>
                  </a:cubicBezTo>
                  <a:cubicBezTo>
                    <a:pt x="398" y="409"/>
                    <a:pt x="399" y="403"/>
                    <a:pt x="394" y="404"/>
                  </a:cubicBezTo>
                  <a:cubicBezTo>
                    <a:pt x="393" y="398"/>
                    <a:pt x="390" y="395"/>
                    <a:pt x="388" y="391"/>
                  </a:cubicBezTo>
                  <a:cubicBezTo>
                    <a:pt x="376" y="389"/>
                    <a:pt x="376" y="395"/>
                    <a:pt x="377" y="402"/>
                  </a:cubicBezTo>
                  <a:cubicBezTo>
                    <a:pt x="377" y="404"/>
                    <a:pt x="383" y="407"/>
                    <a:pt x="387" y="412"/>
                  </a:cubicBezTo>
                  <a:cubicBezTo>
                    <a:pt x="388" y="413"/>
                    <a:pt x="391" y="421"/>
                    <a:pt x="394" y="419"/>
                  </a:cubicBezTo>
                  <a:cubicBezTo>
                    <a:pt x="393" y="422"/>
                    <a:pt x="397" y="422"/>
                    <a:pt x="395" y="426"/>
                  </a:cubicBezTo>
                  <a:cubicBezTo>
                    <a:pt x="399" y="426"/>
                    <a:pt x="407" y="425"/>
                    <a:pt x="402" y="429"/>
                  </a:cubicBezTo>
                  <a:cubicBezTo>
                    <a:pt x="405" y="430"/>
                    <a:pt x="404" y="427"/>
                    <a:pt x="405" y="426"/>
                  </a:cubicBezTo>
                  <a:cubicBezTo>
                    <a:pt x="407" y="425"/>
                    <a:pt x="411" y="426"/>
                    <a:pt x="411" y="423"/>
                  </a:cubicBezTo>
                  <a:cubicBezTo>
                    <a:pt x="411" y="422"/>
                    <a:pt x="413" y="422"/>
                    <a:pt x="414" y="422"/>
                  </a:cubicBezTo>
                  <a:cubicBezTo>
                    <a:pt x="415" y="421"/>
                    <a:pt x="414" y="420"/>
                    <a:pt x="415" y="419"/>
                  </a:cubicBezTo>
                  <a:cubicBezTo>
                    <a:pt x="417" y="418"/>
                    <a:pt x="421" y="418"/>
                    <a:pt x="423" y="418"/>
                  </a:cubicBezTo>
                  <a:cubicBezTo>
                    <a:pt x="424" y="418"/>
                    <a:pt x="421" y="420"/>
                    <a:pt x="422" y="420"/>
                  </a:cubicBezTo>
                  <a:cubicBezTo>
                    <a:pt x="422" y="421"/>
                    <a:pt x="425" y="420"/>
                    <a:pt x="425" y="420"/>
                  </a:cubicBezTo>
                  <a:cubicBezTo>
                    <a:pt x="426" y="423"/>
                    <a:pt x="425" y="425"/>
                    <a:pt x="426" y="426"/>
                  </a:cubicBezTo>
                  <a:cubicBezTo>
                    <a:pt x="425" y="429"/>
                    <a:pt x="430" y="427"/>
                    <a:pt x="431" y="430"/>
                  </a:cubicBezTo>
                  <a:cubicBezTo>
                    <a:pt x="431" y="434"/>
                    <a:pt x="433" y="431"/>
                    <a:pt x="436" y="433"/>
                  </a:cubicBezTo>
                  <a:cubicBezTo>
                    <a:pt x="438" y="434"/>
                    <a:pt x="437" y="436"/>
                    <a:pt x="440" y="437"/>
                  </a:cubicBezTo>
                  <a:cubicBezTo>
                    <a:pt x="437" y="440"/>
                    <a:pt x="441" y="444"/>
                    <a:pt x="440" y="448"/>
                  </a:cubicBezTo>
                  <a:cubicBezTo>
                    <a:pt x="439" y="448"/>
                    <a:pt x="438" y="448"/>
                    <a:pt x="436" y="448"/>
                  </a:cubicBezTo>
                  <a:cubicBezTo>
                    <a:pt x="438" y="454"/>
                    <a:pt x="433" y="452"/>
                    <a:pt x="433" y="457"/>
                  </a:cubicBezTo>
                  <a:cubicBezTo>
                    <a:pt x="431" y="456"/>
                    <a:pt x="429" y="457"/>
                    <a:pt x="429" y="460"/>
                  </a:cubicBezTo>
                  <a:cubicBezTo>
                    <a:pt x="427" y="460"/>
                    <a:pt x="425" y="460"/>
                    <a:pt x="423" y="460"/>
                  </a:cubicBezTo>
                  <a:cubicBezTo>
                    <a:pt x="421" y="460"/>
                    <a:pt x="423" y="462"/>
                    <a:pt x="422" y="464"/>
                  </a:cubicBezTo>
                  <a:cubicBezTo>
                    <a:pt x="422" y="464"/>
                    <a:pt x="420" y="464"/>
                    <a:pt x="419" y="464"/>
                  </a:cubicBezTo>
                  <a:cubicBezTo>
                    <a:pt x="419" y="464"/>
                    <a:pt x="420" y="467"/>
                    <a:pt x="419" y="468"/>
                  </a:cubicBezTo>
                  <a:cubicBezTo>
                    <a:pt x="416" y="468"/>
                    <a:pt x="415" y="468"/>
                    <a:pt x="415" y="471"/>
                  </a:cubicBezTo>
                  <a:cubicBezTo>
                    <a:pt x="412" y="471"/>
                    <a:pt x="411" y="471"/>
                    <a:pt x="409" y="472"/>
                  </a:cubicBezTo>
                  <a:cubicBezTo>
                    <a:pt x="407" y="474"/>
                    <a:pt x="408" y="474"/>
                    <a:pt x="404" y="475"/>
                  </a:cubicBezTo>
                  <a:cubicBezTo>
                    <a:pt x="402" y="475"/>
                    <a:pt x="395" y="478"/>
                    <a:pt x="395" y="482"/>
                  </a:cubicBezTo>
                  <a:cubicBezTo>
                    <a:pt x="394" y="483"/>
                    <a:pt x="391" y="481"/>
                    <a:pt x="390" y="482"/>
                  </a:cubicBezTo>
                  <a:cubicBezTo>
                    <a:pt x="388" y="483"/>
                    <a:pt x="389" y="484"/>
                    <a:pt x="388" y="485"/>
                  </a:cubicBezTo>
                  <a:cubicBezTo>
                    <a:pt x="388" y="485"/>
                    <a:pt x="386" y="485"/>
                    <a:pt x="386" y="485"/>
                  </a:cubicBezTo>
                  <a:cubicBezTo>
                    <a:pt x="386" y="485"/>
                    <a:pt x="382" y="486"/>
                    <a:pt x="381" y="486"/>
                  </a:cubicBezTo>
                  <a:cubicBezTo>
                    <a:pt x="379" y="489"/>
                    <a:pt x="368" y="488"/>
                    <a:pt x="363" y="491"/>
                  </a:cubicBezTo>
                  <a:cubicBezTo>
                    <a:pt x="359" y="491"/>
                    <a:pt x="367" y="493"/>
                    <a:pt x="360" y="493"/>
                  </a:cubicBezTo>
                  <a:cubicBezTo>
                    <a:pt x="360" y="493"/>
                    <a:pt x="358" y="493"/>
                    <a:pt x="358" y="493"/>
                  </a:cubicBezTo>
                  <a:cubicBezTo>
                    <a:pt x="356" y="494"/>
                    <a:pt x="356" y="497"/>
                    <a:pt x="353" y="496"/>
                  </a:cubicBezTo>
                  <a:cubicBezTo>
                    <a:pt x="355" y="493"/>
                    <a:pt x="351" y="494"/>
                    <a:pt x="351" y="493"/>
                  </a:cubicBezTo>
                  <a:cubicBezTo>
                    <a:pt x="350" y="492"/>
                    <a:pt x="352" y="487"/>
                    <a:pt x="348" y="488"/>
                  </a:cubicBezTo>
                  <a:cubicBezTo>
                    <a:pt x="347" y="485"/>
                    <a:pt x="349" y="485"/>
                    <a:pt x="349" y="483"/>
                  </a:cubicBezTo>
                  <a:cubicBezTo>
                    <a:pt x="348" y="482"/>
                    <a:pt x="345" y="481"/>
                    <a:pt x="348" y="481"/>
                  </a:cubicBezTo>
                  <a:cubicBezTo>
                    <a:pt x="347" y="479"/>
                    <a:pt x="346" y="478"/>
                    <a:pt x="344" y="478"/>
                  </a:cubicBezTo>
                  <a:cubicBezTo>
                    <a:pt x="345" y="474"/>
                    <a:pt x="341" y="470"/>
                    <a:pt x="344" y="469"/>
                  </a:cubicBezTo>
                  <a:cubicBezTo>
                    <a:pt x="344" y="468"/>
                    <a:pt x="341" y="469"/>
                    <a:pt x="341" y="468"/>
                  </a:cubicBezTo>
                  <a:cubicBezTo>
                    <a:pt x="339" y="467"/>
                    <a:pt x="340" y="463"/>
                    <a:pt x="341" y="464"/>
                  </a:cubicBezTo>
                  <a:cubicBezTo>
                    <a:pt x="340" y="463"/>
                    <a:pt x="339" y="462"/>
                    <a:pt x="338" y="461"/>
                  </a:cubicBezTo>
                  <a:cubicBezTo>
                    <a:pt x="337" y="460"/>
                    <a:pt x="338" y="460"/>
                    <a:pt x="337" y="460"/>
                  </a:cubicBezTo>
                  <a:cubicBezTo>
                    <a:pt x="336" y="460"/>
                    <a:pt x="334" y="455"/>
                    <a:pt x="334" y="455"/>
                  </a:cubicBezTo>
                  <a:cubicBezTo>
                    <a:pt x="334" y="455"/>
                    <a:pt x="334" y="457"/>
                    <a:pt x="334" y="457"/>
                  </a:cubicBezTo>
                  <a:cubicBezTo>
                    <a:pt x="331" y="455"/>
                    <a:pt x="331" y="450"/>
                    <a:pt x="327" y="450"/>
                  </a:cubicBezTo>
                  <a:cubicBezTo>
                    <a:pt x="330" y="444"/>
                    <a:pt x="323" y="443"/>
                    <a:pt x="324" y="436"/>
                  </a:cubicBezTo>
                  <a:cubicBezTo>
                    <a:pt x="324" y="434"/>
                    <a:pt x="321" y="435"/>
                    <a:pt x="321" y="433"/>
                  </a:cubicBezTo>
                  <a:cubicBezTo>
                    <a:pt x="321" y="430"/>
                    <a:pt x="316" y="432"/>
                    <a:pt x="316" y="430"/>
                  </a:cubicBezTo>
                  <a:cubicBezTo>
                    <a:pt x="317" y="428"/>
                    <a:pt x="317" y="427"/>
                    <a:pt x="314" y="427"/>
                  </a:cubicBezTo>
                  <a:cubicBezTo>
                    <a:pt x="316" y="425"/>
                    <a:pt x="315" y="424"/>
                    <a:pt x="314" y="420"/>
                  </a:cubicBezTo>
                  <a:cubicBezTo>
                    <a:pt x="314" y="420"/>
                    <a:pt x="314" y="418"/>
                    <a:pt x="314" y="418"/>
                  </a:cubicBezTo>
                  <a:cubicBezTo>
                    <a:pt x="314" y="417"/>
                    <a:pt x="313" y="418"/>
                    <a:pt x="313" y="418"/>
                  </a:cubicBezTo>
                  <a:cubicBezTo>
                    <a:pt x="312" y="414"/>
                    <a:pt x="315" y="415"/>
                    <a:pt x="313" y="412"/>
                  </a:cubicBezTo>
                  <a:cubicBezTo>
                    <a:pt x="311" y="410"/>
                    <a:pt x="310" y="419"/>
                    <a:pt x="310" y="412"/>
                  </a:cubicBezTo>
                  <a:cubicBezTo>
                    <a:pt x="310" y="407"/>
                    <a:pt x="305" y="403"/>
                    <a:pt x="300" y="398"/>
                  </a:cubicBezTo>
                  <a:cubicBezTo>
                    <a:pt x="296" y="401"/>
                    <a:pt x="299" y="402"/>
                    <a:pt x="297" y="406"/>
                  </a:cubicBezTo>
                  <a:cubicBezTo>
                    <a:pt x="294" y="407"/>
                    <a:pt x="295" y="404"/>
                    <a:pt x="293" y="404"/>
                  </a:cubicBezTo>
                  <a:cubicBezTo>
                    <a:pt x="291" y="404"/>
                    <a:pt x="291" y="402"/>
                    <a:pt x="289" y="402"/>
                  </a:cubicBezTo>
                  <a:cubicBezTo>
                    <a:pt x="292" y="404"/>
                    <a:pt x="290" y="411"/>
                    <a:pt x="294" y="411"/>
                  </a:cubicBezTo>
                  <a:cubicBezTo>
                    <a:pt x="293" y="414"/>
                    <a:pt x="295" y="418"/>
                    <a:pt x="297" y="423"/>
                  </a:cubicBezTo>
                  <a:cubicBezTo>
                    <a:pt x="297" y="424"/>
                    <a:pt x="297" y="426"/>
                    <a:pt x="297" y="426"/>
                  </a:cubicBezTo>
                  <a:cubicBezTo>
                    <a:pt x="299" y="427"/>
                    <a:pt x="300" y="434"/>
                    <a:pt x="301" y="437"/>
                  </a:cubicBezTo>
                  <a:cubicBezTo>
                    <a:pt x="303" y="437"/>
                    <a:pt x="305" y="437"/>
                    <a:pt x="307" y="437"/>
                  </a:cubicBezTo>
                  <a:cubicBezTo>
                    <a:pt x="306" y="438"/>
                    <a:pt x="306" y="439"/>
                    <a:pt x="306" y="441"/>
                  </a:cubicBezTo>
                  <a:cubicBezTo>
                    <a:pt x="307" y="442"/>
                    <a:pt x="308" y="441"/>
                    <a:pt x="308" y="440"/>
                  </a:cubicBezTo>
                  <a:cubicBezTo>
                    <a:pt x="311" y="442"/>
                    <a:pt x="310" y="444"/>
                    <a:pt x="311" y="447"/>
                  </a:cubicBezTo>
                  <a:cubicBezTo>
                    <a:pt x="312" y="448"/>
                    <a:pt x="314" y="448"/>
                    <a:pt x="314" y="448"/>
                  </a:cubicBezTo>
                  <a:cubicBezTo>
                    <a:pt x="314" y="449"/>
                    <a:pt x="314" y="451"/>
                    <a:pt x="314" y="451"/>
                  </a:cubicBezTo>
                  <a:cubicBezTo>
                    <a:pt x="314" y="451"/>
                    <a:pt x="315" y="451"/>
                    <a:pt x="316" y="451"/>
                  </a:cubicBezTo>
                  <a:cubicBezTo>
                    <a:pt x="316" y="453"/>
                    <a:pt x="314" y="454"/>
                    <a:pt x="314" y="454"/>
                  </a:cubicBezTo>
                  <a:cubicBezTo>
                    <a:pt x="315" y="456"/>
                    <a:pt x="316" y="456"/>
                    <a:pt x="317" y="457"/>
                  </a:cubicBezTo>
                  <a:cubicBezTo>
                    <a:pt x="317" y="457"/>
                    <a:pt x="316" y="459"/>
                    <a:pt x="317" y="460"/>
                  </a:cubicBezTo>
                  <a:cubicBezTo>
                    <a:pt x="317" y="460"/>
                    <a:pt x="318" y="460"/>
                    <a:pt x="318" y="460"/>
                  </a:cubicBezTo>
                  <a:cubicBezTo>
                    <a:pt x="319" y="461"/>
                    <a:pt x="316" y="466"/>
                    <a:pt x="321" y="465"/>
                  </a:cubicBezTo>
                  <a:cubicBezTo>
                    <a:pt x="321" y="468"/>
                    <a:pt x="321" y="471"/>
                    <a:pt x="323" y="474"/>
                  </a:cubicBezTo>
                  <a:cubicBezTo>
                    <a:pt x="323" y="475"/>
                    <a:pt x="325" y="476"/>
                    <a:pt x="325" y="476"/>
                  </a:cubicBezTo>
                  <a:cubicBezTo>
                    <a:pt x="326" y="477"/>
                    <a:pt x="326" y="480"/>
                    <a:pt x="327" y="481"/>
                  </a:cubicBezTo>
                  <a:cubicBezTo>
                    <a:pt x="327" y="481"/>
                    <a:pt x="329" y="481"/>
                    <a:pt x="330" y="482"/>
                  </a:cubicBezTo>
                  <a:cubicBezTo>
                    <a:pt x="331" y="484"/>
                    <a:pt x="328" y="486"/>
                    <a:pt x="331" y="486"/>
                  </a:cubicBezTo>
                  <a:cubicBezTo>
                    <a:pt x="333" y="486"/>
                    <a:pt x="332" y="490"/>
                    <a:pt x="332" y="492"/>
                  </a:cubicBezTo>
                  <a:cubicBezTo>
                    <a:pt x="338" y="489"/>
                    <a:pt x="337" y="495"/>
                    <a:pt x="344" y="493"/>
                  </a:cubicBezTo>
                  <a:cubicBezTo>
                    <a:pt x="344" y="497"/>
                    <a:pt x="346" y="499"/>
                    <a:pt x="346" y="503"/>
                  </a:cubicBezTo>
                  <a:cubicBezTo>
                    <a:pt x="351" y="511"/>
                    <a:pt x="368" y="509"/>
                    <a:pt x="379" y="507"/>
                  </a:cubicBezTo>
                  <a:cubicBezTo>
                    <a:pt x="380" y="508"/>
                    <a:pt x="379" y="505"/>
                    <a:pt x="380" y="505"/>
                  </a:cubicBezTo>
                  <a:cubicBezTo>
                    <a:pt x="383" y="503"/>
                    <a:pt x="390" y="507"/>
                    <a:pt x="388" y="502"/>
                  </a:cubicBezTo>
                  <a:cubicBezTo>
                    <a:pt x="391" y="503"/>
                    <a:pt x="391" y="506"/>
                    <a:pt x="390" y="509"/>
                  </a:cubicBezTo>
                  <a:cubicBezTo>
                    <a:pt x="390" y="509"/>
                    <a:pt x="388" y="510"/>
                    <a:pt x="388" y="510"/>
                  </a:cubicBezTo>
                  <a:cubicBezTo>
                    <a:pt x="388" y="513"/>
                    <a:pt x="389" y="516"/>
                    <a:pt x="388" y="519"/>
                  </a:cubicBezTo>
                  <a:cubicBezTo>
                    <a:pt x="388" y="519"/>
                    <a:pt x="386" y="518"/>
                    <a:pt x="386" y="519"/>
                  </a:cubicBezTo>
                  <a:cubicBezTo>
                    <a:pt x="385" y="519"/>
                    <a:pt x="385" y="525"/>
                    <a:pt x="384" y="527"/>
                  </a:cubicBezTo>
                  <a:cubicBezTo>
                    <a:pt x="384" y="528"/>
                    <a:pt x="380" y="529"/>
                    <a:pt x="381" y="534"/>
                  </a:cubicBezTo>
                  <a:cubicBezTo>
                    <a:pt x="377" y="534"/>
                    <a:pt x="380" y="542"/>
                    <a:pt x="374" y="541"/>
                  </a:cubicBezTo>
                  <a:cubicBezTo>
                    <a:pt x="375" y="545"/>
                    <a:pt x="373" y="546"/>
                    <a:pt x="373" y="549"/>
                  </a:cubicBezTo>
                  <a:cubicBezTo>
                    <a:pt x="368" y="548"/>
                    <a:pt x="371" y="555"/>
                    <a:pt x="366" y="554"/>
                  </a:cubicBezTo>
                  <a:cubicBezTo>
                    <a:pt x="366" y="555"/>
                    <a:pt x="366" y="556"/>
                    <a:pt x="366" y="558"/>
                  </a:cubicBezTo>
                  <a:cubicBezTo>
                    <a:pt x="365" y="558"/>
                    <a:pt x="364" y="556"/>
                    <a:pt x="363" y="556"/>
                  </a:cubicBezTo>
                  <a:cubicBezTo>
                    <a:pt x="360" y="558"/>
                    <a:pt x="362" y="559"/>
                    <a:pt x="358" y="561"/>
                  </a:cubicBezTo>
                  <a:cubicBezTo>
                    <a:pt x="358" y="561"/>
                    <a:pt x="353" y="562"/>
                    <a:pt x="353" y="562"/>
                  </a:cubicBezTo>
                  <a:cubicBezTo>
                    <a:pt x="353" y="562"/>
                    <a:pt x="354" y="563"/>
                    <a:pt x="353" y="563"/>
                  </a:cubicBezTo>
                  <a:cubicBezTo>
                    <a:pt x="352" y="564"/>
                    <a:pt x="349" y="565"/>
                    <a:pt x="348" y="566"/>
                  </a:cubicBezTo>
                  <a:cubicBezTo>
                    <a:pt x="344" y="569"/>
                    <a:pt x="343" y="573"/>
                    <a:pt x="338" y="573"/>
                  </a:cubicBezTo>
                  <a:cubicBezTo>
                    <a:pt x="339" y="577"/>
                    <a:pt x="336" y="577"/>
                    <a:pt x="337" y="580"/>
                  </a:cubicBezTo>
                  <a:cubicBezTo>
                    <a:pt x="335" y="582"/>
                    <a:pt x="334" y="581"/>
                    <a:pt x="332" y="580"/>
                  </a:cubicBezTo>
                  <a:cubicBezTo>
                    <a:pt x="333" y="582"/>
                    <a:pt x="330" y="584"/>
                    <a:pt x="331" y="584"/>
                  </a:cubicBezTo>
                  <a:cubicBezTo>
                    <a:pt x="334" y="587"/>
                    <a:pt x="330" y="585"/>
                    <a:pt x="330" y="589"/>
                  </a:cubicBezTo>
                  <a:cubicBezTo>
                    <a:pt x="329" y="591"/>
                    <a:pt x="327" y="589"/>
                    <a:pt x="327" y="590"/>
                  </a:cubicBezTo>
                  <a:cubicBezTo>
                    <a:pt x="326" y="591"/>
                    <a:pt x="327" y="592"/>
                    <a:pt x="327" y="593"/>
                  </a:cubicBezTo>
                  <a:cubicBezTo>
                    <a:pt x="326" y="594"/>
                    <a:pt x="323" y="605"/>
                    <a:pt x="324" y="608"/>
                  </a:cubicBezTo>
                  <a:cubicBezTo>
                    <a:pt x="324" y="611"/>
                    <a:pt x="325" y="612"/>
                    <a:pt x="327" y="614"/>
                  </a:cubicBezTo>
                  <a:cubicBezTo>
                    <a:pt x="327" y="618"/>
                    <a:pt x="326" y="619"/>
                    <a:pt x="327" y="622"/>
                  </a:cubicBezTo>
                  <a:cubicBezTo>
                    <a:pt x="327" y="623"/>
                    <a:pt x="328" y="628"/>
                    <a:pt x="330" y="628"/>
                  </a:cubicBezTo>
                  <a:cubicBezTo>
                    <a:pt x="334" y="628"/>
                    <a:pt x="325" y="634"/>
                    <a:pt x="332" y="635"/>
                  </a:cubicBezTo>
                  <a:cubicBezTo>
                    <a:pt x="332" y="642"/>
                    <a:pt x="333" y="647"/>
                    <a:pt x="332" y="653"/>
                  </a:cubicBezTo>
                  <a:cubicBezTo>
                    <a:pt x="332" y="657"/>
                    <a:pt x="328" y="661"/>
                    <a:pt x="328" y="664"/>
                  </a:cubicBezTo>
                  <a:cubicBezTo>
                    <a:pt x="325" y="665"/>
                    <a:pt x="320" y="668"/>
                    <a:pt x="318" y="670"/>
                  </a:cubicBezTo>
                  <a:cubicBezTo>
                    <a:pt x="317" y="671"/>
                    <a:pt x="317" y="671"/>
                    <a:pt x="318" y="671"/>
                  </a:cubicBezTo>
                  <a:cubicBezTo>
                    <a:pt x="318" y="673"/>
                    <a:pt x="316" y="672"/>
                    <a:pt x="314" y="673"/>
                  </a:cubicBezTo>
                  <a:cubicBezTo>
                    <a:pt x="313" y="673"/>
                    <a:pt x="314" y="675"/>
                    <a:pt x="313" y="676"/>
                  </a:cubicBezTo>
                  <a:cubicBezTo>
                    <a:pt x="312" y="676"/>
                    <a:pt x="310" y="673"/>
                    <a:pt x="310" y="676"/>
                  </a:cubicBezTo>
                  <a:cubicBezTo>
                    <a:pt x="310" y="677"/>
                    <a:pt x="308" y="676"/>
                    <a:pt x="307" y="677"/>
                  </a:cubicBezTo>
                  <a:cubicBezTo>
                    <a:pt x="305" y="678"/>
                    <a:pt x="305" y="682"/>
                    <a:pt x="301" y="681"/>
                  </a:cubicBezTo>
                  <a:cubicBezTo>
                    <a:pt x="300" y="689"/>
                    <a:pt x="301" y="701"/>
                    <a:pt x="303" y="712"/>
                  </a:cubicBezTo>
                  <a:cubicBezTo>
                    <a:pt x="302" y="713"/>
                    <a:pt x="300" y="714"/>
                    <a:pt x="300" y="712"/>
                  </a:cubicBezTo>
                  <a:cubicBezTo>
                    <a:pt x="298" y="712"/>
                    <a:pt x="299" y="714"/>
                    <a:pt x="299" y="715"/>
                  </a:cubicBezTo>
                  <a:cubicBezTo>
                    <a:pt x="297" y="716"/>
                    <a:pt x="295" y="714"/>
                    <a:pt x="294" y="716"/>
                  </a:cubicBezTo>
                  <a:cubicBezTo>
                    <a:pt x="294" y="718"/>
                    <a:pt x="289" y="718"/>
                    <a:pt x="287" y="721"/>
                  </a:cubicBezTo>
                  <a:cubicBezTo>
                    <a:pt x="287" y="723"/>
                    <a:pt x="287" y="726"/>
                    <a:pt x="287" y="729"/>
                  </a:cubicBezTo>
                  <a:cubicBezTo>
                    <a:pt x="284" y="729"/>
                    <a:pt x="286" y="734"/>
                    <a:pt x="285" y="736"/>
                  </a:cubicBezTo>
                  <a:cubicBezTo>
                    <a:pt x="284" y="737"/>
                    <a:pt x="282" y="737"/>
                    <a:pt x="282" y="737"/>
                  </a:cubicBezTo>
                  <a:cubicBezTo>
                    <a:pt x="281" y="740"/>
                    <a:pt x="281" y="742"/>
                    <a:pt x="279" y="744"/>
                  </a:cubicBezTo>
                  <a:cubicBezTo>
                    <a:pt x="279" y="745"/>
                    <a:pt x="279" y="747"/>
                    <a:pt x="279" y="747"/>
                  </a:cubicBezTo>
                  <a:cubicBezTo>
                    <a:pt x="279" y="748"/>
                    <a:pt x="276" y="747"/>
                    <a:pt x="276" y="747"/>
                  </a:cubicBezTo>
                  <a:cubicBezTo>
                    <a:pt x="276" y="748"/>
                    <a:pt x="277" y="751"/>
                    <a:pt x="276" y="751"/>
                  </a:cubicBezTo>
                  <a:cubicBezTo>
                    <a:pt x="276" y="752"/>
                    <a:pt x="274" y="751"/>
                    <a:pt x="273" y="751"/>
                  </a:cubicBezTo>
                  <a:cubicBezTo>
                    <a:pt x="273" y="752"/>
                    <a:pt x="274" y="754"/>
                    <a:pt x="273" y="754"/>
                  </a:cubicBezTo>
                  <a:cubicBezTo>
                    <a:pt x="273" y="755"/>
                    <a:pt x="271" y="754"/>
                    <a:pt x="271" y="754"/>
                  </a:cubicBezTo>
                  <a:cubicBezTo>
                    <a:pt x="270" y="755"/>
                    <a:pt x="268" y="757"/>
                    <a:pt x="268" y="758"/>
                  </a:cubicBezTo>
                  <a:cubicBezTo>
                    <a:pt x="268" y="760"/>
                    <a:pt x="266" y="759"/>
                    <a:pt x="265" y="760"/>
                  </a:cubicBezTo>
                  <a:cubicBezTo>
                    <a:pt x="265" y="760"/>
                    <a:pt x="265" y="762"/>
                    <a:pt x="265" y="763"/>
                  </a:cubicBezTo>
                  <a:cubicBezTo>
                    <a:pt x="264" y="763"/>
                    <a:pt x="263" y="762"/>
                    <a:pt x="262" y="763"/>
                  </a:cubicBezTo>
                  <a:cubicBezTo>
                    <a:pt x="261" y="763"/>
                    <a:pt x="260" y="765"/>
                    <a:pt x="259" y="765"/>
                  </a:cubicBezTo>
                  <a:cubicBezTo>
                    <a:pt x="259" y="766"/>
                    <a:pt x="257" y="768"/>
                    <a:pt x="257" y="768"/>
                  </a:cubicBezTo>
                  <a:cubicBezTo>
                    <a:pt x="256" y="769"/>
                    <a:pt x="252" y="770"/>
                    <a:pt x="252" y="770"/>
                  </a:cubicBezTo>
                  <a:cubicBezTo>
                    <a:pt x="251" y="769"/>
                    <a:pt x="251" y="769"/>
                    <a:pt x="250" y="770"/>
                  </a:cubicBezTo>
                  <a:cubicBezTo>
                    <a:pt x="248" y="771"/>
                    <a:pt x="247" y="770"/>
                    <a:pt x="244" y="771"/>
                  </a:cubicBezTo>
                  <a:cubicBezTo>
                    <a:pt x="243" y="771"/>
                    <a:pt x="234" y="775"/>
                    <a:pt x="231" y="771"/>
                  </a:cubicBezTo>
                  <a:cubicBezTo>
                    <a:pt x="229" y="771"/>
                    <a:pt x="231" y="773"/>
                    <a:pt x="231" y="772"/>
                  </a:cubicBezTo>
                  <a:cubicBezTo>
                    <a:pt x="229" y="776"/>
                    <a:pt x="226" y="773"/>
                    <a:pt x="222" y="774"/>
                  </a:cubicBezTo>
                  <a:cubicBezTo>
                    <a:pt x="220" y="774"/>
                    <a:pt x="221" y="775"/>
                    <a:pt x="222" y="775"/>
                  </a:cubicBezTo>
                  <a:cubicBezTo>
                    <a:pt x="220" y="778"/>
                    <a:pt x="213" y="774"/>
                    <a:pt x="209" y="774"/>
                  </a:cubicBezTo>
                  <a:cubicBezTo>
                    <a:pt x="209" y="767"/>
                    <a:pt x="203" y="763"/>
                    <a:pt x="206" y="757"/>
                  </a:cubicBezTo>
                  <a:cubicBezTo>
                    <a:pt x="203" y="754"/>
                    <a:pt x="200" y="752"/>
                    <a:pt x="200" y="746"/>
                  </a:cubicBezTo>
                  <a:cubicBezTo>
                    <a:pt x="196" y="750"/>
                    <a:pt x="200" y="748"/>
                    <a:pt x="198" y="742"/>
                  </a:cubicBezTo>
                  <a:cubicBezTo>
                    <a:pt x="196" y="735"/>
                    <a:pt x="187" y="730"/>
                    <a:pt x="189" y="722"/>
                  </a:cubicBezTo>
                  <a:cubicBezTo>
                    <a:pt x="188" y="721"/>
                    <a:pt x="188" y="725"/>
                    <a:pt x="188" y="725"/>
                  </a:cubicBezTo>
                  <a:cubicBezTo>
                    <a:pt x="185" y="724"/>
                    <a:pt x="188" y="715"/>
                    <a:pt x="185" y="719"/>
                  </a:cubicBezTo>
                  <a:cubicBezTo>
                    <a:pt x="183" y="717"/>
                    <a:pt x="183" y="712"/>
                    <a:pt x="184" y="709"/>
                  </a:cubicBezTo>
                  <a:cubicBezTo>
                    <a:pt x="184" y="705"/>
                    <a:pt x="185" y="702"/>
                    <a:pt x="182" y="697"/>
                  </a:cubicBezTo>
                  <a:cubicBezTo>
                    <a:pt x="183" y="695"/>
                    <a:pt x="179" y="696"/>
                    <a:pt x="178" y="695"/>
                  </a:cubicBezTo>
                  <a:cubicBezTo>
                    <a:pt x="177" y="694"/>
                    <a:pt x="182" y="691"/>
                    <a:pt x="175" y="693"/>
                  </a:cubicBezTo>
                  <a:cubicBezTo>
                    <a:pt x="175" y="692"/>
                    <a:pt x="176" y="689"/>
                    <a:pt x="175" y="688"/>
                  </a:cubicBezTo>
                  <a:cubicBezTo>
                    <a:pt x="175" y="688"/>
                    <a:pt x="173" y="689"/>
                    <a:pt x="172" y="688"/>
                  </a:cubicBezTo>
                  <a:cubicBezTo>
                    <a:pt x="172" y="688"/>
                    <a:pt x="176" y="683"/>
                    <a:pt x="171" y="684"/>
                  </a:cubicBezTo>
                  <a:cubicBezTo>
                    <a:pt x="171" y="682"/>
                    <a:pt x="173" y="681"/>
                    <a:pt x="172" y="678"/>
                  </a:cubicBezTo>
                  <a:cubicBezTo>
                    <a:pt x="170" y="677"/>
                    <a:pt x="173" y="672"/>
                    <a:pt x="168" y="673"/>
                  </a:cubicBezTo>
                  <a:cubicBezTo>
                    <a:pt x="168" y="660"/>
                    <a:pt x="169" y="656"/>
                    <a:pt x="175" y="648"/>
                  </a:cubicBezTo>
                  <a:cubicBezTo>
                    <a:pt x="174" y="646"/>
                    <a:pt x="177" y="640"/>
                    <a:pt x="174" y="641"/>
                  </a:cubicBezTo>
                  <a:cubicBezTo>
                    <a:pt x="174" y="638"/>
                    <a:pt x="177" y="640"/>
                    <a:pt x="178" y="639"/>
                  </a:cubicBezTo>
                  <a:cubicBezTo>
                    <a:pt x="179" y="639"/>
                    <a:pt x="178" y="636"/>
                    <a:pt x="179" y="636"/>
                  </a:cubicBezTo>
                  <a:cubicBezTo>
                    <a:pt x="179" y="634"/>
                    <a:pt x="178" y="621"/>
                    <a:pt x="177" y="625"/>
                  </a:cubicBezTo>
                  <a:cubicBezTo>
                    <a:pt x="174" y="623"/>
                    <a:pt x="175" y="619"/>
                    <a:pt x="175" y="617"/>
                  </a:cubicBezTo>
                  <a:cubicBezTo>
                    <a:pt x="175" y="613"/>
                    <a:pt x="176" y="610"/>
                    <a:pt x="175" y="607"/>
                  </a:cubicBezTo>
                  <a:cubicBezTo>
                    <a:pt x="175" y="605"/>
                    <a:pt x="173" y="606"/>
                    <a:pt x="172" y="606"/>
                  </a:cubicBezTo>
                  <a:cubicBezTo>
                    <a:pt x="172" y="605"/>
                    <a:pt x="174" y="604"/>
                    <a:pt x="174" y="603"/>
                  </a:cubicBezTo>
                  <a:cubicBezTo>
                    <a:pt x="174" y="603"/>
                    <a:pt x="172" y="602"/>
                    <a:pt x="172" y="601"/>
                  </a:cubicBezTo>
                  <a:cubicBezTo>
                    <a:pt x="172" y="598"/>
                    <a:pt x="171" y="599"/>
                    <a:pt x="170" y="597"/>
                  </a:cubicBezTo>
                  <a:cubicBezTo>
                    <a:pt x="169" y="597"/>
                    <a:pt x="170" y="595"/>
                    <a:pt x="170" y="594"/>
                  </a:cubicBezTo>
                  <a:cubicBezTo>
                    <a:pt x="169" y="594"/>
                    <a:pt x="166" y="594"/>
                    <a:pt x="167" y="593"/>
                  </a:cubicBezTo>
                  <a:cubicBezTo>
                    <a:pt x="167" y="593"/>
                    <a:pt x="168" y="593"/>
                    <a:pt x="168" y="593"/>
                  </a:cubicBezTo>
                  <a:cubicBezTo>
                    <a:pt x="166" y="590"/>
                    <a:pt x="165" y="589"/>
                    <a:pt x="161" y="587"/>
                  </a:cubicBezTo>
                  <a:cubicBezTo>
                    <a:pt x="160" y="587"/>
                    <a:pt x="161" y="586"/>
                    <a:pt x="160" y="586"/>
                  </a:cubicBezTo>
                  <a:cubicBezTo>
                    <a:pt x="158" y="586"/>
                    <a:pt x="158" y="582"/>
                    <a:pt x="156" y="583"/>
                  </a:cubicBezTo>
                  <a:cubicBezTo>
                    <a:pt x="153" y="571"/>
                    <a:pt x="156" y="561"/>
                    <a:pt x="156" y="548"/>
                  </a:cubicBezTo>
                  <a:cubicBezTo>
                    <a:pt x="155" y="545"/>
                    <a:pt x="152" y="550"/>
                    <a:pt x="153" y="544"/>
                  </a:cubicBezTo>
                  <a:cubicBezTo>
                    <a:pt x="145" y="545"/>
                    <a:pt x="138" y="543"/>
                    <a:pt x="133" y="541"/>
                  </a:cubicBezTo>
                  <a:cubicBezTo>
                    <a:pt x="135" y="533"/>
                    <a:pt x="129" y="542"/>
                    <a:pt x="130" y="534"/>
                  </a:cubicBezTo>
                  <a:cubicBezTo>
                    <a:pt x="124" y="532"/>
                    <a:pt x="123" y="531"/>
                    <a:pt x="115" y="533"/>
                  </a:cubicBezTo>
                  <a:cubicBezTo>
                    <a:pt x="114" y="533"/>
                    <a:pt x="111" y="533"/>
                    <a:pt x="109" y="534"/>
                  </a:cubicBezTo>
                  <a:cubicBezTo>
                    <a:pt x="109" y="534"/>
                    <a:pt x="105" y="536"/>
                    <a:pt x="101" y="535"/>
                  </a:cubicBezTo>
                  <a:cubicBezTo>
                    <a:pt x="103" y="539"/>
                    <a:pt x="105" y="537"/>
                    <a:pt x="98" y="538"/>
                  </a:cubicBezTo>
                  <a:cubicBezTo>
                    <a:pt x="93" y="539"/>
                    <a:pt x="90" y="541"/>
                    <a:pt x="83" y="541"/>
                  </a:cubicBezTo>
                  <a:cubicBezTo>
                    <a:pt x="80" y="541"/>
                    <a:pt x="80" y="540"/>
                    <a:pt x="78" y="540"/>
                  </a:cubicBezTo>
                  <a:cubicBezTo>
                    <a:pt x="69" y="539"/>
                    <a:pt x="60" y="544"/>
                    <a:pt x="52" y="542"/>
                  </a:cubicBezTo>
                  <a:cubicBezTo>
                    <a:pt x="52" y="538"/>
                    <a:pt x="47" y="539"/>
                    <a:pt x="45" y="538"/>
                  </a:cubicBezTo>
                  <a:cubicBezTo>
                    <a:pt x="44" y="538"/>
                    <a:pt x="45" y="536"/>
                    <a:pt x="45" y="535"/>
                  </a:cubicBezTo>
                  <a:cubicBezTo>
                    <a:pt x="44" y="535"/>
                    <a:pt x="41" y="536"/>
                    <a:pt x="41" y="535"/>
                  </a:cubicBezTo>
                  <a:cubicBezTo>
                    <a:pt x="40" y="535"/>
                    <a:pt x="41" y="533"/>
                    <a:pt x="41" y="533"/>
                  </a:cubicBezTo>
                  <a:cubicBezTo>
                    <a:pt x="39" y="532"/>
                    <a:pt x="38" y="533"/>
                    <a:pt x="38" y="531"/>
                  </a:cubicBezTo>
                  <a:cubicBezTo>
                    <a:pt x="38" y="531"/>
                    <a:pt x="35" y="529"/>
                    <a:pt x="35" y="528"/>
                  </a:cubicBezTo>
                  <a:cubicBezTo>
                    <a:pt x="34" y="528"/>
                    <a:pt x="35" y="527"/>
                    <a:pt x="34" y="527"/>
                  </a:cubicBezTo>
                  <a:cubicBezTo>
                    <a:pt x="32" y="527"/>
                    <a:pt x="33" y="525"/>
                    <a:pt x="32" y="524"/>
                  </a:cubicBezTo>
                  <a:cubicBezTo>
                    <a:pt x="31" y="523"/>
                    <a:pt x="30" y="524"/>
                    <a:pt x="29" y="523"/>
                  </a:cubicBezTo>
                  <a:cubicBezTo>
                    <a:pt x="29" y="522"/>
                    <a:pt x="30" y="521"/>
                    <a:pt x="29" y="520"/>
                  </a:cubicBezTo>
                  <a:cubicBezTo>
                    <a:pt x="28" y="519"/>
                    <a:pt x="26" y="521"/>
                    <a:pt x="26" y="519"/>
                  </a:cubicBezTo>
                  <a:cubicBezTo>
                    <a:pt x="26" y="518"/>
                    <a:pt x="28" y="516"/>
                    <a:pt x="28" y="517"/>
                  </a:cubicBezTo>
                  <a:cubicBezTo>
                    <a:pt x="26" y="513"/>
                    <a:pt x="20" y="514"/>
                    <a:pt x="21" y="509"/>
                  </a:cubicBezTo>
                  <a:cubicBezTo>
                    <a:pt x="14" y="511"/>
                    <a:pt x="17" y="503"/>
                    <a:pt x="11" y="505"/>
                  </a:cubicBezTo>
                  <a:cubicBezTo>
                    <a:pt x="12" y="503"/>
                    <a:pt x="13" y="502"/>
                    <a:pt x="12" y="500"/>
                  </a:cubicBezTo>
                  <a:cubicBezTo>
                    <a:pt x="12" y="498"/>
                    <a:pt x="9" y="499"/>
                    <a:pt x="7" y="499"/>
                  </a:cubicBezTo>
                  <a:cubicBezTo>
                    <a:pt x="8" y="496"/>
                    <a:pt x="4" y="496"/>
                    <a:pt x="4" y="495"/>
                  </a:cubicBezTo>
                  <a:cubicBezTo>
                    <a:pt x="4" y="492"/>
                    <a:pt x="6" y="493"/>
                    <a:pt x="4" y="489"/>
                  </a:cubicBezTo>
                  <a:cubicBezTo>
                    <a:pt x="4" y="488"/>
                    <a:pt x="3" y="489"/>
                    <a:pt x="3" y="488"/>
                  </a:cubicBezTo>
                  <a:cubicBezTo>
                    <a:pt x="3" y="487"/>
                    <a:pt x="1" y="483"/>
                    <a:pt x="0" y="482"/>
                  </a:cubicBezTo>
                  <a:cubicBezTo>
                    <a:pt x="0" y="480"/>
                    <a:pt x="3" y="482"/>
                    <a:pt x="4" y="481"/>
                  </a:cubicBezTo>
                  <a:cubicBezTo>
                    <a:pt x="5" y="480"/>
                    <a:pt x="4" y="476"/>
                    <a:pt x="7" y="476"/>
                  </a:cubicBezTo>
                  <a:cubicBezTo>
                    <a:pt x="7" y="469"/>
                    <a:pt x="7" y="461"/>
                    <a:pt x="7" y="453"/>
                  </a:cubicBezTo>
                  <a:cubicBezTo>
                    <a:pt x="7" y="451"/>
                    <a:pt x="4" y="452"/>
                    <a:pt x="4" y="451"/>
                  </a:cubicBezTo>
                  <a:cubicBezTo>
                    <a:pt x="4" y="451"/>
                    <a:pt x="5" y="449"/>
                    <a:pt x="5" y="448"/>
                  </a:cubicBezTo>
                  <a:cubicBezTo>
                    <a:pt x="6" y="446"/>
                    <a:pt x="4" y="445"/>
                    <a:pt x="4" y="443"/>
                  </a:cubicBezTo>
                  <a:cubicBezTo>
                    <a:pt x="9" y="449"/>
                    <a:pt x="4" y="433"/>
                    <a:pt x="10" y="439"/>
                  </a:cubicBezTo>
                  <a:cubicBezTo>
                    <a:pt x="11" y="437"/>
                    <a:pt x="9" y="432"/>
                    <a:pt x="11" y="430"/>
                  </a:cubicBezTo>
                  <a:cubicBezTo>
                    <a:pt x="11" y="430"/>
                    <a:pt x="14" y="430"/>
                    <a:pt x="14" y="430"/>
                  </a:cubicBezTo>
                  <a:cubicBezTo>
                    <a:pt x="14" y="429"/>
                    <a:pt x="12" y="428"/>
                    <a:pt x="12" y="426"/>
                  </a:cubicBezTo>
                  <a:cubicBezTo>
                    <a:pt x="18" y="425"/>
                    <a:pt x="17" y="417"/>
                    <a:pt x="22" y="416"/>
                  </a:cubicBezTo>
                  <a:cubicBezTo>
                    <a:pt x="22" y="411"/>
                    <a:pt x="27" y="411"/>
                    <a:pt x="26" y="406"/>
                  </a:cubicBezTo>
                  <a:cubicBezTo>
                    <a:pt x="29" y="407"/>
                    <a:pt x="29" y="405"/>
                    <a:pt x="29" y="404"/>
                  </a:cubicBezTo>
                  <a:cubicBezTo>
                    <a:pt x="38" y="403"/>
                    <a:pt x="44" y="400"/>
                    <a:pt x="43" y="389"/>
                  </a:cubicBezTo>
                  <a:cubicBezTo>
                    <a:pt x="49" y="391"/>
                    <a:pt x="44" y="382"/>
                    <a:pt x="49" y="382"/>
                  </a:cubicBezTo>
                  <a:cubicBezTo>
                    <a:pt x="49" y="380"/>
                    <a:pt x="49" y="377"/>
                    <a:pt x="49" y="374"/>
                  </a:cubicBezTo>
                  <a:cubicBezTo>
                    <a:pt x="51" y="374"/>
                    <a:pt x="52" y="372"/>
                    <a:pt x="55" y="373"/>
                  </a:cubicBezTo>
                  <a:cubicBezTo>
                    <a:pt x="57" y="370"/>
                    <a:pt x="59" y="368"/>
                    <a:pt x="62" y="364"/>
                  </a:cubicBezTo>
                  <a:cubicBezTo>
                    <a:pt x="62" y="363"/>
                    <a:pt x="63" y="364"/>
                    <a:pt x="63" y="363"/>
                  </a:cubicBezTo>
                  <a:cubicBezTo>
                    <a:pt x="63" y="361"/>
                    <a:pt x="67" y="361"/>
                    <a:pt x="66" y="359"/>
                  </a:cubicBezTo>
                  <a:cubicBezTo>
                    <a:pt x="72" y="360"/>
                    <a:pt x="73" y="355"/>
                    <a:pt x="78" y="356"/>
                  </a:cubicBezTo>
                  <a:cubicBezTo>
                    <a:pt x="76" y="361"/>
                    <a:pt x="85" y="356"/>
                    <a:pt x="83" y="361"/>
                  </a:cubicBezTo>
                  <a:cubicBezTo>
                    <a:pt x="85" y="358"/>
                    <a:pt x="97" y="363"/>
                    <a:pt x="97" y="357"/>
                  </a:cubicBezTo>
                  <a:cubicBezTo>
                    <a:pt x="103" y="356"/>
                    <a:pt x="109" y="355"/>
                    <a:pt x="112" y="350"/>
                  </a:cubicBezTo>
                  <a:cubicBezTo>
                    <a:pt x="114" y="350"/>
                    <a:pt x="116" y="350"/>
                    <a:pt x="116" y="349"/>
                  </a:cubicBezTo>
                  <a:cubicBezTo>
                    <a:pt x="119" y="349"/>
                    <a:pt x="119" y="350"/>
                    <a:pt x="122" y="350"/>
                  </a:cubicBezTo>
                  <a:cubicBezTo>
                    <a:pt x="125" y="350"/>
                    <a:pt x="128" y="349"/>
                    <a:pt x="130" y="349"/>
                  </a:cubicBezTo>
                  <a:cubicBezTo>
                    <a:pt x="130" y="349"/>
                    <a:pt x="131" y="350"/>
                    <a:pt x="132" y="350"/>
                  </a:cubicBezTo>
                  <a:cubicBezTo>
                    <a:pt x="135" y="350"/>
                    <a:pt x="141" y="353"/>
                    <a:pt x="147" y="352"/>
                  </a:cubicBezTo>
                  <a:cubicBezTo>
                    <a:pt x="150" y="351"/>
                    <a:pt x="154" y="347"/>
                    <a:pt x="157" y="350"/>
                  </a:cubicBezTo>
                  <a:cubicBezTo>
                    <a:pt x="159" y="353"/>
                    <a:pt x="158" y="350"/>
                    <a:pt x="163" y="350"/>
                  </a:cubicBezTo>
                  <a:cubicBezTo>
                    <a:pt x="163" y="351"/>
                    <a:pt x="164" y="352"/>
                    <a:pt x="164" y="353"/>
                  </a:cubicBezTo>
                  <a:cubicBezTo>
                    <a:pt x="164" y="353"/>
                    <a:pt x="161" y="354"/>
                    <a:pt x="161" y="354"/>
                  </a:cubicBezTo>
                  <a:cubicBezTo>
                    <a:pt x="161" y="356"/>
                    <a:pt x="162" y="355"/>
                    <a:pt x="163" y="356"/>
                  </a:cubicBezTo>
                  <a:cubicBezTo>
                    <a:pt x="163" y="357"/>
                    <a:pt x="161" y="357"/>
                    <a:pt x="161" y="357"/>
                  </a:cubicBezTo>
                  <a:cubicBezTo>
                    <a:pt x="161" y="358"/>
                    <a:pt x="163" y="359"/>
                    <a:pt x="163" y="360"/>
                  </a:cubicBezTo>
                  <a:cubicBezTo>
                    <a:pt x="162" y="364"/>
                    <a:pt x="160" y="366"/>
                    <a:pt x="164" y="371"/>
                  </a:cubicBezTo>
                  <a:cubicBezTo>
                    <a:pt x="165" y="374"/>
                    <a:pt x="166" y="370"/>
                    <a:pt x="168" y="373"/>
                  </a:cubicBezTo>
                  <a:cubicBezTo>
                    <a:pt x="168" y="374"/>
                    <a:pt x="171" y="373"/>
                    <a:pt x="171" y="374"/>
                  </a:cubicBezTo>
                  <a:cubicBezTo>
                    <a:pt x="171" y="374"/>
                    <a:pt x="171" y="377"/>
                    <a:pt x="171" y="377"/>
                  </a:cubicBezTo>
                  <a:cubicBezTo>
                    <a:pt x="172" y="378"/>
                    <a:pt x="175" y="376"/>
                    <a:pt x="175" y="378"/>
                  </a:cubicBezTo>
                  <a:cubicBezTo>
                    <a:pt x="180" y="376"/>
                    <a:pt x="183" y="382"/>
                    <a:pt x="185" y="378"/>
                  </a:cubicBezTo>
                  <a:cubicBezTo>
                    <a:pt x="187" y="378"/>
                    <a:pt x="186" y="381"/>
                    <a:pt x="186" y="381"/>
                  </a:cubicBezTo>
                  <a:cubicBezTo>
                    <a:pt x="189" y="383"/>
                    <a:pt x="190" y="381"/>
                    <a:pt x="193" y="382"/>
                  </a:cubicBezTo>
                  <a:cubicBezTo>
                    <a:pt x="194" y="383"/>
                    <a:pt x="194" y="385"/>
                    <a:pt x="195" y="385"/>
                  </a:cubicBezTo>
                  <a:cubicBezTo>
                    <a:pt x="195" y="386"/>
                    <a:pt x="197" y="385"/>
                    <a:pt x="198" y="385"/>
                  </a:cubicBezTo>
                  <a:cubicBezTo>
                    <a:pt x="199" y="387"/>
                    <a:pt x="200" y="386"/>
                    <a:pt x="202" y="387"/>
                  </a:cubicBezTo>
                  <a:cubicBezTo>
                    <a:pt x="202" y="387"/>
                    <a:pt x="203" y="389"/>
                    <a:pt x="203" y="389"/>
                  </a:cubicBezTo>
                  <a:cubicBezTo>
                    <a:pt x="204" y="390"/>
                    <a:pt x="206" y="388"/>
                    <a:pt x="207" y="388"/>
                  </a:cubicBezTo>
                  <a:cubicBezTo>
                    <a:pt x="207" y="388"/>
                    <a:pt x="208" y="389"/>
                    <a:pt x="209" y="389"/>
                  </a:cubicBezTo>
                  <a:cubicBezTo>
                    <a:pt x="210" y="390"/>
                    <a:pt x="211" y="389"/>
                    <a:pt x="212" y="389"/>
                  </a:cubicBezTo>
                  <a:cubicBezTo>
                    <a:pt x="212" y="388"/>
                    <a:pt x="214" y="388"/>
                    <a:pt x="214" y="387"/>
                  </a:cubicBezTo>
                  <a:cubicBezTo>
                    <a:pt x="214" y="387"/>
                    <a:pt x="217" y="386"/>
                    <a:pt x="216" y="385"/>
                  </a:cubicBezTo>
                  <a:cubicBezTo>
                    <a:pt x="212" y="382"/>
                    <a:pt x="220" y="383"/>
                    <a:pt x="220" y="378"/>
                  </a:cubicBezTo>
                  <a:cubicBezTo>
                    <a:pt x="224" y="379"/>
                    <a:pt x="224" y="376"/>
                    <a:pt x="229" y="377"/>
                  </a:cubicBezTo>
                  <a:cubicBezTo>
                    <a:pt x="229" y="377"/>
                    <a:pt x="230" y="378"/>
                    <a:pt x="230" y="378"/>
                  </a:cubicBezTo>
                  <a:cubicBezTo>
                    <a:pt x="232" y="379"/>
                    <a:pt x="234" y="378"/>
                    <a:pt x="236" y="378"/>
                  </a:cubicBezTo>
                  <a:cubicBezTo>
                    <a:pt x="236" y="378"/>
                    <a:pt x="238" y="381"/>
                    <a:pt x="238" y="381"/>
                  </a:cubicBezTo>
                  <a:cubicBezTo>
                    <a:pt x="239" y="381"/>
                    <a:pt x="241" y="379"/>
                    <a:pt x="243" y="380"/>
                  </a:cubicBezTo>
                  <a:cubicBezTo>
                    <a:pt x="243" y="380"/>
                    <a:pt x="242" y="382"/>
                    <a:pt x="243" y="382"/>
                  </a:cubicBezTo>
                  <a:cubicBezTo>
                    <a:pt x="244" y="383"/>
                    <a:pt x="246" y="380"/>
                    <a:pt x="248" y="381"/>
                  </a:cubicBezTo>
                  <a:cubicBezTo>
                    <a:pt x="249" y="382"/>
                    <a:pt x="245" y="383"/>
                    <a:pt x="245" y="382"/>
                  </a:cubicBezTo>
                  <a:cubicBezTo>
                    <a:pt x="246" y="385"/>
                    <a:pt x="255" y="385"/>
                    <a:pt x="259" y="385"/>
                  </a:cubicBezTo>
                  <a:cubicBezTo>
                    <a:pt x="259" y="391"/>
                    <a:pt x="271" y="389"/>
                    <a:pt x="273" y="385"/>
                  </a:cubicBezTo>
                  <a:cubicBezTo>
                    <a:pt x="274" y="387"/>
                    <a:pt x="280" y="384"/>
                    <a:pt x="282" y="385"/>
                  </a:cubicBezTo>
                  <a:cubicBezTo>
                    <a:pt x="283" y="387"/>
                    <a:pt x="282" y="385"/>
                    <a:pt x="285" y="385"/>
                  </a:cubicBezTo>
                  <a:cubicBezTo>
                    <a:pt x="287" y="386"/>
                    <a:pt x="289" y="387"/>
                    <a:pt x="292" y="387"/>
                  </a:cubicBezTo>
                  <a:cubicBezTo>
                    <a:pt x="294" y="386"/>
                    <a:pt x="295" y="384"/>
                    <a:pt x="299" y="384"/>
                  </a:cubicBezTo>
                  <a:cubicBezTo>
                    <a:pt x="300" y="381"/>
                    <a:pt x="299" y="376"/>
                    <a:pt x="303" y="375"/>
                  </a:cubicBezTo>
                  <a:cubicBezTo>
                    <a:pt x="303" y="373"/>
                    <a:pt x="301" y="373"/>
                    <a:pt x="301" y="370"/>
                  </a:cubicBezTo>
                  <a:cubicBezTo>
                    <a:pt x="306" y="370"/>
                    <a:pt x="306" y="361"/>
                    <a:pt x="310" y="366"/>
                  </a:cubicBezTo>
                  <a:cubicBezTo>
                    <a:pt x="311" y="360"/>
                    <a:pt x="308" y="359"/>
                    <a:pt x="304" y="359"/>
                  </a:cubicBezTo>
                  <a:cubicBezTo>
                    <a:pt x="305" y="357"/>
                    <a:pt x="306" y="355"/>
                    <a:pt x="306" y="353"/>
                  </a:cubicBezTo>
                  <a:cubicBezTo>
                    <a:pt x="304" y="349"/>
                    <a:pt x="296" y="352"/>
                    <a:pt x="294" y="347"/>
                  </a:cubicBezTo>
                  <a:cubicBezTo>
                    <a:pt x="292" y="349"/>
                    <a:pt x="287" y="349"/>
                    <a:pt x="286" y="352"/>
                  </a:cubicBezTo>
                  <a:cubicBezTo>
                    <a:pt x="284" y="352"/>
                    <a:pt x="285" y="349"/>
                    <a:pt x="285" y="349"/>
                  </a:cubicBezTo>
                  <a:cubicBezTo>
                    <a:pt x="282" y="347"/>
                    <a:pt x="278" y="350"/>
                    <a:pt x="275" y="349"/>
                  </a:cubicBezTo>
                  <a:cubicBezTo>
                    <a:pt x="273" y="350"/>
                    <a:pt x="273" y="352"/>
                    <a:pt x="271" y="352"/>
                  </a:cubicBezTo>
                  <a:cubicBezTo>
                    <a:pt x="267" y="352"/>
                    <a:pt x="267" y="346"/>
                    <a:pt x="261" y="347"/>
                  </a:cubicBezTo>
                  <a:cubicBezTo>
                    <a:pt x="261" y="345"/>
                    <a:pt x="259" y="344"/>
                    <a:pt x="259" y="342"/>
                  </a:cubicBezTo>
                  <a:cubicBezTo>
                    <a:pt x="258" y="342"/>
                    <a:pt x="257" y="342"/>
                    <a:pt x="257" y="340"/>
                  </a:cubicBezTo>
                  <a:cubicBezTo>
                    <a:pt x="256" y="339"/>
                    <a:pt x="254" y="338"/>
                    <a:pt x="251" y="338"/>
                  </a:cubicBezTo>
                  <a:cubicBezTo>
                    <a:pt x="254" y="334"/>
                    <a:pt x="252" y="326"/>
                    <a:pt x="251" y="322"/>
                  </a:cubicBezTo>
                  <a:cubicBezTo>
                    <a:pt x="247" y="325"/>
                    <a:pt x="243" y="319"/>
                    <a:pt x="243" y="326"/>
                  </a:cubicBezTo>
                  <a:cubicBezTo>
                    <a:pt x="238" y="324"/>
                    <a:pt x="238" y="328"/>
                    <a:pt x="234" y="325"/>
                  </a:cubicBezTo>
                  <a:cubicBezTo>
                    <a:pt x="234" y="327"/>
                    <a:pt x="234" y="327"/>
                    <a:pt x="233" y="328"/>
                  </a:cubicBezTo>
                  <a:cubicBezTo>
                    <a:pt x="234" y="329"/>
                    <a:pt x="235" y="329"/>
                    <a:pt x="236" y="331"/>
                  </a:cubicBezTo>
                  <a:cubicBezTo>
                    <a:pt x="236" y="332"/>
                    <a:pt x="235" y="334"/>
                    <a:pt x="238" y="333"/>
                  </a:cubicBezTo>
                  <a:cubicBezTo>
                    <a:pt x="237" y="338"/>
                    <a:pt x="237" y="336"/>
                    <a:pt x="240" y="339"/>
                  </a:cubicBezTo>
                  <a:cubicBezTo>
                    <a:pt x="241" y="342"/>
                    <a:pt x="238" y="341"/>
                    <a:pt x="237" y="342"/>
                  </a:cubicBezTo>
                  <a:cubicBezTo>
                    <a:pt x="237" y="342"/>
                    <a:pt x="235" y="347"/>
                    <a:pt x="234" y="346"/>
                  </a:cubicBezTo>
                  <a:cubicBezTo>
                    <a:pt x="231" y="343"/>
                    <a:pt x="234" y="350"/>
                    <a:pt x="229" y="349"/>
                  </a:cubicBezTo>
                  <a:cubicBezTo>
                    <a:pt x="228" y="348"/>
                    <a:pt x="227" y="346"/>
                    <a:pt x="226" y="346"/>
                  </a:cubicBezTo>
                  <a:cubicBezTo>
                    <a:pt x="225" y="344"/>
                    <a:pt x="227" y="343"/>
                    <a:pt x="229" y="343"/>
                  </a:cubicBezTo>
                  <a:cubicBezTo>
                    <a:pt x="227" y="341"/>
                    <a:pt x="222" y="340"/>
                    <a:pt x="226" y="336"/>
                  </a:cubicBezTo>
                  <a:cubicBezTo>
                    <a:pt x="224" y="335"/>
                    <a:pt x="221" y="337"/>
                    <a:pt x="220" y="336"/>
                  </a:cubicBezTo>
                  <a:cubicBezTo>
                    <a:pt x="219" y="335"/>
                    <a:pt x="223" y="335"/>
                    <a:pt x="223" y="335"/>
                  </a:cubicBezTo>
                  <a:cubicBezTo>
                    <a:pt x="223" y="335"/>
                    <a:pt x="219" y="331"/>
                    <a:pt x="216" y="329"/>
                  </a:cubicBezTo>
                  <a:cubicBezTo>
                    <a:pt x="217" y="323"/>
                    <a:pt x="213" y="321"/>
                    <a:pt x="213" y="315"/>
                  </a:cubicBezTo>
                  <a:cubicBezTo>
                    <a:pt x="214" y="313"/>
                    <a:pt x="209" y="315"/>
                    <a:pt x="209" y="314"/>
                  </a:cubicBezTo>
                  <a:cubicBezTo>
                    <a:pt x="209" y="313"/>
                    <a:pt x="211" y="311"/>
                    <a:pt x="210" y="311"/>
                  </a:cubicBezTo>
                  <a:cubicBezTo>
                    <a:pt x="207" y="309"/>
                    <a:pt x="207" y="311"/>
                    <a:pt x="205" y="310"/>
                  </a:cubicBezTo>
                  <a:cubicBezTo>
                    <a:pt x="204" y="309"/>
                    <a:pt x="206" y="308"/>
                    <a:pt x="206" y="307"/>
                  </a:cubicBezTo>
                  <a:cubicBezTo>
                    <a:pt x="206" y="306"/>
                    <a:pt x="204" y="308"/>
                    <a:pt x="205" y="308"/>
                  </a:cubicBezTo>
                  <a:cubicBezTo>
                    <a:pt x="203" y="308"/>
                    <a:pt x="204" y="306"/>
                    <a:pt x="203" y="305"/>
                  </a:cubicBezTo>
                  <a:cubicBezTo>
                    <a:pt x="198" y="306"/>
                    <a:pt x="198" y="302"/>
                    <a:pt x="192" y="303"/>
                  </a:cubicBezTo>
                  <a:cubicBezTo>
                    <a:pt x="192" y="301"/>
                    <a:pt x="190" y="301"/>
                    <a:pt x="189" y="300"/>
                  </a:cubicBezTo>
                  <a:cubicBezTo>
                    <a:pt x="189" y="299"/>
                    <a:pt x="190" y="297"/>
                    <a:pt x="189" y="297"/>
                  </a:cubicBezTo>
                  <a:cubicBezTo>
                    <a:pt x="189" y="296"/>
                    <a:pt x="187" y="297"/>
                    <a:pt x="186" y="297"/>
                  </a:cubicBezTo>
                  <a:cubicBezTo>
                    <a:pt x="186" y="297"/>
                    <a:pt x="186" y="291"/>
                    <a:pt x="185" y="293"/>
                  </a:cubicBezTo>
                  <a:cubicBezTo>
                    <a:pt x="184" y="294"/>
                    <a:pt x="183" y="293"/>
                    <a:pt x="182" y="291"/>
                  </a:cubicBezTo>
                  <a:cubicBezTo>
                    <a:pt x="182" y="291"/>
                    <a:pt x="180" y="290"/>
                    <a:pt x="181" y="288"/>
                  </a:cubicBezTo>
                  <a:cubicBezTo>
                    <a:pt x="176" y="289"/>
                    <a:pt x="177" y="290"/>
                    <a:pt x="172" y="288"/>
                  </a:cubicBezTo>
                  <a:cubicBezTo>
                    <a:pt x="171" y="289"/>
                    <a:pt x="171" y="291"/>
                    <a:pt x="170" y="291"/>
                  </a:cubicBezTo>
                  <a:cubicBezTo>
                    <a:pt x="168" y="295"/>
                    <a:pt x="172" y="294"/>
                    <a:pt x="172" y="297"/>
                  </a:cubicBezTo>
                  <a:cubicBezTo>
                    <a:pt x="172" y="298"/>
                    <a:pt x="175" y="301"/>
                    <a:pt x="175" y="301"/>
                  </a:cubicBezTo>
                  <a:cubicBezTo>
                    <a:pt x="176" y="302"/>
                    <a:pt x="176" y="303"/>
                    <a:pt x="178" y="303"/>
                  </a:cubicBezTo>
                  <a:cubicBezTo>
                    <a:pt x="176" y="307"/>
                    <a:pt x="181" y="306"/>
                    <a:pt x="182" y="308"/>
                  </a:cubicBezTo>
                  <a:cubicBezTo>
                    <a:pt x="183" y="309"/>
                    <a:pt x="184" y="314"/>
                    <a:pt x="185" y="312"/>
                  </a:cubicBezTo>
                  <a:cubicBezTo>
                    <a:pt x="187" y="310"/>
                    <a:pt x="185" y="313"/>
                    <a:pt x="186" y="314"/>
                  </a:cubicBezTo>
                  <a:cubicBezTo>
                    <a:pt x="188" y="315"/>
                    <a:pt x="191" y="314"/>
                    <a:pt x="192" y="318"/>
                  </a:cubicBezTo>
                  <a:cubicBezTo>
                    <a:pt x="194" y="317"/>
                    <a:pt x="194" y="319"/>
                    <a:pt x="195" y="319"/>
                  </a:cubicBezTo>
                  <a:cubicBezTo>
                    <a:pt x="196" y="319"/>
                    <a:pt x="197" y="318"/>
                    <a:pt x="196" y="318"/>
                  </a:cubicBezTo>
                  <a:cubicBezTo>
                    <a:pt x="198" y="318"/>
                    <a:pt x="198" y="322"/>
                    <a:pt x="199" y="319"/>
                  </a:cubicBezTo>
                  <a:cubicBezTo>
                    <a:pt x="202" y="319"/>
                    <a:pt x="198" y="326"/>
                    <a:pt x="203" y="324"/>
                  </a:cubicBezTo>
                  <a:cubicBezTo>
                    <a:pt x="203" y="327"/>
                    <a:pt x="197" y="324"/>
                    <a:pt x="195" y="325"/>
                  </a:cubicBezTo>
                  <a:cubicBezTo>
                    <a:pt x="196" y="326"/>
                    <a:pt x="197" y="326"/>
                    <a:pt x="198" y="328"/>
                  </a:cubicBezTo>
                  <a:cubicBezTo>
                    <a:pt x="199" y="330"/>
                    <a:pt x="195" y="335"/>
                    <a:pt x="198" y="335"/>
                  </a:cubicBezTo>
                  <a:cubicBezTo>
                    <a:pt x="196" y="337"/>
                    <a:pt x="193" y="337"/>
                    <a:pt x="191" y="338"/>
                  </a:cubicBezTo>
                  <a:cubicBezTo>
                    <a:pt x="193" y="337"/>
                    <a:pt x="191" y="332"/>
                    <a:pt x="193" y="332"/>
                  </a:cubicBezTo>
                  <a:cubicBezTo>
                    <a:pt x="192" y="331"/>
                    <a:pt x="193" y="328"/>
                    <a:pt x="191" y="328"/>
                  </a:cubicBezTo>
                  <a:cubicBezTo>
                    <a:pt x="188" y="328"/>
                    <a:pt x="192" y="326"/>
                    <a:pt x="188" y="324"/>
                  </a:cubicBezTo>
                  <a:cubicBezTo>
                    <a:pt x="186" y="323"/>
                    <a:pt x="183" y="323"/>
                    <a:pt x="184" y="319"/>
                  </a:cubicBezTo>
                  <a:cubicBezTo>
                    <a:pt x="178" y="321"/>
                    <a:pt x="177" y="317"/>
                    <a:pt x="172" y="317"/>
                  </a:cubicBezTo>
                  <a:cubicBezTo>
                    <a:pt x="172" y="313"/>
                    <a:pt x="169" y="312"/>
                    <a:pt x="167" y="308"/>
                  </a:cubicBezTo>
                  <a:cubicBezTo>
                    <a:pt x="166" y="307"/>
                    <a:pt x="165" y="308"/>
                    <a:pt x="165" y="307"/>
                  </a:cubicBezTo>
                  <a:cubicBezTo>
                    <a:pt x="165" y="305"/>
                    <a:pt x="163" y="306"/>
                    <a:pt x="163" y="305"/>
                  </a:cubicBezTo>
                  <a:cubicBezTo>
                    <a:pt x="162" y="305"/>
                    <a:pt x="163" y="303"/>
                    <a:pt x="163" y="303"/>
                  </a:cubicBezTo>
                  <a:cubicBezTo>
                    <a:pt x="161" y="302"/>
                    <a:pt x="158" y="303"/>
                    <a:pt x="157" y="303"/>
                  </a:cubicBezTo>
                  <a:cubicBezTo>
                    <a:pt x="156" y="302"/>
                    <a:pt x="159" y="301"/>
                    <a:pt x="160" y="301"/>
                  </a:cubicBezTo>
                  <a:cubicBezTo>
                    <a:pt x="158" y="298"/>
                    <a:pt x="150" y="298"/>
                    <a:pt x="146" y="300"/>
                  </a:cubicBezTo>
                  <a:cubicBezTo>
                    <a:pt x="145" y="301"/>
                    <a:pt x="148" y="301"/>
                    <a:pt x="149" y="301"/>
                  </a:cubicBezTo>
                  <a:cubicBezTo>
                    <a:pt x="147" y="303"/>
                    <a:pt x="146" y="301"/>
                    <a:pt x="144" y="303"/>
                  </a:cubicBezTo>
                  <a:cubicBezTo>
                    <a:pt x="141" y="304"/>
                    <a:pt x="141" y="309"/>
                    <a:pt x="139" y="308"/>
                  </a:cubicBezTo>
                  <a:cubicBezTo>
                    <a:pt x="133" y="308"/>
                    <a:pt x="132" y="303"/>
                    <a:pt x="125" y="304"/>
                  </a:cubicBezTo>
                  <a:cubicBezTo>
                    <a:pt x="123" y="305"/>
                    <a:pt x="123" y="308"/>
                    <a:pt x="119" y="307"/>
                  </a:cubicBezTo>
                  <a:cubicBezTo>
                    <a:pt x="119" y="310"/>
                    <a:pt x="119" y="313"/>
                    <a:pt x="119" y="317"/>
                  </a:cubicBezTo>
                  <a:cubicBezTo>
                    <a:pt x="115" y="319"/>
                    <a:pt x="106" y="317"/>
                    <a:pt x="108" y="325"/>
                  </a:cubicBezTo>
                  <a:cubicBezTo>
                    <a:pt x="99" y="323"/>
                    <a:pt x="106" y="331"/>
                    <a:pt x="98" y="331"/>
                  </a:cubicBezTo>
                  <a:cubicBezTo>
                    <a:pt x="98" y="332"/>
                    <a:pt x="103" y="336"/>
                    <a:pt x="99" y="336"/>
                  </a:cubicBezTo>
                  <a:cubicBezTo>
                    <a:pt x="99" y="341"/>
                    <a:pt x="97" y="336"/>
                    <a:pt x="94" y="340"/>
                  </a:cubicBezTo>
                  <a:cubicBezTo>
                    <a:pt x="94" y="342"/>
                    <a:pt x="94" y="343"/>
                    <a:pt x="95" y="343"/>
                  </a:cubicBezTo>
                  <a:cubicBezTo>
                    <a:pt x="95" y="346"/>
                    <a:pt x="90" y="344"/>
                    <a:pt x="88" y="345"/>
                  </a:cubicBezTo>
                  <a:cubicBezTo>
                    <a:pt x="87" y="345"/>
                    <a:pt x="87" y="348"/>
                    <a:pt x="85" y="349"/>
                  </a:cubicBezTo>
                  <a:cubicBezTo>
                    <a:pt x="81" y="351"/>
                    <a:pt x="74" y="348"/>
                    <a:pt x="70" y="353"/>
                  </a:cubicBezTo>
                  <a:cubicBezTo>
                    <a:pt x="68" y="352"/>
                    <a:pt x="67" y="349"/>
                    <a:pt x="66" y="347"/>
                  </a:cubicBezTo>
                  <a:cubicBezTo>
                    <a:pt x="60" y="346"/>
                    <a:pt x="53" y="349"/>
                    <a:pt x="50" y="347"/>
                  </a:cubicBezTo>
                  <a:cubicBezTo>
                    <a:pt x="51" y="342"/>
                    <a:pt x="53" y="336"/>
                    <a:pt x="49" y="333"/>
                  </a:cubicBezTo>
                  <a:cubicBezTo>
                    <a:pt x="48" y="331"/>
                    <a:pt x="51" y="330"/>
                    <a:pt x="52" y="328"/>
                  </a:cubicBezTo>
                  <a:cubicBezTo>
                    <a:pt x="53" y="324"/>
                    <a:pt x="50" y="319"/>
                    <a:pt x="53" y="317"/>
                  </a:cubicBezTo>
                  <a:cubicBezTo>
                    <a:pt x="52" y="313"/>
                    <a:pt x="52" y="309"/>
                    <a:pt x="49" y="308"/>
                  </a:cubicBezTo>
                  <a:cubicBezTo>
                    <a:pt x="50" y="307"/>
                    <a:pt x="52" y="307"/>
                    <a:pt x="52" y="304"/>
                  </a:cubicBezTo>
                  <a:cubicBezTo>
                    <a:pt x="55" y="305"/>
                    <a:pt x="64" y="301"/>
                    <a:pt x="63" y="307"/>
                  </a:cubicBezTo>
                  <a:cubicBezTo>
                    <a:pt x="66" y="304"/>
                    <a:pt x="80" y="310"/>
                    <a:pt x="83" y="307"/>
                  </a:cubicBezTo>
                  <a:cubicBezTo>
                    <a:pt x="84" y="305"/>
                    <a:pt x="83" y="306"/>
                    <a:pt x="85" y="307"/>
                  </a:cubicBezTo>
                  <a:cubicBezTo>
                    <a:pt x="85" y="307"/>
                    <a:pt x="86" y="305"/>
                    <a:pt x="87" y="305"/>
                  </a:cubicBezTo>
                  <a:cubicBezTo>
                    <a:pt x="87" y="305"/>
                    <a:pt x="87" y="307"/>
                    <a:pt x="87" y="307"/>
                  </a:cubicBezTo>
                  <a:cubicBezTo>
                    <a:pt x="91" y="306"/>
                    <a:pt x="93" y="304"/>
                    <a:pt x="94" y="300"/>
                  </a:cubicBezTo>
                  <a:cubicBezTo>
                    <a:pt x="94" y="298"/>
                    <a:pt x="97" y="291"/>
                    <a:pt x="94" y="287"/>
                  </a:cubicBezTo>
                  <a:cubicBezTo>
                    <a:pt x="92" y="285"/>
                    <a:pt x="95" y="285"/>
                    <a:pt x="92" y="281"/>
                  </a:cubicBezTo>
                  <a:cubicBezTo>
                    <a:pt x="92" y="280"/>
                    <a:pt x="90" y="280"/>
                    <a:pt x="88" y="280"/>
                  </a:cubicBezTo>
                  <a:cubicBezTo>
                    <a:pt x="89" y="279"/>
                    <a:pt x="90" y="278"/>
                    <a:pt x="90" y="276"/>
                  </a:cubicBezTo>
                  <a:cubicBezTo>
                    <a:pt x="88" y="275"/>
                    <a:pt x="87" y="277"/>
                    <a:pt x="87" y="277"/>
                  </a:cubicBezTo>
                  <a:cubicBezTo>
                    <a:pt x="85" y="277"/>
                    <a:pt x="87" y="275"/>
                    <a:pt x="85" y="274"/>
                  </a:cubicBezTo>
                  <a:cubicBezTo>
                    <a:pt x="84" y="274"/>
                    <a:pt x="80" y="274"/>
                    <a:pt x="78" y="273"/>
                  </a:cubicBezTo>
                  <a:cubicBezTo>
                    <a:pt x="78" y="273"/>
                    <a:pt x="78" y="272"/>
                    <a:pt x="77" y="272"/>
                  </a:cubicBezTo>
                  <a:cubicBezTo>
                    <a:pt x="75" y="272"/>
                    <a:pt x="74" y="272"/>
                    <a:pt x="74" y="270"/>
                  </a:cubicBezTo>
                  <a:cubicBezTo>
                    <a:pt x="73" y="266"/>
                    <a:pt x="77" y="269"/>
                    <a:pt x="77" y="269"/>
                  </a:cubicBezTo>
                  <a:cubicBezTo>
                    <a:pt x="81" y="267"/>
                    <a:pt x="84" y="265"/>
                    <a:pt x="92" y="266"/>
                  </a:cubicBezTo>
                  <a:cubicBezTo>
                    <a:pt x="93" y="264"/>
                    <a:pt x="91" y="263"/>
                    <a:pt x="90" y="263"/>
                  </a:cubicBezTo>
                  <a:cubicBezTo>
                    <a:pt x="91" y="259"/>
                    <a:pt x="96" y="263"/>
                    <a:pt x="98" y="263"/>
                  </a:cubicBezTo>
                  <a:cubicBezTo>
                    <a:pt x="99" y="263"/>
                    <a:pt x="102" y="260"/>
                    <a:pt x="102" y="263"/>
                  </a:cubicBezTo>
                  <a:cubicBezTo>
                    <a:pt x="105" y="261"/>
                    <a:pt x="106" y="256"/>
                    <a:pt x="111" y="256"/>
                  </a:cubicBezTo>
                  <a:cubicBezTo>
                    <a:pt x="109" y="251"/>
                    <a:pt x="115" y="254"/>
                    <a:pt x="113" y="249"/>
                  </a:cubicBezTo>
                  <a:cubicBezTo>
                    <a:pt x="116" y="249"/>
                    <a:pt x="119" y="249"/>
                    <a:pt x="122" y="249"/>
                  </a:cubicBezTo>
                  <a:cubicBezTo>
                    <a:pt x="122" y="248"/>
                    <a:pt x="120" y="248"/>
                    <a:pt x="119" y="248"/>
                  </a:cubicBezTo>
                  <a:cubicBezTo>
                    <a:pt x="120" y="246"/>
                    <a:pt x="123" y="247"/>
                    <a:pt x="122" y="242"/>
                  </a:cubicBezTo>
                  <a:cubicBezTo>
                    <a:pt x="126" y="242"/>
                    <a:pt x="125" y="245"/>
                    <a:pt x="127" y="242"/>
                  </a:cubicBezTo>
                  <a:cubicBezTo>
                    <a:pt x="124" y="235"/>
                    <a:pt x="130" y="238"/>
                    <a:pt x="130" y="231"/>
                  </a:cubicBezTo>
                  <a:cubicBezTo>
                    <a:pt x="132" y="231"/>
                    <a:pt x="134" y="231"/>
                    <a:pt x="136" y="231"/>
                  </a:cubicBezTo>
                  <a:cubicBezTo>
                    <a:pt x="138" y="231"/>
                    <a:pt x="138" y="229"/>
                    <a:pt x="139" y="228"/>
                  </a:cubicBezTo>
                  <a:cubicBezTo>
                    <a:pt x="140" y="228"/>
                    <a:pt x="140" y="229"/>
                    <a:pt x="140" y="230"/>
                  </a:cubicBezTo>
                  <a:cubicBezTo>
                    <a:pt x="142" y="230"/>
                    <a:pt x="141" y="228"/>
                    <a:pt x="142" y="228"/>
                  </a:cubicBezTo>
                  <a:cubicBezTo>
                    <a:pt x="143" y="228"/>
                    <a:pt x="146" y="229"/>
                    <a:pt x="147" y="228"/>
                  </a:cubicBezTo>
                  <a:cubicBezTo>
                    <a:pt x="149" y="228"/>
                    <a:pt x="150" y="224"/>
                    <a:pt x="153" y="225"/>
                  </a:cubicBezTo>
                  <a:cubicBezTo>
                    <a:pt x="152" y="222"/>
                    <a:pt x="148" y="223"/>
                    <a:pt x="149" y="218"/>
                  </a:cubicBezTo>
                  <a:cubicBezTo>
                    <a:pt x="152" y="218"/>
                    <a:pt x="150" y="216"/>
                    <a:pt x="150" y="211"/>
                  </a:cubicBezTo>
                  <a:cubicBezTo>
                    <a:pt x="150" y="208"/>
                    <a:pt x="152" y="205"/>
                    <a:pt x="151" y="202"/>
                  </a:cubicBezTo>
                  <a:cubicBezTo>
                    <a:pt x="153" y="202"/>
                    <a:pt x="155" y="202"/>
                    <a:pt x="157" y="202"/>
                  </a:cubicBezTo>
                  <a:cubicBezTo>
                    <a:pt x="161" y="201"/>
                    <a:pt x="154" y="198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0" y="203"/>
                    <a:pt x="160" y="200"/>
                    <a:pt x="161" y="204"/>
                  </a:cubicBezTo>
                  <a:cubicBezTo>
                    <a:pt x="162" y="207"/>
                    <a:pt x="161" y="209"/>
                    <a:pt x="164" y="209"/>
                  </a:cubicBezTo>
                  <a:cubicBezTo>
                    <a:pt x="164" y="211"/>
                    <a:pt x="164" y="213"/>
                    <a:pt x="163" y="213"/>
                  </a:cubicBezTo>
                  <a:cubicBezTo>
                    <a:pt x="162" y="215"/>
                    <a:pt x="169" y="210"/>
                    <a:pt x="171" y="214"/>
                  </a:cubicBezTo>
                  <a:cubicBezTo>
                    <a:pt x="170" y="218"/>
                    <a:pt x="162" y="215"/>
                    <a:pt x="161" y="220"/>
                  </a:cubicBezTo>
                  <a:cubicBezTo>
                    <a:pt x="160" y="223"/>
                    <a:pt x="164" y="223"/>
                    <a:pt x="165" y="224"/>
                  </a:cubicBezTo>
                  <a:cubicBezTo>
                    <a:pt x="167" y="225"/>
                    <a:pt x="167" y="227"/>
                    <a:pt x="170" y="227"/>
                  </a:cubicBezTo>
                  <a:cubicBezTo>
                    <a:pt x="168" y="224"/>
                    <a:pt x="164" y="224"/>
                    <a:pt x="171" y="224"/>
                  </a:cubicBezTo>
                  <a:cubicBezTo>
                    <a:pt x="173" y="224"/>
                    <a:pt x="175" y="224"/>
                    <a:pt x="177" y="224"/>
                  </a:cubicBezTo>
                  <a:cubicBezTo>
                    <a:pt x="179" y="224"/>
                    <a:pt x="180" y="225"/>
                    <a:pt x="182" y="225"/>
                  </a:cubicBezTo>
                  <a:cubicBezTo>
                    <a:pt x="186" y="225"/>
                    <a:pt x="187" y="223"/>
                    <a:pt x="191" y="224"/>
                  </a:cubicBezTo>
                  <a:cubicBezTo>
                    <a:pt x="191" y="224"/>
                    <a:pt x="196" y="226"/>
                    <a:pt x="198" y="224"/>
                  </a:cubicBezTo>
                  <a:cubicBezTo>
                    <a:pt x="198" y="224"/>
                    <a:pt x="198" y="223"/>
                    <a:pt x="198" y="223"/>
                  </a:cubicBezTo>
                  <a:cubicBezTo>
                    <a:pt x="202" y="221"/>
                    <a:pt x="206" y="223"/>
                    <a:pt x="207" y="220"/>
                  </a:cubicBezTo>
                  <a:cubicBezTo>
                    <a:pt x="213" y="225"/>
                    <a:pt x="217" y="215"/>
                    <a:pt x="220" y="218"/>
                  </a:cubicBezTo>
                  <a:cubicBezTo>
                    <a:pt x="220" y="216"/>
                    <a:pt x="220" y="215"/>
                    <a:pt x="220" y="213"/>
                  </a:cubicBezTo>
                  <a:cubicBezTo>
                    <a:pt x="223" y="213"/>
                    <a:pt x="222" y="212"/>
                    <a:pt x="223" y="210"/>
                  </a:cubicBezTo>
                  <a:cubicBezTo>
                    <a:pt x="223" y="210"/>
                    <a:pt x="224" y="206"/>
                    <a:pt x="224" y="206"/>
                  </a:cubicBezTo>
                  <a:cubicBezTo>
                    <a:pt x="226" y="204"/>
                    <a:pt x="224" y="204"/>
                    <a:pt x="224" y="202"/>
                  </a:cubicBezTo>
                  <a:cubicBezTo>
                    <a:pt x="228" y="202"/>
                    <a:pt x="230" y="201"/>
                    <a:pt x="230" y="199"/>
                  </a:cubicBezTo>
                  <a:cubicBezTo>
                    <a:pt x="231" y="199"/>
                    <a:pt x="231" y="200"/>
                    <a:pt x="231" y="202"/>
                  </a:cubicBezTo>
                  <a:cubicBezTo>
                    <a:pt x="233" y="200"/>
                    <a:pt x="234" y="200"/>
                    <a:pt x="237" y="200"/>
                  </a:cubicBezTo>
                  <a:cubicBezTo>
                    <a:pt x="238" y="200"/>
                    <a:pt x="238" y="197"/>
                    <a:pt x="240" y="197"/>
                  </a:cubicBezTo>
                  <a:cubicBezTo>
                    <a:pt x="240" y="194"/>
                    <a:pt x="239" y="192"/>
                    <a:pt x="237" y="192"/>
                  </a:cubicBezTo>
                  <a:cubicBezTo>
                    <a:pt x="238" y="190"/>
                    <a:pt x="238" y="189"/>
                    <a:pt x="238" y="186"/>
                  </a:cubicBezTo>
                  <a:cubicBezTo>
                    <a:pt x="241" y="187"/>
                    <a:pt x="243" y="186"/>
                    <a:pt x="243" y="183"/>
                  </a:cubicBezTo>
                  <a:cubicBezTo>
                    <a:pt x="246" y="187"/>
                    <a:pt x="247" y="182"/>
                    <a:pt x="252" y="183"/>
                  </a:cubicBezTo>
                  <a:cubicBezTo>
                    <a:pt x="253" y="183"/>
                    <a:pt x="254" y="185"/>
                    <a:pt x="254" y="185"/>
                  </a:cubicBezTo>
                  <a:cubicBezTo>
                    <a:pt x="255" y="185"/>
                    <a:pt x="255" y="183"/>
                    <a:pt x="257" y="183"/>
                  </a:cubicBezTo>
                  <a:cubicBezTo>
                    <a:pt x="258" y="183"/>
                    <a:pt x="260" y="185"/>
                    <a:pt x="259" y="185"/>
                  </a:cubicBezTo>
                  <a:cubicBezTo>
                    <a:pt x="261" y="184"/>
                    <a:pt x="260" y="183"/>
                    <a:pt x="261" y="182"/>
                  </a:cubicBezTo>
                  <a:cubicBezTo>
                    <a:pt x="261" y="181"/>
                    <a:pt x="263" y="182"/>
                    <a:pt x="264" y="182"/>
                  </a:cubicBezTo>
                  <a:cubicBezTo>
                    <a:pt x="266" y="180"/>
                    <a:pt x="265" y="178"/>
                    <a:pt x="269" y="179"/>
                  </a:cubicBezTo>
                  <a:cubicBezTo>
                    <a:pt x="267" y="177"/>
                    <a:pt x="269" y="172"/>
                    <a:pt x="265" y="172"/>
                  </a:cubicBezTo>
                  <a:cubicBezTo>
                    <a:pt x="262" y="170"/>
                    <a:pt x="263" y="175"/>
                    <a:pt x="262" y="175"/>
                  </a:cubicBezTo>
                  <a:cubicBezTo>
                    <a:pt x="261" y="175"/>
                    <a:pt x="261" y="173"/>
                    <a:pt x="259" y="173"/>
                  </a:cubicBezTo>
                  <a:cubicBezTo>
                    <a:pt x="259" y="174"/>
                    <a:pt x="258" y="175"/>
                    <a:pt x="258" y="175"/>
                  </a:cubicBezTo>
                  <a:cubicBezTo>
                    <a:pt x="257" y="175"/>
                    <a:pt x="257" y="173"/>
                    <a:pt x="255" y="173"/>
                  </a:cubicBezTo>
                  <a:cubicBezTo>
                    <a:pt x="253" y="174"/>
                    <a:pt x="251" y="176"/>
                    <a:pt x="248" y="175"/>
                  </a:cubicBezTo>
                  <a:cubicBezTo>
                    <a:pt x="247" y="175"/>
                    <a:pt x="247" y="177"/>
                    <a:pt x="247" y="178"/>
                  </a:cubicBezTo>
                  <a:cubicBezTo>
                    <a:pt x="241" y="176"/>
                    <a:pt x="235" y="178"/>
                    <a:pt x="230" y="176"/>
                  </a:cubicBezTo>
                  <a:cubicBezTo>
                    <a:pt x="230" y="176"/>
                    <a:pt x="230" y="174"/>
                    <a:pt x="230" y="173"/>
                  </a:cubicBezTo>
                  <a:cubicBezTo>
                    <a:pt x="229" y="172"/>
                    <a:pt x="225" y="174"/>
                    <a:pt x="224" y="172"/>
                  </a:cubicBezTo>
                  <a:cubicBezTo>
                    <a:pt x="228" y="164"/>
                    <a:pt x="226" y="160"/>
                    <a:pt x="224" y="151"/>
                  </a:cubicBezTo>
                  <a:cubicBezTo>
                    <a:pt x="228" y="151"/>
                    <a:pt x="234" y="145"/>
                    <a:pt x="236" y="148"/>
                  </a:cubicBezTo>
                  <a:cubicBezTo>
                    <a:pt x="238" y="147"/>
                    <a:pt x="235" y="146"/>
                    <a:pt x="237" y="143"/>
                  </a:cubicBezTo>
                  <a:cubicBezTo>
                    <a:pt x="241" y="143"/>
                    <a:pt x="242" y="135"/>
                    <a:pt x="243" y="133"/>
                  </a:cubicBezTo>
                  <a:cubicBezTo>
                    <a:pt x="243" y="133"/>
                    <a:pt x="245" y="133"/>
                    <a:pt x="245" y="133"/>
                  </a:cubicBezTo>
                  <a:cubicBezTo>
                    <a:pt x="246" y="130"/>
                    <a:pt x="240" y="129"/>
                    <a:pt x="243" y="126"/>
                  </a:cubicBezTo>
                  <a:cubicBezTo>
                    <a:pt x="241" y="127"/>
                    <a:pt x="237" y="125"/>
                    <a:pt x="234" y="126"/>
                  </a:cubicBezTo>
                  <a:cubicBezTo>
                    <a:pt x="231" y="126"/>
                    <a:pt x="228" y="129"/>
                    <a:pt x="224" y="129"/>
                  </a:cubicBezTo>
                  <a:cubicBezTo>
                    <a:pt x="222" y="127"/>
                    <a:pt x="222" y="137"/>
                    <a:pt x="223" y="134"/>
                  </a:cubicBezTo>
                  <a:cubicBezTo>
                    <a:pt x="222" y="137"/>
                    <a:pt x="221" y="133"/>
                    <a:pt x="220" y="134"/>
                  </a:cubicBezTo>
                  <a:cubicBezTo>
                    <a:pt x="219" y="136"/>
                    <a:pt x="221" y="138"/>
                    <a:pt x="220" y="140"/>
                  </a:cubicBezTo>
                  <a:cubicBezTo>
                    <a:pt x="220" y="140"/>
                    <a:pt x="216" y="143"/>
                    <a:pt x="214" y="145"/>
                  </a:cubicBezTo>
                  <a:cubicBezTo>
                    <a:pt x="211" y="150"/>
                    <a:pt x="211" y="153"/>
                    <a:pt x="205" y="152"/>
                  </a:cubicBezTo>
                  <a:cubicBezTo>
                    <a:pt x="204" y="154"/>
                    <a:pt x="207" y="156"/>
                    <a:pt x="205" y="157"/>
                  </a:cubicBezTo>
                  <a:cubicBezTo>
                    <a:pt x="203" y="157"/>
                    <a:pt x="204" y="159"/>
                    <a:pt x="203" y="159"/>
                  </a:cubicBezTo>
                  <a:cubicBezTo>
                    <a:pt x="203" y="160"/>
                    <a:pt x="201" y="159"/>
                    <a:pt x="200" y="159"/>
                  </a:cubicBezTo>
                  <a:cubicBezTo>
                    <a:pt x="200" y="160"/>
                    <a:pt x="201" y="162"/>
                    <a:pt x="200" y="162"/>
                  </a:cubicBezTo>
                  <a:cubicBezTo>
                    <a:pt x="200" y="162"/>
                    <a:pt x="199" y="162"/>
                    <a:pt x="199" y="162"/>
                  </a:cubicBezTo>
                  <a:cubicBezTo>
                    <a:pt x="198" y="164"/>
                    <a:pt x="200" y="168"/>
                    <a:pt x="198" y="168"/>
                  </a:cubicBezTo>
                  <a:cubicBezTo>
                    <a:pt x="198" y="169"/>
                    <a:pt x="202" y="170"/>
                    <a:pt x="199" y="171"/>
                  </a:cubicBezTo>
                  <a:cubicBezTo>
                    <a:pt x="201" y="172"/>
                    <a:pt x="202" y="175"/>
                    <a:pt x="206" y="175"/>
                  </a:cubicBezTo>
                  <a:cubicBezTo>
                    <a:pt x="206" y="177"/>
                    <a:pt x="207" y="178"/>
                    <a:pt x="209" y="179"/>
                  </a:cubicBezTo>
                  <a:cubicBezTo>
                    <a:pt x="208" y="180"/>
                    <a:pt x="207" y="181"/>
                    <a:pt x="206" y="182"/>
                  </a:cubicBezTo>
                  <a:cubicBezTo>
                    <a:pt x="205" y="183"/>
                    <a:pt x="206" y="185"/>
                    <a:pt x="205" y="186"/>
                  </a:cubicBezTo>
                  <a:cubicBezTo>
                    <a:pt x="203" y="187"/>
                    <a:pt x="202" y="188"/>
                    <a:pt x="199" y="187"/>
                  </a:cubicBezTo>
                  <a:cubicBezTo>
                    <a:pt x="198" y="193"/>
                    <a:pt x="194" y="195"/>
                    <a:pt x="195" y="203"/>
                  </a:cubicBezTo>
                  <a:cubicBezTo>
                    <a:pt x="190" y="201"/>
                    <a:pt x="190" y="210"/>
                    <a:pt x="186" y="210"/>
                  </a:cubicBezTo>
                  <a:cubicBezTo>
                    <a:pt x="186" y="210"/>
                    <a:pt x="185" y="210"/>
                    <a:pt x="185" y="210"/>
                  </a:cubicBezTo>
                  <a:cubicBezTo>
                    <a:pt x="183" y="210"/>
                    <a:pt x="185" y="212"/>
                    <a:pt x="184" y="213"/>
                  </a:cubicBezTo>
                  <a:cubicBezTo>
                    <a:pt x="181" y="214"/>
                    <a:pt x="178" y="211"/>
                    <a:pt x="177" y="214"/>
                  </a:cubicBezTo>
                  <a:cubicBezTo>
                    <a:pt x="174" y="214"/>
                    <a:pt x="176" y="208"/>
                    <a:pt x="175" y="206"/>
                  </a:cubicBezTo>
                  <a:cubicBezTo>
                    <a:pt x="174" y="205"/>
                    <a:pt x="174" y="202"/>
                    <a:pt x="172" y="202"/>
                  </a:cubicBezTo>
                  <a:cubicBezTo>
                    <a:pt x="169" y="201"/>
                    <a:pt x="174" y="197"/>
                    <a:pt x="168" y="197"/>
                  </a:cubicBezTo>
                  <a:cubicBezTo>
                    <a:pt x="171" y="194"/>
                    <a:pt x="166" y="193"/>
                    <a:pt x="165" y="192"/>
                  </a:cubicBezTo>
                  <a:cubicBezTo>
                    <a:pt x="165" y="191"/>
                    <a:pt x="167" y="190"/>
                    <a:pt x="167" y="189"/>
                  </a:cubicBezTo>
                  <a:cubicBezTo>
                    <a:pt x="167" y="185"/>
                    <a:pt x="163" y="183"/>
                    <a:pt x="160" y="180"/>
                  </a:cubicBezTo>
                  <a:cubicBezTo>
                    <a:pt x="155" y="182"/>
                    <a:pt x="157" y="189"/>
                    <a:pt x="150" y="187"/>
                  </a:cubicBezTo>
                  <a:cubicBezTo>
                    <a:pt x="150" y="189"/>
                    <a:pt x="152" y="189"/>
                    <a:pt x="153" y="189"/>
                  </a:cubicBezTo>
                  <a:cubicBezTo>
                    <a:pt x="153" y="190"/>
                    <a:pt x="151" y="190"/>
                    <a:pt x="150" y="190"/>
                  </a:cubicBezTo>
                  <a:cubicBezTo>
                    <a:pt x="147" y="190"/>
                    <a:pt x="149" y="195"/>
                    <a:pt x="146" y="195"/>
                  </a:cubicBezTo>
                  <a:cubicBezTo>
                    <a:pt x="139" y="196"/>
                    <a:pt x="141" y="189"/>
                    <a:pt x="135" y="190"/>
                  </a:cubicBezTo>
                  <a:cubicBezTo>
                    <a:pt x="135" y="189"/>
                    <a:pt x="136" y="189"/>
                    <a:pt x="137" y="189"/>
                  </a:cubicBezTo>
                  <a:cubicBezTo>
                    <a:pt x="139" y="185"/>
                    <a:pt x="133" y="182"/>
                    <a:pt x="137" y="180"/>
                  </a:cubicBezTo>
                  <a:cubicBezTo>
                    <a:pt x="136" y="179"/>
                    <a:pt x="135" y="178"/>
                    <a:pt x="133" y="178"/>
                  </a:cubicBezTo>
                  <a:cubicBezTo>
                    <a:pt x="132" y="176"/>
                    <a:pt x="135" y="175"/>
                    <a:pt x="135" y="175"/>
                  </a:cubicBezTo>
                  <a:cubicBezTo>
                    <a:pt x="135" y="173"/>
                    <a:pt x="132" y="173"/>
                    <a:pt x="132" y="172"/>
                  </a:cubicBezTo>
                  <a:cubicBezTo>
                    <a:pt x="132" y="171"/>
                    <a:pt x="134" y="163"/>
                    <a:pt x="132" y="168"/>
                  </a:cubicBezTo>
                  <a:cubicBezTo>
                    <a:pt x="129" y="167"/>
                    <a:pt x="131" y="165"/>
                    <a:pt x="133" y="165"/>
                  </a:cubicBezTo>
                  <a:cubicBezTo>
                    <a:pt x="130" y="160"/>
                    <a:pt x="138" y="159"/>
                    <a:pt x="135" y="158"/>
                  </a:cubicBezTo>
                  <a:cubicBezTo>
                    <a:pt x="135" y="156"/>
                    <a:pt x="139" y="158"/>
                    <a:pt x="139" y="155"/>
                  </a:cubicBezTo>
                  <a:cubicBezTo>
                    <a:pt x="139" y="153"/>
                    <a:pt x="140" y="155"/>
                    <a:pt x="140" y="155"/>
                  </a:cubicBezTo>
                  <a:cubicBezTo>
                    <a:pt x="141" y="154"/>
                    <a:pt x="141" y="153"/>
                    <a:pt x="143" y="152"/>
                  </a:cubicBezTo>
                  <a:cubicBezTo>
                    <a:pt x="145" y="152"/>
                    <a:pt x="144" y="150"/>
                    <a:pt x="144" y="148"/>
                  </a:cubicBezTo>
                  <a:cubicBezTo>
                    <a:pt x="147" y="149"/>
                    <a:pt x="149" y="148"/>
                    <a:pt x="149" y="145"/>
                  </a:cubicBezTo>
                  <a:cubicBezTo>
                    <a:pt x="153" y="144"/>
                    <a:pt x="150" y="150"/>
                    <a:pt x="156" y="148"/>
                  </a:cubicBezTo>
                  <a:cubicBezTo>
                    <a:pt x="156" y="147"/>
                    <a:pt x="154" y="147"/>
                    <a:pt x="153" y="147"/>
                  </a:cubicBezTo>
                  <a:cubicBezTo>
                    <a:pt x="157" y="144"/>
                    <a:pt x="161" y="145"/>
                    <a:pt x="164" y="141"/>
                  </a:cubicBezTo>
                  <a:cubicBezTo>
                    <a:pt x="164" y="141"/>
                    <a:pt x="164" y="139"/>
                    <a:pt x="164" y="138"/>
                  </a:cubicBezTo>
                  <a:cubicBezTo>
                    <a:pt x="164" y="138"/>
                    <a:pt x="166" y="139"/>
                    <a:pt x="167" y="138"/>
                  </a:cubicBezTo>
                  <a:cubicBezTo>
                    <a:pt x="167" y="137"/>
                    <a:pt x="166" y="135"/>
                    <a:pt x="167" y="134"/>
                  </a:cubicBezTo>
                  <a:cubicBezTo>
                    <a:pt x="167" y="133"/>
                    <a:pt x="171" y="132"/>
                    <a:pt x="171" y="131"/>
                  </a:cubicBezTo>
                  <a:cubicBezTo>
                    <a:pt x="172" y="130"/>
                    <a:pt x="170" y="127"/>
                    <a:pt x="171" y="126"/>
                  </a:cubicBezTo>
                  <a:cubicBezTo>
                    <a:pt x="171" y="125"/>
                    <a:pt x="173" y="128"/>
                    <a:pt x="174" y="127"/>
                  </a:cubicBezTo>
                  <a:cubicBezTo>
                    <a:pt x="173" y="128"/>
                    <a:pt x="176" y="120"/>
                    <a:pt x="175" y="120"/>
                  </a:cubicBezTo>
                  <a:cubicBezTo>
                    <a:pt x="178" y="124"/>
                    <a:pt x="179" y="118"/>
                    <a:pt x="182" y="117"/>
                  </a:cubicBezTo>
                  <a:cubicBezTo>
                    <a:pt x="182" y="115"/>
                    <a:pt x="185" y="114"/>
                    <a:pt x="182" y="113"/>
                  </a:cubicBezTo>
                  <a:cubicBezTo>
                    <a:pt x="182" y="110"/>
                    <a:pt x="186" y="113"/>
                    <a:pt x="186" y="109"/>
                  </a:cubicBezTo>
                  <a:cubicBezTo>
                    <a:pt x="187" y="107"/>
                    <a:pt x="189" y="108"/>
                    <a:pt x="191" y="108"/>
                  </a:cubicBezTo>
                  <a:cubicBezTo>
                    <a:pt x="191" y="106"/>
                    <a:pt x="190" y="105"/>
                    <a:pt x="189" y="105"/>
                  </a:cubicBezTo>
                  <a:cubicBezTo>
                    <a:pt x="193" y="102"/>
                    <a:pt x="196" y="101"/>
                    <a:pt x="199" y="101"/>
                  </a:cubicBezTo>
                  <a:cubicBezTo>
                    <a:pt x="201" y="99"/>
                    <a:pt x="199" y="98"/>
                    <a:pt x="200" y="95"/>
                  </a:cubicBezTo>
                  <a:cubicBezTo>
                    <a:pt x="202" y="94"/>
                    <a:pt x="205" y="93"/>
                    <a:pt x="205" y="91"/>
                  </a:cubicBezTo>
                  <a:cubicBezTo>
                    <a:pt x="205" y="87"/>
                    <a:pt x="209" y="92"/>
                    <a:pt x="209" y="86"/>
                  </a:cubicBezTo>
                  <a:cubicBezTo>
                    <a:pt x="214" y="85"/>
                    <a:pt x="220" y="89"/>
                    <a:pt x="220" y="81"/>
                  </a:cubicBezTo>
                  <a:cubicBezTo>
                    <a:pt x="223" y="83"/>
                    <a:pt x="229" y="79"/>
                    <a:pt x="233" y="82"/>
                  </a:cubicBezTo>
                  <a:cubicBezTo>
                    <a:pt x="234" y="81"/>
                    <a:pt x="235" y="80"/>
                    <a:pt x="236" y="78"/>
                  </a:cubicBezTo>
                  <a:cubicBezTo>
                    <a:pt x="240" y="76"/>
                    <a:pt x="243" y="82"/>
                    <a:pt x="243" y="77"/>
                  </a:cubicBezTo>
                  <a:cubicBezTo>
                    <a:pt x="245" y="77"/>
                    <a:pt x="245" y="80"/>
                    <a:pt x="248" y="81"/>
                  </a:cubicBezTo>
                  <a:cubicBezTo>
                    <a:pt x="250" y="80"/>
                    <a:pt x="249" y="76"/>
                    <a:pt x="254" y="78"/>
                  </a:cubicBezTo>
                  <a:cubicBezTo>
                    <a:pt x="254" y="80"/>
                    <a:pt x="252" y="80"/>
                    <a:pt x="252" y="82"/>
                  </a:cubicBezTo>
                  <a:cubicBezTo>
                    <a:pt x="253" y="83"/>
                    <a:pt x="260" y="76"/>
                    <a:pt x="264" y="79"/>
                  </a:cubicBezTo>
                  <a:cubicBezTo>
                    <a:pt x="265" y="81"/>
                    <a:pt x="264" y="79"/>
                    <a:pt x="266" y="79"/>
                  </a:cubicBezTo>
                  <a:cubicBezTo>
                    <a:pt x="269" y="80"/>
                    <a:pt x="272" y="82"/>
                    <a:pt x="276" y="81"/>
                  </a:cubicBezTo>
                  <a:cubicBezTo>
                    <a:pt x="276" y="82"/>
                    <a:pt x="277" y="84"/>
                    <a:pt x="276" y="85"/>
                  </a:cubicBezTo>
                  <a:cubicBezTo>
                    <a:pt x="276" y="86"/>
                    <a:pt x="274" y="85"/>
                    <a:pt x="273" y="85"/>
                  </a:cubicBezTo>
                  <a:cubicBezTo>
                    <a:pt x="272" y="86"/>
                    <a:pt x="273" y="89"/>
                    <a:pt x="271" y="88"/>
                  </a:cubicBezTo>
                  <a:cubicBezTo>
                    <a:pt x="273" y="91"/>
                    <a:pt x="282" y="89"/>
                    <a:pt x="285" y="88"/>
                  </a:cubicBezTo>
                  <a:cubicBezTo>
                    <a:pt x="288" y="86"/>
                    <a:pt x="287" y="90"/>
                    <a:pt x="287" y="91"/>
                  </a:cubicBezTo>
                  <a:cubicBezTo>
                    <a:pt x="289" y="92"/>
                    <a:pt x="292" y="90"/>
                    <a:pt x="292" y="92"/>
                  </a:cubicBezTo>
                  <a:cubicBezTo>
                    <a:pt x="302" y="90"/>
                    <a:pt x="304" y="98"/>
                    <a:pt x="310" y="95"/>
                  </a:cubicBezTo>
                  <a:cubicBezTo>
                    <a:pt x="309" y="99"/>
                    <a:pt x="314" y="97"/>
                    <a:pt x="314" y="101"/>
                  </a:cubicBezTo>
                  <a:cubicBezTo>
                    <a:pt x="318" y="101"/>
                    <a:pt x="323" y="100"/>
                    <a:pt x="320" y="103"/>
                  </a:cubicBezTo>
                  <a:cubicBezTo>
                    <a:pt x="323" y="104"/>
                    <a:pt x="326" y="104"/>
                    <a:pt x="328" y="105"/>
                  </a:cubicBezTo>
                  <a:cubicBezTo>
                    <a:pt x="328" y="105"/>
                    <a:pt x="328" y="107"/>
                    <a:pt x="328" y="108"/>
                  </a:cubicBezTo>
                  <a:cubicBezTo>
                    <a:pt x="329" y="108"/>
                    <a:pt x="332" y="107"/>
                    <a:pt x="332" y="108"/>
                  </a:cubicBezTo>
                  <a:cubicBezTo>
                    <a:pt x="334" y="113"/>
                    <a:pt x="334" y="115"/>
                    <a:pt x="332" y="120"/>
                  </a:cubicBezTo>
                  <a:cubicBezTo>
                    <a:pt x="330" y="117"/>
                    <a:pt x="327" y="121"/>
                    <a:pt x="324" y="122"/>
                  </a:cubicBezTo>
                  <a:cubicBezTo>
                    <a:pt x="320" y="122"/>
                    <a:pt x="315" y="117"/>
                    <a:pt x="311" y="122"/>
                  </a:cubicBezTo>
                  <a:cubicBezTo>
                    <a:pt x="310" y="122"/>
                    <a:pt x="311" y="119"/>
                    <a:pt x="310" y="119"/>
                  </a:cubicBezTo>
                  <a:cubicBezTo>
                    <a:pt x="308" y="118"/>
                    <a:pt x="308" y="120"/>
                    <a:pt x="307" y="120"/>
                  </a:cubicBezTo>
                  <a:cubicBezTo>
                    <a:pt x="306" y="120"/>
                    <a:pt x="305" y="117"/>
                    <a:pt x="304" y="117"/>
                  </a:cubicBezTo>
                  <a:cubicBezTo>
                    <a:pt x="302" y="117"/>
                    <a:pt x="298" y="121"/>
                    <a:pt x="299" y="116"/>
                  </a:cubicBezTo>
                  <a:cubicBezTo>
                    <a:pt x="294" y="118"/>
                    <a:pt x="295" y="116"/>
                    <a:pt x="290" y="116"/>
                  </a:cubicBezTo>
                  <a:cubicBezTo>
                    <a:pt x="290" y="118"/>
                    <a:pt x="291" y="119"/>
                    <a:pt x="293" y="119"/>
                  </a:cubicBezTo>
                  <a:cubicBezTo>
                    <a:pt x="295" y="118"/>
                    <a:pt x="295" y="120"/>
                    <a:pt x="297" y="120"/>
                  </a:cubicBezTo>
                  <a:cubicBezTo>
                    <a:pt x="295" y="123"/>
                    <a:pt x="297" y="122"/>
                    <a:pt x="299" y="123"/>
                  </a:cubicBezTo>
                  <a:cubicBezTo>
                    <a:pt x="299" y="123"/>
                    <a:pt x="298" y="125"/>
                    <a:pt x="299" y="126"/>
                  </a:cubicBezTo>
                  <a:cubicBezTo>
                    <a:pt x="299" y="127"/>
                    <a:pt x="301" y="127"/>
                    <a:pt x="301" y="129"/>
                  </a:cubicBezTo>
                  <a:cubicBezTo>
                    <a:pt x="302" y="130"/>
                    <a:pt x="305" y="134"/>
                    <a:pt x="304" y="138"/>
                  </a:cubicBezTo>
                  <a:cubicBezTo>
                    <a:pt x="305" y="143"/>
                    <a:pt x="313" y="140"/>
                    <a:pt x="314" y="144"/>
                  </a:cubicBezTo>
                  <a:cubicBezTo>
                    <a:pt x="316" y="143"/>
                    <a:pt x="316" y="141"/>
                    <a:pt x="318" y="141"/>
                  </a:cubicBezTo>
                  <a:cubicBezTo>
                    <a:pt x="318" y="137"/>
                    <a:pt x="312" y="138"/>
                    <a:pt x="310" y="136"/>
                  </a:cubicBezTo>
                  <a:cubicBezTo>
                    <a:pt x="309" y="130"/>
                    <a:pt x="318" y="134"/>
                    <a:pt x="321" y="133"/>
                  </a:cubicBezTo>
                  <a:cubicBezTo>
                    <a:pt x="321" y="136"/>
                    <a:pt x="327" y="132"/>
                    <a:pt x="325" y="137"/>
                  </a:cubicBezTo>
                  <a:cubicBezTo>
                    <a:pt x="329" y="139"/>
                    <a:pt x="331" y="133"/>
                    <a:pt x="331" y="138"/>
                  </a:cubicBezTo>
                  <a:cubicBezTo>
                    <a:pt x="335" y="136"/>
                    <a:pt x="331" y="131"/>
                    <a:pt x="328" y="131"/>
                  </a:cubicBezTo>
                  <a:cubicBezTo>
                    <a:pt x="329" y="129"/>
                    <a:pt x="332" y="128"/>
                    <a:pt x="335" y="127"/>
                  </a:cubicBezTo>
                  <a:cubicBezTo>
                    <a:pt x="337" y="125"/>
                    <a:pt x="337" y="122"/>
                    <a:pt x="339" y="120"/>
                  </a:cubicBezTo>
                  <a:cubicBezTo>
                    <a:pt x="345" y="120"/>
                    <a:pt x="348" y="121"/>
                    <a:pt x="352" y="123"/>
                  </a:cubicBezTo>
                  <a:cubicBezTo>
                    <a:pt x="353" y="123"/>
                    <a:pt x="353" y="120"/>
                    <a:pt x="355" y="120"/>
                  </a:cubicBezTo>
                  <a:cubicBezTo>
                    <a:pt x="355" y="118"/>
                    <a:pt x="354" y="117"/>
                    <a:pt x="352" y="116"/>
                  </a:cubicBezTo>
                  <a:cubicBezTo>
                    <a:pt x="354" y="111"/>
                    <a:pt x="354" y="106"/>
                    <a:pt x="353" y="101"/>
                  </a:cubicBezTo>
                  <a:cubicBezTo>
                    <a:pt x="358" y="100"/>
                    <a:pt x="362" y="100"/>
                    <a:pt x="365" y="102"/>
                  </a:cubicBezTo>
                  <a:cubicBezTo>
                    <a:pt x="365" y="102"/>
                    <a:pt x="369" y="103"/>
                    <a:pt x="369" y="106"/>
                  </a:cubicBezTo>
                  <a:cubicBezTo>
                    <a:pt x="366" y="106"/>
                    <a:pt x="363" y="106"/>
                    <a:pt x="360" y="106"/>
                  </a:cubicBezTo>
                  <a:cubicBezTo>
                    <a:pt x="360" y="108"/>
                    <a:pt x="360" y="109"/>
                    <a:pt x="360" y="110"/>
                  </a:cubicBezTo>
                  <a:cubicBezTo>
                    <a:pt x="364" y="114"/>
                    <a:pt x="365" y="110"/>
                    <a:pt x="367" y="112"/>
                  </a:cubicBezTo>
                  <a:cubicBezTo>
                    <a:pt x="369" y="113"/>
                    <a:pt x="363" y="113"/>
                    <a:pt x="363" y="113"/>
                  </a:cubicBezTo>
                  <a:cubicBezTo>
                    <a:pt x="362" y="116"/>
                    <a:pt x="367" y="113"/>
                    <a:pt x="369" y="116"/>
                  </a:cubicBezTo>
                  <a:cubicBezTo>
                    <a:pt x="371" y="115"/>
                    <a:pt x="374" y="113"/>
                    <a:pt x="376" y="110"/>
                  </a:cubicBezTo>
                  <a:cubicBezTo>
                    <a:pt x="376" y="110"/>
                    <a:pt x="378" y="109"/>
                    <a:pt x="377" y="108"/>
                  </a:cubicBezTo>
                  <a:cubicBezTo>
                    <a:pt x="384" y="109"/>
                    <a:pt x="383" y="104"/>
                    <a:pt x="388" y="105"/>
                  </a:cubicBezTo>
                  <a:cubicBezTo>
                    <a:pt x="390" y="104"/>
                    <a:pt x="391" y="103"/>
                    <a:pt x="391" y="101"/>
                  </a:cubicBezTo>
                  <a:cubicBezTo>
                    <a:pt x="394" y="101"/>
                    <a:pt x="395" y="99"/>
                    <a:pt x="395" y="98"/>
                  </a:cubicBezTo>
                  <a:cubicBezTo>
                    <a:pt x="401" y="102"/>
                    <a:pt x="405" y="95"/>
                    <a:pt x="411" y="95"/>
                  </a:cubicBezTo>
                  <a:cubicBezTo>
                    <a:pt x="411" y="97"/>
                    <a:pt x="411" y="99"/>
                    <a:pt x="411" y="101"/>
                  </a:cubicBezTo>
                  <a:cubicBezTo>
                    <a:pt x="416" y="101"/>
                    <a:pt x="420" y="100"/>
                    <a:pt x="423" y="99"/>
                  </a:cubicBezTo>
                  <a:cubicBezTo>
                    <a:pt x="424" y="99"/>
                    <a:pt x="426" y="99"/>
                    <a:pt x="426" y="99"/>
                  </a:cubicBezTo>
                  <a:cubicBezTo>
                    <a:pt x="426" y="99"/>
                    <a:pt x="426" y="98"/>
                    <a:pt x="426" y="98"/>
                  </a:cubicBezTo>
                  <a:cubicBezTo>
                    <a:pt x="429" y="97"/>
                    <a:pt x="433" y="98"/>
                    <a:pt x="433" y="94"/>
                  </a:cubicBezTo>
                  <a:cubicBezTo>
                    <a:pt x="437" y="95"/>
                    <a:pt x="442" y="96"/>
                    <a:pt x="445" y="99"/>
                  </a:cubicBezTo>
                  <a:cubicBezTo>
                    <a:pt x="447" y="98"/>
                    <a:pt x="448" y="97"/>
                    <a:pt x="449" y="95"/>
                  </a:cubicBezTo>
                  <a:cubicBezTo>
                    <a:pt x="449" y="93"/>
                    <a:pt x="443" y="92"/>
                    <a:pt x="447" y="91"/>
                  </a:cubicBezTo>
                  <a:cubicBezTo>
                    <a:pt x="445" y="87"/>
                    <a:pt x="438" y="88"/>
                    <a:pt x="440" y="81"/>
                  </a:cubicBezTo>
                  <a:cubicBezTo>
                    <a:pt x="443" y="82"/>
                    <a:pt x="443" y="84"/>
                    <a:pt x="447" y="85"/>
                  </a:cubicBezTo>
                  <a:cubicBezTo>
                    <a:pt x="449" y="85"/>
                    <a:pt x="452" y="89"/>
                    <a:pt x="456" y="88"/>
                  </a:cubicBezTo>
                  <a:cubicBezTo>
                    <a:pt x="457" y="88"/>
                    <a:pt x="457" y="86"/>
                    <a:pt x="457" y="86"/>
                  </a:cubicBezTo>
                  <a:cubicBezTo>
                    <a:pt x="458" y="86"/>
                    <a:pt x="460" y="89"/>
                    <a:pt x="460" y="86"/>
                  </a:cubicBezTo>
                  <a:cubicBezTo>
                    <a:pt x="462" y="86"/>
                    <a:pt x="462" y="89"/>
                    <a:pt x="463" y="89"/>
                  </a:cubicBezTo>
                  <a:cubicBezTo>
                    <a:pt x="465" y="90"/>
                    <a:pt x="468" y="89"/>
                    <a:pt x="467" y="92"/>
                  </a:cubicBezTo>
                  <a:cubicBezTo>
                    <a:pt x="471" y="90"/>
                    <a:pt x="473" y="93"/>
                    <a:pt x="478" y="91"/>
                  </a:cubicBezTo>
                  <a:cubicBezTo>
                    <a:pt x="476" y="95"/>
                    <a:pt x="483" y="92"/>
                    <a:pt x="481" y="96"/>
                  </a:cubicBezTo>
                  <a:cubicBezTo>
                    <a:pt x="483" y="96"/>
                    <a:pt x="485" y="97"/>
                    <a:pt x="485" y="99"/>
                  </a:cubicBezTo>
                  <a:cubicBezTo>
                    <a:pt x="490" y="98"/>
                    <a:pt x="490" y="102"/>
                    <a:pt x="495" y="101"/>
                  </a:cubicBezTo>
                  <a:cubicBezTo>
                    <a:pt x="498" y="92"/>
                    <a:pt x="487" y="96"/>
                    <a:pt x="489" y="88"/>
                  </a:cubicBezTo>
                  <a:cubicBezTo>
                    <a:pt x="489" y="86"/>
                    <a:pt x="488" y="88"/>
                    <a:pt x="485" y="88"/>
                  </a:cubicBezTo>
                  <a:cubicBezTo>
                    <a:pt x="485" y="85"/>
                    <a:pt x="488" y="84"/>
                    <a:pt x="487" y="79"/>
                  </a:cubicBezTo>
                  <a:cubicBezTo>
                    <a:pt x="487" y="78"/>
                    <a:pt x="484" y="79"/>
                    <a:pt x="484" y="78"/>
                  </a:cubicBezTo>
                  <a:cubicBezTo>
                    <a:pt x="484" y="78"/>
                    <a:pt x="486" y="75"/>
                    <a:pt x="484" y="75"/>
                  </a:cubicBezTo>
                  <a:cubicBezTo>
                    <a:pt x="484" y="72"/>
                    <a:pt x="488" y="73"/>
                    <a:pt x="487" y="70"/>
                  </a:cubicBezTo>
                  <a:cubicBezTo>
                    <a:pt x="489" y="70"/>
                    <a:pt x="488" y="66"/>
                    <a:pt x="492" y="67"/>
                  </a:cubicBezTo>
                  <a:cubicBezTo>
                    <a:pt x="492" y="64"/>
                    <a:pt x="493" y="62"/>
                    <a:pt x="496" y="63"/>
                  </a:cubicBezTo>
                  <a:cubicBezTo>
                    <a:pt x="495" y="56"/>
                    <a:pt x="501" y="58"/>
                    <a:pt x="501" y="53"/>
                  </a:cubicBezTo>
                  <a:cubicBezTo>
                    <a:pt x="507" y="52"/>
                    <a:pt x="510" y="55"/>
                    <a:pt x="515" y="56"/>
                  </a:cubicBezTo>
                  <a:cubicBezTo>
                    <a:pt x="515" y="58"/>
                    <a:pt x="514" y="60"/>
                    <a:pt x="516" y="60"/>
                  </a:cubicBezTo>
                  <a:cubicBezTo>
                    <a:pt x="516" y="61"/>
                    <a:pt x="514" y="61"/>
                    <a:pt x="512" y="61"/>
                  </a:cubicBezTo>
                  <a:cubicBezTo>
                    <a:pt x="512" y="67"/>
                    <a:pt x="514" y="69"/>
                    <a:pt x="512" y="74"/>
                  </a:cubicBezTo>
                  <a:cubicBezTo>
                    <a:pt x="513" y="75"/>
                    <a:pt x="514" y="76"/>
                    <a:pt x="515" y="77"/>
                  </a:cubicBezTo>
                  <a:cubicBezTo>
                    <a:pt x="515" y="77"/>
                    <a:pt x="516" y="78"/>
                    <a:pt x="517" y="78"/>
                  </a:cubicBezTo>
                  <a:cubicBezTo>
                    <a:pt x="515" y="81"/>
                    <a:pt x="517" y="89"/>
                    <a:pt x="515" y="92"/>
                  </a:cubicBezTo>
                  <a:cubicBezTo>
                    <a:pt x="513" y="97"/>
                    <a:pt x="518" y="95"/>
                    <a:pt x="519" y="98"/>
                  </a:cubicBezTo>
                  <a:cubicBezTo>
                    <a:pt x="518" y="109"/>
                    <a:pt x="513" y="116"/>
                    <a:pt x="503" y="119"/>
                  </a:cubicBezTo>
                  <a:cubicBezTo>
                    <a:pt x="504" y="122"/>
                    <a:pt x="510" y="119"/>
                    <a:pt x="511" y="122"/>
                  </a:cubicBezTo>
                  <a:cubicBezTo>
                    <a:pt x="514" y="121"/>
                    <a:pt x="513" y="117"/>
                    <a:pt x="517" y="117"/>
                  </a:cubicBezTo>
                  <a:cubicBezTo>
                    <a:pt x="517" y="118"/>
                    <a:pt x="516" y="120"/>
                    <a:pt x="516" y="122"/>
                  </a:cubicBezTo>
                  <a:cubicBezTo>
                    <a:pt x="518" y="121"/>
                    <a:pt x="517" y="119"/>
                    <a:pt x="519" y="119"/>
                  </a:cubicBezTo>
                  <a:cubicBezTo>
                    <a:pt x="521" y="119"/>
                    <a:pt x="520" y="116"/>
                    <a:pt x="520" y="116"/>
                  </a:cubicBezTo>
                  <a:cubicBezTo>
                    <a:pt x="521" y="116"/>
                    <a:pt x="523" y="116"/>
                    <a:pt x="523" y="116"/>
                  </a:cubicBezTo>
                  <a:cubicBezTo>
                    <a:pt x="524" y="115"/>
                    <a:pt x="523" y="113"/>
                    <a:pt x="523" y="112"/>
                  </a:cubicBezTo>
                  <a:cubicBezTo>
                    <a:pt x="524" y="112"/>
                    <a:pt x="526" y="112"/>
                    <a:pt x="527" y="112"/>
                  </a:cubicBezTo>
                  <a:cubicBezTo>
                    <a:pt x="526" y="107"/>
                    <a:pt x="532" y="103"/>
                    <a:pt x="527" y="101"/>
                  </a:cubicBezTo>
                  <a:cubicBezTo>
                    <a:pt x="528" y="99"/>
                    <a:pt x="530" y="100"/>
                    <a:pt x="530" y="98"/>
                  </a:cubicBezTo>
                  <a:cubicBezTo>
                    <a:pt x="530" y="96"/>
                    <a:pt x="528" y="97"/>
                    <a:pt x="527" y="96"/>
                  </a:cubicBezTo>
                  <a:cubicBezTo>
                    <a:pt x="527" y="93"/>
                    <a:pt x="532" y="96"/>
                    <a:pt x="534" y="95"/>
                  </a:cubicBezTo>
                  <a:cubicBezTo>
                    <a:pt x="533" y="94"/>
                    <a:pt x="534" y="90"/>
                    <a:pt x="530" y="91"/>
                  </a:cubicBezTo>
                  <a:cubicBezTo>
                    <a:pt x="527" y="93"/>
                    <a:pt x="525" y="87"/>
                    <a:pt x="524" y="91"/>
                  </a:cubicBezTo>
                  <a:cubicBezTo>
                    <a:pt x="522" y="88"/>
                    <a:pt x="522" y="85"/>
                    <a:pt x="523" y="82"/>
                  </a:cubicBezTo>
                  <a:cubicBezTo>
                    <a:pt x="523" y="82"/>
                    <a:pt x="526" y="83"/>
                    <a:pt x="526" y="82"/>
                  </a:cubicBezTo>
                  <a:cubicBezTo>
                    <a:pt x="527" y="81"/>
                    <a:pt x="525" y="77"/>
                    <a:pt x="526" y="75"/>
                  </a:cubicBezTo>
                  <a:cubicBezTo>
                    <a:pt x="526" y="73"/>
                    <a:pt x="524" y="75"/>
                    <a:pt x="524" y="75"/>
                  </a:cubicBezTo>
                  <a:cubicBezTo>
                    <a:pt x="522" y="73"/>
                    <a:pt x="523" y="70"/>
                    <a:pt x="522" y="67"/>
                  </a:cubicBezTo>
                  <a:cubicBezTo>
                    <a:pt x="527" y="69"/>
                    <a:pt x="525" y="63"/>
                    <a:pt x="529" y="63"/>
                  </a:cubicBezTo>
                  <a:cubicBezTo>
                    <a:pt x="529" y="60"/>
                    <a:pt x="529" y="58"/>
                    <a:pt x="529" y="56"/>
                  </a:cubicBezTo>
                  <a:cubicBezTo>
                    <a:pt x="533" y="54"/>
                    <a:pt x="531" y="60"/>
                    <a:pt x="532" y="63"/>
                  </a:cubicBezTo>
                  <a:cubicBezTo>
                    <a:pt x="532" y="65"/>
                    <a:pt x="534" y="61"/>
                    <a:pt x="534" y="64"/>
                  </a:cubicBezTo>
                  <a:cubicBezTo>
                    <a:pt x="534" y="65"/>
                    <a:pt x="533" y="66"/>
                    <a:pt x="533" y="65"/>
                  </a:cubicBezTo>
                  <a:cubicBezTo>
                    <a:pt x="534" y="69"/>
                    <a:pt x="537" y="70"/>
                    <a:pt x="541" y="72"/>
                  </a:cubicBezTo>
                  <a:cubicBezTo>
                    <a:pt x="544" y="73"/>
                    <a:pt x="541" y="68"/>
                    <a:pt x="540" y="68"/>
                  </a:cubicBezTo>
                  <a:cubicBezTo>
                    <a:pt x="542" y="66"/>
                    <a:pt x="546" y="66"/>
                    <a:pt x="550" y="65"/>
                  </a:cubicBezTo>
                  <a:cubicBezTo>
                    <a:pt x="550" y="64"/>
                    <a:pt x="547" y="64"/>
                    <a:pt x="546" y="64"/>
                  </a:cubicBezTo>
                  <a:cubicBezTo>
                    <a:pt x="547" y="60"/>
                    <a:pt x="544" y="60"/>
                    <a:pt x="544" y="57"/>
                  </a:cubicBezTo>
                  <a:cubicBezTo>
                    <a:pt x="545" y="60"/>
                    <a:pt x="554" y="56"/>
                    <a:pt x="553" y="61"/>
                  </a:cubicBezTo>
                  <a:cubicBezTo>
                    <a:pt x="554" y="62"/>
                    <a:pt x="555" y="60"/>
                    <a:pt x="555" y="60"/>
                  </a:cubicBezTo>
                  <a:cubicBezTo>
                    <a:pt x="557" y="60"/>
                    <a:pt x="556" y="62"/>
                    <a:pt x="557" y="63"/>
                  </a:cubicBezTo>
                  <a:cubicBezTo>
                    <a:pt x="557" y="63"/>
                    <a:pt x="559" y="62"/>
                    <a:pt x="560" y="63"/>
                  </a:cubicBezTo>
                  <a:cubicBezTo>
                    <a:pt x="562" y="65"/>
                    <a:pt x="567" y="62"/>
                    <a:pt x="564" y="67"/>
                  </a:cubicBezTo>
                  <a:cubicBezTo>
                    <a:pt x="566" y="67"/>
                    <a:pt x="568" y="67"/>
                    <a:pt x="571" y="67"/>
                  </a:cubicBezTo>
                  <a:cubicBezTo>
                    <a:pt x="571" y="65"/>
                    <a:pt x="565" y="64"/>
                    <a:pt x="569" y="63"/>
                  </a:cubicBezTo>
                  <a:cubicBezTo>
                    <a:pt x="568" y="61"/>
                    <a:pt x="567" y="61"/>
                    <a:pt x="565" y="60"/>
                  </a:cubicBezTo>
                  <a:cubicBezTo>
                    <a:pt x="564" y="53"/>
                    <a:pt x="565" y="52"/>
                    <a:pt x="565" y="44"/>
                  </a:cubicBezTo>
                  <a:cubicBezTo>
                    <a:pt x="573" y="44"/>
                    <a:pt x="583" y="45"/>
                    <a:pt x="589" y="44"/>
                  </a:cubicBezTo>
                  <a:cubicBezTo>
                    <a:pt x="592" y="44"/>
                    <a:pt x="590" y="40"/>
                    <a:pt x="593" y="43"/>
                  </a:cubicBezTo>
                  <a:cubicBezTo>
                    <a:pt x="598" y="40"/>
                    <a:pt x="594" y="37"/>
                    <a:pt x="596" y="33"/>
                  </a:cubicBezTo>
                  <a:cubicBezTo>
                    <a:pt x="599" y="34"/>
                    <a:pt x="601" y="33"/>
                    <a:pt x="603" y="32"/>
                  </a:cubicBezTo>
                  <a:cubicBezTo>
                    <a:pt x="605" y="29"/>
                    <a:pt x="609" y="27"/>
                    <a:pt x="611" y="25"/>
                  </a:cubicBezTo>
                  <a:cubicBezTo>
                    <a:pt x="626" y="23"/>
                    <a:pt x="641" y="21"/>
                    <a:pt x="652" y="16"/>
                  </a:cubicBezTo>
                  <a:cubicBezTo>
                    <a:pt x="654" y="15"/>
                    <a:pt x="655" y="19"/>
                    <a:pt x="655" y="19"/>
                  </a:cubicBezTo>
                  <a:cubicBezTo>
                    <a:pt x="656" y="19"/>
                    <a:pt x="657" y="15"/>
                    <a:pt x="656" y="15"/>
                  </a:cubicBezTo>
                  <a:cubicBezTo>
                    <a:pt x="659" y="16"/>
                    <a:pt x="656" y="17"/>
                    <a:pt x="658" y="19"/>
                  </a:cubicBezTo>
                  <a:cubicBezTo>
                    <a:pt x="658" y="20"/>
                    <a:pt x="661" y="19"/>
                    <a:pt x="661" y="21"/>
                  </a:cubicBezTo>
                  <a:cubicBezTo>
                    <a:pt x="663" y="20"/>
                    <a:pt x="659" y="18"/>
                    <a:pt x="662" y="18"/>
                  </a:cubicBezTo>
                  <a:cubicBezTo>
                    <a:pt x="664" y="17"/>
                    <a:pt x="669" y="18"/>
                    <a:pt x="669" y="14"/>
                  </a:cubicBezTo>
                  <a:cubicBezTo>
                    <a:pt x="672" y="14"/>
                    <a:pt x="673" y="13"/>
                    <a:pt x="673" y="11"/>
                  </a:cubicBezTo>
                  <a:cubicBezTo>
                    <a:pt x="675" y="11"/>
                    <a:pt x="675" y="13"/>
                    <a:pt x="677" y="14"/>
                  </a:cubicBezTo>
                  <a:cubicBezTo>
                    <a:pt x="681" y="13"/>
                    <a:pt x="680" y="9"/>
                    <a:pt x="680" y="5"/>
                  </a:cubicBezTo>
                  <a:cubicBezTo>
                    <a:pt x="687" y="3"/>
                    <a:pt x="694" y="0"/>
                    <a:pt x="704" y="1"/>
                  </a:cubicBezTo>
                  <a:cubicBezTo>
                    <a:pt x="703" y="2"/>
                    <a:pt x="703" y="4"/>
                    <a:pt x="703" y="7"/>
                  </a:cubicBezTo>
                  <a:cubicBezTo>
                    <a:pt x="705" y="10"/>
                    <a:pt x="711" y="10"/>
                    <a:pt x="714" y="7"/>
                  </a:cubicBezTo>
                  <a:cubicBezTo>
                    <a:pt x="715" y="7"/>
                    <a:pt x="715" y="8"/>
                    <a:pt x="714" y="8"/>
                  </a:cubicBezTo>
                  <a:close/>
                  <a:moveTo>
                    <a:pt x="1051" y="179"/>
                  </a:moveTo>
                  <a:cubicBezTo>
                    <a:pt x="1051" y="177"/>
                    <a:pt x="1048" y="178"/>
                    <a:pt x="1048" y="176"/>
                  </a:cubicBezTo>
                  <a:cubicBezTo>
                    <a:pt x="1043" y="175"/>
                    <a:pt x="1043" y="179"/>
                    <a:pt x="1048" y="178"/>
                  </a:cubicBezTo>
                  <a:cubicBezTo>
                    <a:pt x="1048" y="179"/>
                    <a:pt x="1049" y="179"/>
                    <a:pt x="1051" y="179"/>
                  </a:cubicBezTo>
                  <a:close/>
                  <a:moveTo>
                    <a:pt x="303" y="284"/>
                  </a:moveTo>
                  <a:cubicBezTo>
                    <a:pt x="302" y="289"/>
                    <a:pt x="308" y="286"/>
                    <a:pt x="306" y="291"/>
                  </a:cubicBezTo>
                  <a:cubicBezTo>
                    <a:pt x="308" y="292"/>
                    <a:pt x="309" y="289"/>
                    <a:pt x="310" y="291"/>
                  </a:cubicBezTo>
                  <a:cubicBezTo>
                    <a:pt x="310" y="293"/>
                    <a:pt x="309" y="292"/>
                    <a:pt x="308" y="293"/>
                  </a:cubicBezTo>
                  <a:cubicBezTo>
                    <a:pt x="306" y="294"/>
                    <a:pt x="300" y="296"/>
                    <a:pt x="299" y="296"/>
                  </a:cubicBezTo>
                  <a:cubicBezTo>
                    <a:pt x="295" y="295"/>
                    <a:pt x="294" y="292"/>
                    <a:pt x="292" y="290"/>
                  </a:cubicBezTo>
                  <a:cubicBezTo>
                    <a:pt x="292" y="288"/>
                    <a:pt x="296" y="289"/>
                    <a:pt x="296" y="287"/>
                  </a:cubicBezTo>
                  <a:cubicBezTo>
                    <a:pt x="293" y="285"/>
                    <a:pt x="292" y="284"/>
                    <a:pt x="287" y="286"/>
                  </a:cubicBezTo>
                  <a:cubicBezTo>
                    <a:pt x="286" y="283"/>
                    <a:pt x="285" y="281"/>
                    <a:pt x="280" y="281"/>
                  </a:cubicBezTo>
                  <a:cubicBezTo>
                    <a:pt x="279" y="281"/>
                    <a:pt x="280" y="284"/>
                    <a:pt x="279" y="284"/>
                  </a:cubicBezTo>
                  <a:cubicBezTo>
                    <a:pt x="278" y="285"/>
                    <a:pt x="276" y="285"/>
                    <a:pt x="275" y="286"/>
                  </a:cubicBezTo>
                  <a:cubicBezTo>
                    <a:pt x="273" y="287"/>
                    <a:pt x="273" y="291"/>
                    <a:pt x="269" y="290"/>
                  </a:cubicBezTo>
                  <a:cubicBezTo>
                    <a:pt x="271" y="295"/>
                    <a:pt x="267" y="296"/>
                    <a:pt x="266" y="297"/>
                  </a:cubicBezTo>
                  <a:cubicBezTo>
                    <a:pt x="265" y="300"/>
                    <a:pt x="266" y="303"/>
                    <a:pt x="265" y="307"/>
                  </a:cubicBezTo>
                  <a:cubicBezTo>
                    <a:pt x="264" y="307"/>
                    <a:pt x="263" y="306"/>
                    <a:pt x="262" y="305"/>
                  </a:cubicBezTo>
                  <a:cubicBezTo>
                    <a:pt x="261" y="310"/>
                    <a:pt x="265" y="312"/>
                    <a:pt x="262" y="315"/>
                  </a:cubicBezTo>
                  <a:cubicBezTo>
                    <a:pt x="265" y="314"/>
                    <a:pt x="264" y="318"/>
                    <a:pt x="265" y="318"/>
                  </a:cubicBezTo>
                  <a:cubicBezTo>
                    <a:pt x="266" y="318"/>
                    <a:pt x="267" y="318"/>
                    <a:pt x="268" y="318"/>
                  </a:cubicBezTo>
                  <a:cubicBezTo>
                    <a:pt x="271" y="319"/>
                    <a:pt x="272" y="321"/>
                    <a:pt x="273" y="319"/>
                  </a:cubicBezTo>
                  <a:cubicBezTo>
                    <a:pt x="274" y="319"/>
                    <a:pt x="276" y="319"/>
                    <a:pt x="276" y="319"/>
                  </a:cubicBezTo>
                  <a:cubicBezTo>
                    <a:pt x="281" y="319"/>
                    <a:pt x="280" y="318"/>
                    <a:pt x="282" y="317"/>
                  </a:cubicBezTo>
                  <a:cubicBezTo>
                    <a:pt x="284" y="316"/>
                    <a:pt x="285" y="318"/>
                    <a:pt x="287" y="318"/>
                  </a:cubicBezTo>
                  <a:cubicBezTo>
                    <a:pt x="288" y="317"/>
                    <a:pt x="288" y="315"/>
                    <a:pt x="289" y="315"/>
                  </a:cubicBezTo>
                  <a:cubicBezTo>
                    <a:pt x="292" y="314"/>
                    <a:pt x="298" y="314"/>
                    <a:pt x="301" y="315"/>
                  </a:cubicBezTo>
                  <a:cubicBezTo>
                    <a:pt x="304" y="316"/>
                    <a:pt x="304" y="318"/>
                    <a:pt x="307" y="318"/>
                  </a:cubicBezTo>
                  <a:cubicBezTo>
                    <a:pt x="308" y="318"/>
                    <a:pt x="309" y="317"/>
                    <a:pt x="310" y="317"/>
                  </a:cubicBezTo>
                  <a:cubicBezTo>
                    <a:pt x="309" y="317"/>
                    <a:pt x="311" y="318"/>
                    <a:pt x="311" y="318"/>
                  </a:cubicBezTo>
                  <a:cubicBezTo>
                    <a:pt x="315" y="319"/>
                    <a:pt x="315" y="319"/>
                    <a:pt x="318" y="319"/>
                  </a:cubicBezTo>
                  <a:cubicBezTo>
                    <a:pt x="325" y="320"/>
                    <a:pt x="331" y="318"/>
                    <a:pt x="338" y="319"/>
                  </a:cubicBezTo>
                  <a:cubicBezTo>
                    <a:pt x="337" y="316"/>
                    <a:pt x="338" y="314"/>
                    <a:pt x="339" y="312"/>
                  </a:cubicBezTo>
                  <a:cubicBezTo>
                    <a:pt x="334" y="306"/>
                    <a:pt x="331" y="300"/>
                    <a:pt x="321" y="298"/>
                  </a:cubicBezTo>
                  <a:cubicBezTo>
                    <a:pt x="322" y="296"/>
                    <a:pt x="319" y="296"/>
                    <a:pt x="318" y="294"/>
                  </a:cubicBezTo>
                  <a:cubicBezTo>
                    <a:pt x="318" y="292"/>
                    <a:pt x="318" y="291"/>
                    <a:pt x="317" y="290"/>
                  </a:cubicBezTo>
                  <a:cubicBezTo>
                    <a:pt x="318" y="286"/>
                    <a:pt x="322" y="286"/>
                    <a:pt x="321" y="280"/>
                  </a:cubicBezTo>
                  <a:cubicBezTo>
                    <a:pt x="313" y="279"/>
                    <a:pt x="309" y="283"/>
                    <a:pt x="303" y="284"/>
                  </a:cubicBezTo>
                  <a:close/>
                  <a:moveTo>
                    <a:pt x="400" y="349"/>
                  </a:moveTo>
                  <a:cubicBezTo>
                    <a:pt x="398" y="349"/>
                    <a:pt x="396" y="349"/>
                    <a:pt x="398" y="350"/>
                  </a:cubicBezTo>
                  <a:cubicBezTo>
                    <a:pt x="401" y="348"/>
                    <a:pt x="406" y="348"/>
                    <a:pt x="408" y="347"/>
                  </a:cubicBezTo>
                  <a:cubicBezTo>
                    <a:pt x="408" y="347"/>
                    <a:pt x="408" y="345"/>
                    <a:pt x="408" y="345"/>
                  </a:cubicBezTo>
                  <a:cubicBezTo>
                    <a:pt x="409" y="344"/>
                    <a:pt x="410" y="346"/>
                    <a:pt x="411" y="346"/>
                  </a:cubicBezTo>
                  <a:cubicBezTo>
                    <a:pt x="411" y="343"/>
                    <a:pt x="411" y="339"/>
                    <a:pt x="411" y="336"/>
                  </a:cubicBezTo>
                  <a:cubicBezTo>
                    <a:pt x="409" y="334"/>
                    <a:pt x="408" y="334"/>
                    <a:pt x="407" y="332"/>
                  </a:cubicBezTo>
                  <a:cubicBezTo>
                    <a:pt x="406" y="331"/>
                    <a:pt x="407" y="330"/>
                    <a:pt x="407" y="329"/>
                  </a:cubicBezTo>
                  <a:cubicBezTo>
                    <a:pt x="406" y="327"/>
                    <a:pt x="402" y="326"/>
                    <a:pt x="405" y="325"/>
                  </a:cubicBezTo>
                  <a:cubicBezTo>
                    <a:pt x="408" y="325"/>
                    <a:pt x="411" y="325"/>
                    <a:pt x="414" y="325"/>
                  </a:cubicBezTo>
                  <a:cubicBezTo>
                    <a:pt x="415" y="320"/>
                    <a:pt x="411" y="320"/>
                    <a:pt x="411" y="318"/>
                  </a:cubicBezTo>
                  <a:cubicBezTo>
                    <a:pt x="411" y="315"/>
                    <a:pt x="408" y="316"/>
                    <a:pt x="407" y="314"/>
                  </a:cubicBezTo>
                  <a:cubicBezTo>
                    <a:pt x="407" y="314"/>
                    <a:pt x="409" y="312"/>
                    <a:pt x="408" y="311"/>
                  </a:cubicBezTo>
                  <a:cubicBezTo>
                    <a:pt x="404" y="312"/>
                    <a:pt x="403" y="309"/>
                    <a:pt x="400" y="310"/>
                  </a:cubicBezTo>
                  <a:cubicBezTo>
                    <a:pt x="401" y="302"/>
                    <a:pt x="391" y="304"/>
                    <a:pt x="391" y="297"/>
                  </a:cubicBezTo>
                  <a:cubicBezTo>
                    <a:pt x="395" y="294"/>
                    <a:pt x="397" y="290"/>
                    <a:pt x="405" y="291"/>
                  </a:cubicBezTo>
                  <a:cubicBezTo>
                    <a:pt x="406" y="290"/>
                    <a:pt x="405" y="289"/>
                    <a:pt x="407" y="288"/>
                  </a:cubicBezTo>
                  <a:cubicBezTo>
                    <a:pt x="407" y="285"/>
                    <a:pt x="402" y="285"/>
                    <a:pt x="402" y="281"/>
                  </a:cubicBezTo>
                  <a:cubicBezTo>
                    <a:pt x="396" y="281"/>
                    <a:pt x="393" y="283"/>
                    <a:pt x="388" y="281"/>
                  </a:cubicBezTo>
                  <a:cubicBezTo>
                    <a:pt x="388" y="283"/>
                    <a:pt x="388" y="285"/>
                    <a:pt x="387" y="283"/>
                  </a:cubicBezTo>
                  <a:cubicBezTo>
                    <a:pt x="386" y="282"/>
                    <a:pt x="386" y="284"/>
                    <a:pt x="386" y="284"/>
                  </a:cubicBezTo>
                  <a:cubicBezTo>
                    <a:pt x="383" y="286"/>
                    <a:pt x="377" y="288"/>
                    <a:pt x="376" y="288"/>
                  </a:cubicBezTo>
                  <a:cubicBezTo>
                    <a:pt x="372" y="290"/>
                    <a:pt x="373" y="290"/>
                    <a:pt x="372" y="293"/>
                  </a:cubicBezTo>
                  <a:cubicBezTo>
                    <a:pt x="371" y="293"/>
                    <a:pt x="369" y="292"/>
                    <a:pt x="369" y="293"/>
                  </a:cubicBezTo>
                  <a:cubicBezTo>
                    <a:pt x="368" y="293"/>
                    <a:pt x="369" y="296"/>
                    <a:pt x="369" y="297"/>
                  </a:cubicBezTo>
                  <a:cubicBezTo>
                    <a:pt x="369" y="300"/>
                    <a:pt x="373" y="295"/>
                    <a:pt x="373" y="300"/>
                  </a:cubicBezTo>
                  <a:cubicBezTo>
                    <a:pt x="373" y="301"/>
                    <a:pt x="374" y="301"/>
                    <a:pt x="374" y="303"/>
                  </a:cubicBezTo>
                  <a:cubicBezTo>
                    <a:pt x="373" y="307"/>
                    <a:pt x="376" y="310"/>
                    <a:pt x="376" y="311"/>
                  </a:cubicBezTo>
                  <a:cubicBezTo>
                    <a:pt x="376" y="313"/>
                    <a:pt x="376" y="313"/>
                    <a:pt x="377" y="314"/>
                  </a:cubicBezTo>
                  <a:cubicBezTo>
                    <a:pt x="377" y="314"/>
                    <a:pt x="379" y="318"/>
                    <a:pt x="379" y="318"/>
                  </a:cubicBezTo>
                  <a:cubicBezTo>
                    <a:pt x="380" y="322"/>
                    <a:pt x="380" y="321"/>
                    <a:pt x="381" y="324"/>
                  </a:cubicBezTo>
                  <a:cubicBezTo>
                    <a:pt x="382" y="325"/>
                    <a:pt x="381" y="327"/>
                    <a:pt x="381" y="328"/>
                  </a:cubicBezTo>
                  <a:cubicBezTo>
                    <a:pt x="382" y="329"/>
                    <a:pt x="385" y="329"/>
                    <a:pt x="384" y="332"/>
                  </a:cubicBezTo>
                  <a:cubicBezTo>
                    <a:pt x="379" y="331"/>
                    <a:pt x="383" y="338"/>
                    <a:pt x="380" y="339"/>
                  </a:cubicBezTo>
                  <a:cubicBezTo>
                    <a:pt x="386" y="340"/>
                    <a:pt x="386" y="349"/>
                    <a:pt x="393" y="345"/>
                  </a:cubicBezTo>
                  <a:cubicBezTo>
                    <a:pt x="387" y="350"/>
                    <a:pt x="399" y="345"/>
                    <a:pt x="400" y="349"/>
                  </a:cubicBezTo>
                  <a:close/>
                  <a:moveTo>
                    <a:pt x="442" y="284"/>
                  </a:moveTo>
                  <a:cubicBezTo>
                    <a:pt x="441" y="285"/>
                    <a:pt x="441" y="287"/>
                    <a:pt x="440" y="288"/>
                  </a:cubicBezTo>
                  <a:cubicBezTo>
                    <a:pt x="439" y="290"/>
                    <a:pt x="437" y="290"/>
                    <a:pt x="436" y="291"/>
                  </a:cubicBezTo>
                  <a:cubicBezTo>
                    <a:pt x="437" y="292"/>
                    <a:pt x="440" y="295"/>
                    <a:pt x="440" y="297"/>
                  </a:cubicBezTo>
                  <a:cubicBezTo>
                    <a:pt x="440" y="297"/>
                    <a:pt x="438" y="297"/>
                    <a:pt x="439" y="298"/>
                  </a:cubicBezTo>
                  <a:cubicBezTo>
                    <a:pt x="440" y="300"/>
                    <a:pt x="443" y="299"/>
                    <a:pt x="445" y="301"/>
                  </a:cubicBezTo>
                  <a:cubicBezTo>
                    <a:pt x="445" y="300"/>
                    <a:pt x="446" y="299"/>
                    <a:pt x="447" y="298"/>
                  </a:cubicBezTo>
                  <a:cubicBezTo>
                    <a:pt x="449" y="294"/>
                    <a:pt x="445" y="294"/>
                    <a:pt x="445" y="291"/>
                  </a:cubicBezTo>
                  <a:cubicBezTo>
                    <a:pt x="447" y="290"/>
                    <a:pt x="449" y="289"/>
                    <a:pt x="449" y="286"/>
                  </a:cubicBezTo>
                  <a:cubicBezTo>
                    <a:pt x="446" y="286"/>
                    <a:pt x="446" y="285"/>
                    <a:pt x="447" y="283"/>
                  </a:cubicBezTo>
                  <a:cubicBezTo>
                    <a:pt x="445" y="284"/>
                    <a:pt x="443" y="283"/>
                    <a:pt x="442" y="284"/>
                  </a:cubicBezTo>
                  <a:close/>
                  <a:moveTo>
                    <a:pt x="258" y="322"/>
                  </a:moveTo>
                  <a:cubicBezTo>
                    <a:pt x="257" y="328"/>
                    <a:pt x="267" y="324"/>
                    <a:pt x="268" y="322"/>
                  </a:cubicBezTo>
                  <a:cubicBezTo>
                    <a:pt x="264" y="321"/>
                    <a:pt x="262" y="321"/>
                    <a:pt x="258" y="322"/>
                  </a:cubicBezTo>
                  <a:close/>
                  <a:moveTo>
                    <a:pt x="290" y="583"/>
                  </a:moveTo>
                  <a:cubicBezTo>
                    <a:pt x="292" y="578"/>
                    <a:pt x="300" y="578"/>
                    <a:pt x="299" y="569"/>
                  </a:cubicBezTo>
                  <a:cubicBezTo>
                    <a:pt x="295" y="572"/>
                    <a:pt x="288" y="566"/>
                    <a:pt x="283" y="570"/>
                  </a:cubicBezTo>
                  <a:cubicBezTo>
                    <a:pt x="289" y="571"/>
                    <a:pt x="282" y="572"/>
                    <a:pt x="282" y="573"/>
                  </a:cubicBezTo>
                  <a:cubicBezTo>
                    <a:pt x="282" y="572"/>
                    <a:pt x="283" y="576"/>
                    <a:pt x="283" y="577"/>
                  </a:cubicBezTo>
                  <a:cubicBezTo>
                    <a:pt x="283" y="579"/>
                    <a:pt x="283" y="581"/>
                    <a:pt x="282" y="582"/>
                  </a:cubicBezTo>
                  <a:cubicBezTo>
                    <a:pt x="282" y="581"/>
                    <a:pt x="281" y="580"/>
                    <a:pt x="280" y="582"/>
                  </a:cubicBezTo>
                  <a:cubicBezTo>
                    <a:pt x="282" y="584"/>
                    <a:pt x="287" y="583"/>
                    <a:pt x="290" y="58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23438" y="2578916"/>
              <a:ext cx="227811" cy="340678"/>
            </a:xfrm>
            <a:custGeom>
              <a:avLst/>
              <a:gdLst>
                <a:gd name="T0" fmla="*/ 13 w 46"/>
                <a:gd name="T1" fmla="*/ 7 h 69"/>
                <a:gd name="T2" fmla="*/ 23 w 46"/>
                <a:gd name="T3" fmla="*/ 6 h 69"/>
                <a:gd name="T4" fmla="*/ 24 w 46"/>
                <a:gd name="T5" fmla="*/ 14 h 69"/>
                <a:gd name="T6" fmla="*/ 17 w 46"/>
                <a:gd name="T7" fmla="*/ 19 h 69"/>
                <a:gd name="T8" fmla="*/ 26 w 46"/>
                <a:gd name="T9" fmla="*/ 23 h 69"/>
                <a:gd name="T10" fmla="*/ 30 w 46"/>
                <a:gd name="T11" fmla="*/ 33 h 69"/>
                <a:gd name="T12" fmla="*/ 33 w 46"/>
                <a:gd name="T13" fmla="*/ 35 h 69"/>
                <a:gd name="T14" fmla="*/ 38 w 46"/>
                <a:gd name="T15" fmla="*/ 38 h 69"/>
                <a:gd name="T16" fmla="*/ 35 w 46"/>
                <a:gd name="T17" fmla="*/ 44 h 69"/>
                <a:gd name="T18" fmla="*/ 44 w 46"/>
                <a:gd name="T19" fmla="*/ 45 h 69"/>
                <a:gd name="T20" fmla="*/ 44 w 46"/>
                <a:gd name="T21" fmla="*/ 54 h 69"/>
                <a:gd name="T22" fmla="*/ 41 w 46"/>
                <a:gd name="T23" fmla="*/ 54 h 69"/>
                <a:gd name="T24" fmla="*/ 44 w 46"/>
                <a:gd name="T25" fmla="*/ 55 h 69"/>
                <a:gd name="T26" fmla="*/ 41 w 46"/>
                <a:gd name="T27" fmla="*/ 59 h 69"/>
                <a:gd name="T28" fmla="*/ 37 w 46"/>
                <a:gd name="T29" fmla="*/ 62 h 69"/>
                <a:gd name="T30" fmla="*/ 23 w 46"/>
                <a:gd name="T31" fmla="*/ 61 h 69"/>
                <a:gd name="T32" fmla="*/ 17 w 46"/>
                <a:gd name="T33" fmla="*/ 62 h 69"/>
                <a:gd name="T34" fmla="*/ 7 w 46"/>
                <a:gd name="T35" fmla="*/ 62 h 69"/>
                <a:gd name="T36" fmla="*/ 10 w 46"/>
                <a:gd name="T37" fmla="*/ 61 h 69"/>
                <a:gd name="T38" fmla="*/ 12 w 46"/>
                <a:gd name="T39" fmla="*/ 62 h 69"/>
                <a:gd name="T40" fmla="*/ 13 w 46"/>
                <a:gd name="T41" fmla="*/ 59 h 69"/>
                <a:gd name="T42" fmla="*/ 21 w 46"/>
                <a:gd name="T43" fmla="*/ 58 h 69"/>
                <a:gd name="T44" fmla="*/ 10 w 46"/>
                <a:gd name="T45" fmla="*/ 54 h 69"/>
                <a:gd name="T46" fmla="*/ 10 w 46"/>
                <a:gd name="T47" fmla="*/ 45 h 69"/>
                <a:gd name="T48" fmla="*/ 13 w 46"/>
                <a:gd name="T49" fmla="*/ 44 h 69"/>
                <a:gd name="T50" fmla="*/ 19 w 46"/>
                <a:gd name="T51" fmla="*/ 44 h 69"/>
                <a:gd name="T52" fmla="*/ 20 w 46"/>
                <a:gd name="T53" fmla="*/ 35 h 69"/>
                <a:gd name="T54" fmla="*/ 16 w 46"/>
                <a:gd name="T55" fmla="*/ 30 h 69"/>
                <a:gd name="T56" fmla="*/ 10 w 46"/>
                <a:gd name="T57" fmla="*/ 31 h 69"/>
                <a:gd name="T58" fmla="*/ 10 w 46"/>
                <a:gd name="T59" fmla="*/ 24 h 69"/>
                <a:gd name="T60" fmla="*/ 5 w 46"/>
                <a:gd name="T61" fmla="*/ 21 h 69"/>
                <a:gd name="T62" fmla="*/ 0 w 46"/>
                <a:gd name="T63" fmla="*/ 7 h 69"/>
                <a:gd name="T64" fmla="*/ 7 w 46"/>
                <a:gd name="T65" fmla="*/ 0 h 69"/>
                <a:gd name="T66" fmla="*/ 20 w 46"/>
                <a:gd name="T67" fmla="*/ 0 h 69"/>
                <a:gd name="T68" fmla="*/ 13 w 46"/>
                <a:gd name="T6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69">
                  <a:moveTo>
                    <a:pt x="13" y="7"/>
                  </a:moveTo>
                  <a:cubicBezTo>
                    <a:pt x="14" y="10"/>
                    <a:pt x="20" y="6"/>
                    <a:pt x="23" y="6"/>
                  </a:cubicBezTo>
                  <a:cubicBezTo>
                    <a:pt x="24" y="8"/>
                    <a:pt x="24" y="11"/>
                    <a:pt x="24" y="14"/>
                  </a:cubicBezTo>
                  <a:cubicBezTo>
                    <a:pt x="21" y="15"/>
                    <a:pt x="18" y="16"/>
                    <a:pt x="17" y="19"/>
                  </a:cubicBezTo>
                  <a:cubicBezTo>
                    <a:pt x="18" y="21"/>
                    <a:pt x="21" y="23"/>
                    <a:pt x="26" y="23"/>
                  </a:cubicBezTo>
                  <a:cubicBezTo>
                    <a:pt x="25" y="28"/>
                    <a:pt x="31" y="26"/>
                    <a:pt x="30" y="33"/>
                  </a:cubicBezTo>
                  <a:cubicBezTo>
                    <a:pt x="30" y="34"/>
                    <a:pt x="33" y="34"/>
                    <a:pt x="33" y="35"/>
                  </a:cubicBezTo>
                  <a:cubicBezTo>
                    <a:pt x="33" y="38"/>
                    <a:pt x="37" y="36"/>
                    <a:pt x="38" y="38"/>
                  </a:cubicBezTo>
                  <a:cubicBezTo>
                    <a:pt x="38" y="40"/>
                    <a:pt x="36" y="42"/>
                    <a:pt x="35" y="44"/>
                  </a:cubicBezTo>
                  <a:cubicBezTo>
                    <a:pt x="39" y="44"/>
                    <a:pt x="42" y="44"/>
                    <a:pt x="44" y="45"/>
                  </a:cubicBezTo>
                  <a:cubicBezTo>
                    <a:pt x="42" y="47"/>
                    <a:pt x="46" y="51"/>
                    <a:pt x="44" y="54"/>
                  </a:cubicBezTo>
                  <a:cubicBezTo>
                    <a:pt x="44" y="54"/>
                    <a:pt x="41" y="53"/>
                    <a:pt x="41" y="54"/>
                  </a:cubicBezTo>
                  <a:cubicBezTo>
                    <a:pt x="41" y="55"/>
                    <a:pt x="43" y="55"/>
                    <a:pt x="44" y="55"/>
                  </a:cubicBezTo>
                  <a:cubicBezTo>
                    <a:pt x="43" y="56"/>
                    <a:pt x="41" y="56"/>
                    <a:pt x="41" y="59"/>
                  </a:cubicBezTo>
                  <a:cubicBezTo>
                    <a:pt x="39" y="60"/>
                    <a:pt x="39" y="62"/>
                    <a:pt x="37" y="62"/>
                  </a:cubicBezTo>
                  <a:cubicBezTo>
                    <a:pt x="32" y="62"/>
                    <a:pt x="29" y="60"/>
                    <a:pt x="23" y="61"/>
                  </a:cubicBezTo>
                  <a:cubicBezTo>
                    <a:pt x="20" y="63"/>
                    <a:pt x="22" y="63"/>
                    <a:pt x="17" y="62"/>
                  </a:cubicBezTo>
                  <a:cubicBezTo>
                    <a:pt x="16" y="65"/>
                    <a:pt x="7" y="69"/>
                    <a:pt x="7" y="62"/>
                  </a:cubicBezTo>
                  <a:cubicBezTo>
                    <a:pt x="9" y="63"/>
                    <a:pt x="10" y="61"/>
                    <a:pt x="10" y="61"/>
                  </a:cubicBezTo>
                  <a:cubicBezTo>
                    <a:pt x="11" y="61"/>
                    <a:pt x="12" y="62"/>
                    <a:pt x="12" y="62"/>
                  </a:cubicBezTo>
                  <a:cubicBezTo>
                    <a:pt x="13" y="61"/>
                    <a:pt x="12" y="60"/>
                    <a:pt x="13" y="59"/>
                  </a:cubicBezTo>
                  <a:cubicBezTo>
                    <a:pt x="15" y="58"/>
                    <a:pt x="18" y="59"/>
                    <a:pt x="21" y="58"/>
                  </a:cubicBezTo>
                  <a:cubicBezTo>
                    <a:pt x="20" y="51"/>
                    <a:pt x="14" y="56"/>
                    <a:pt x="10" y="54"/>
                  </a:cubicBezTo>
                  <a:cubicBezTo>
                    <a:pt x="10" y="51"/>
                    <a:pt x="10" y="48"/>
                    <a:pt x="10" y="45"/>
                  </a:cubicBezTo>
                  <a:cubicBezTo>
                    <a:pt x="13" y="46"/>
                    <a:pt x="15" y="44"/>
                    <a:pt x="13" y="44"/>
                  </a:cubicBezTo>
                  <a:cubicBezTo>
                    <a:pt x="14" y="40"/>
                    <a:pt x="16" y="45"/>
                    <a:pt x="19" y="44"/>
                  </a:cubicBezTo>
                  <a:cubicBezTo>
                    <a:pt x="21" y="44"/>
                    <a:pt x="16" y="38"/>
                    <a:pt x="20" y="35"/>
                  </a:cubicBezTo>
                  <a:cubicBezTo>
                    <a:pt x="19" y="33"/>
                    <a:pt x="15" y="34"/>
                    <a:pt x="16" y="30"/>
                  </a:cubicBezTo>
                  <a:cubicBezTo>
                    <a:pt x="15" y="31"/>
                    <a:pt x="13" y="31"/>
                    <a:pt x="10" y="31"/>
                  </a:cubicBezTo>
                  <a:cubicBezTo>
                    <a:pt x="10" y="29"/>
                    <a:pt x="10" y="26"/>
                    <a:pt x="10" y="24"/>
                  </a:cubicBezTo>
                  <a:cubicBezTo>
                    <a:pt x="10" y="22"/>
                    <a:pt x="5" y="23"/>
                    <a:pt x="5" y="21"/>
                  </a:cubicBezTo>
                  <a:cubicBezTo>
                    <a:pt x="7" y="16"/>
                    <a:pt x="6" y="8"/>
                    <a:pt x="0" y="7"/>
                  </a:cubicBezTo>
                  <a:cubicBezTo>
                    <a:pt x="2" y="5"/>
                    <a:pt x="6" y="4"/>
                    <a:pt x="7" y="0"/>
                  </a:cubicBezTo>
                  <a:cubicBezTo>
                    <a:pt x="12" y="0"/>
                    <a:pt x="16" y="0"/>
                    <a:pt x="20" y="0"/>
                  </a:cubicBezTo>
                  <a:cubicBezTo>
                    <a:pt x="17" y="2"/>
                    <a:pt x="15" y="5"/>
                    <a:pt x="13" y="7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4657479" y="3151590"/>
              <a:ext cx="35530" cy="39711"/>
            </a:xfrm>
            <a:custGeom>
              <a:avLst/>
              <a:gdLst>
                <a:gd name="T0" fmla="*/ 2 w 7"/>
                <a:gd name="T1" fmla="*/ 2 h 8"/>
                <a:gd name="T2" fmla="*/ 7 w 7"/>
                <a:gd name="T3" fmla="*/ 1 h 8"/>
                <a:gd name="T4" fmla="*/ 0 w 7"/>
                <a:gd name="T5" fmla="*/ 8 h 8"/>
                <a:gd name="T6" fmla="*/ 2 w 7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2" y="2"/>
                  </a:moveTo>
                  <a:cubicBezTo>
                    <a:pt x="3" y="0"/>
                    <a:pt x="4" y="3"/>
                    <a:pt x="7" y="1"/>
                  </a:cubicBezTo>
                  <a:cubicBezTo>
                    <a:pt x="6" y="4"/>
                    <a:pt x="6" y="8"/>
                    <a:pt x="0" y="8"/>
                  </a:cubicBezTo>
                  <a:cubicBezTo>
                    <a:pt x="0" y="6"/>
                    <a:pt x="6" y="4"/>
                    <a:pt x="2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3781765" y="4246776"/>
              <a:ext cx="282151" cy="328138"/>
            </a:xfrm>
            <a:custGeom>
              <a:avLst/>
              <a:gdLst>
                <a:gd name="T0" fmla="*/ 46 w 57"/>
                <a:gd name="T1" fmla="*/ 4 h 66"/>
                <a:gd name="T2" fmla="*/ 51 w 57"/>
                <a:gd name="T3" fmla="*/ 7 h 66"/>
                <a:gd name="T4" fmla="*/ 57 w 57"/>
                <a:gd name="T5" fmla="*/ 11 h 66"/>
                <a:gd name="T6" fmla="*/ 51 w 57"/>
                <a:gd name="T7" fmla="*/ 18 h 66"/>
                <a:gd name="T8" fmla="*/ 50 w 57"/>
                <a:gd name="T9" fmla="*/ 27 h 66"/>
                <a:gd name="T10" fmla="*/ 53 w 57"/>
                <a:gd name="T11" fmla="*/ 29 h 66"/>
                <a:gd name="T12" fmla="*/ 53 w 57"/>
                <a:gd name="T13" fmla="*/ 34 h 66"/>
                <a:gd name="T14" fmla="*/ 55 w 57"/>
                <a:gd name="T15" fmla="*/ 36 h 66"/>
                <a:gd name="T16" fmla="*/ 48 w 57"/>
                <a:gd name="T17" fmla="*/ 41 h 66"/>
                <a:gd name="T18" fmla="*/ 47 w 57"/>
                <a:gd name="T19" fmla="*/ 48 h 66"/>
                <a:gd name="T20" fmla="*/ 47 w 57"/>
                <a:gd name="T21" fmla="*/ 50 h 66"/>
                <a:gd name="T22" fmla="*/ 44 w 57"/>
                <a:gd name="T23" fmla="*/ 50 h 66"/>
                <a:gd name="T24" fmla="*/ 40 w 57"/>
                <a:gd name="T25" fmla="*/ 56 h 66"/>
                <a:gd name="T26" fmla="*/ 40 w 57"/>
                <a:gd name="T27" fmla="*/ 65 h 66"/>
                <a:gd name="T28" fmla="*/ 26 w 57"/>
                <a:gd name="T29" fmla="*/ 60 h 66"/>
                <a:gd name="T30" fmla="*/ 25 w 57"/>
                <a:gd name="T31" fmla="*/ 63 h 66"/>
                <a:gd name="T32" fmla="*/ 20 w 57"/>
                <a:gd name="T33" fmla="*/ 60 h 66"/>
                <a:gd name="T34" fmla="*/ 13 w 57"/>
                <a:gd name="T35" fmla="*/ 60 h 66"/>
                <a:gd name="T36" fmla="*/ 9 w 57"/>
                <a:gd name="T37" fmla="*/ 59 h 66"/>
                <a:gd name="T38" fmla="*/ 4 w 57"/>
                <a:gd name="T39" fmla="*/ 50 h 66"/>
                <a:gd name="T40" fmla="*/ 5 w 57"/>
                <a:gd name="T41" fmla="*/ 45 h 66"/>
                <a:gd name="T42" fmla="*/ 4 w 57"/>
                <a:gd name="T43" fmla="*/ 45 h 66"/>
                <a:gd name="T44" fmla="*/ 2 w 57"/>
                <a:gd name="T45" fmla="*/ 34 h 66"/>
                <a:gd name="T46" fmla="*/ 16 w 57"/>
                <a:gd name="T47" fmla="*/ 32 h 66"/>
                <a:gd name="T48" fmla="*/ 16 w 57"/>
                <a:gd name="T49" fmla="*/ 28 h 66"/>
                <a:gd name="T50" fmla="*/ 26 w 57"/>
                <a:gd name="T51" fmla="*/ 21 h 66"/>
                <a:gd name="T52" fmla="*/ 34 w 57"/>
                <a:gd name="T53" fmla="*/ 18 h 66"/>
                <a:gd name="T54" fmla="*/ 36 w 57"/>
                <a:gd name="T55" fmla="*/ 14 h 66"/>
                <a:gd name="T56" fmla="*/ 39 w 57"/>
                <a:gd name="T57" fmla="*/ 14 h 66"/>
                <a:gd name="T58" fmla="*/ 41 w 57"/>
                <a:gd name="T59" fmla="*/ 11 h 66"/>
                <a:gd name="T60" fmla="*/ 47 w 57"/>
                <a:gd name="T61" fmla="*/ 4 h 66"/>
                <a:gd name="T62" fmla="*/ 46 w 57"/>
                <a:gd name="T63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66">
                  <a:moveTo>
                    <a:pt x="46" y="4"/>
                  </a:moveTo>
                  <a:cubicBezTo>
                    <a:pt x="47" y="0"/>
                    <a:pt x="49" y="7"/>
                    <a:pt x="51" y="7"/>
                  </a:cubicBezTo>
                  <a:cubicBezTo>
                    <a:pt x="53" y="8"/>
                    <a:pt x="54" y="11"/>
                    <a:pt x="57" y="11"/>
                  </a:cubicBezTo>
                  <a:cubicBezTo>
                    <a:pt x="56" y="15"/>
                    <a:pt x="56" y="18"/>
                    <a:pt x="51" y="18"/>
                  </a:cubicBezTo>
                  <a:cubicBezTo>
                    <a:pt x="50" y="21"/>
                    <a:pt x="53" y="26"/>
                    <a:pt x="50" y="27"/>
                  </a:cubicBezTo>
                  <a:cubicBezTo>
                    <a:pt x="49" y="28"/>
                    <a:pt x="52" y="29"/>
                    <a:pt x="53" y="29"/>
                  </a:cubicBezTo>
                  <a:cubicBezTo>
                    <a:pt x="53" y="31"/>
                    <a:pt x="52" y="33"/>
                    <a:pt x="53" y="34"/>
                  </a:cubicBezTo>
                  <a:cubicBezTo>
                    <a:pt x="53" y="35"/>
                    <a:pt x="55" y="35"/>
                    <a:pt x="55" y="36"/>
                  </a:cubicBezTo>
                  <a:cubicBezTo>
                    <a:pt x="55" y="40"/>
                    <a:pt x="51" y="43"/>
                    <a:pt x="48" y="41"/>
                  </a:cubicBezTo>
                  <a:cubicBezTo>
                    <a:pt x="49" y="44"/>
                    <a:pt x="51" y="45"/>
                    <a:pt x="47" y="48"/>
                  </a:cubicBezTo>
                  <a:cubicBezTo>
                    <a:pt x="47" y="48"/>
                    <a:pt x="47" y="50"/>
                    <a:pt x="47" y="50"/>
                  </a:cubicBezTo>
                  <a:cubicBezTo>
                    <a:pt x="47" y="51"/>
                    <a:pt x="45" y="50"/>
                    <a:pt x="44" y="50"/>
                  </a:cubicBezTo>
                  <a:cubicBezTo>
                    <a:pt x="43" y="52"/>
                    <a:pt x="44" y="58"/>
                    <a:pt x="40" y="56"/>
                  </a:cubicBezTo>
                  <a:cubicBezTo>
                    <a:pt x="43" y="59"/>
                    <a:pt x="39" y="60"/>
                    <a:pt x="40" y="65"/>
                  </a:cubicBezTo>
                  <a:cubicBezTo>
                    <a:pt x="33" y="66"/>
                    <a:pt x="31" y="61"/>
                    <a:pt x="26" y="60"/>
                  </a:cubicBezTo>
                  <a:cubicBezTo>
                    <a:pt x="25" y="60"/>
                    <a:pt x="25" y="62"/>
                    <a:pt x="25" y="63"/>
                  </a:cubicBezTo>
                  <a:cubicBezTo>
                    <a:pt x="22" y="64"/>
                    <a:pt x="21" y="61"/>
                    <a:pt x="20" y="60"/>
                  </a:cubicBezTo>
                  <a:cubicBezTo>
                    <a:pt x="18" y="60"/>
                    <a:pt x="15" y="61"/>
                    <a:pt x="13" y="60"/>
                  </a:cubicBezTo>
                  <a:cubicBezTo>
                    <a:pt x="12" y="60"/>
                    <a:pt x="14" y="56"/>
                    <a:pt x="9" y="59"/>
                  </a:cubicBezTo>
                  <a:cubicBezTo>
                    <a:pt x="8" y="55"/>
                    <a:pt x="8" y="51"/>
                    <a:pt x="4" y="50"/>
                  </a:cubicBezTo>
                  <a:cubicBezTo>
                    <a:pt x="3" y="48"/>
                    <a:pt x="5" y="48"/>
                    <a:pt x="5" y="45"/>
                  </a:cubicBezTo>
                  <a:cubicBezTo>
                    <a:pt x="5" y="43"/>
                    <a:pt x="3" y="45"/>
                    <a:pt x="4" y="45"/>
                  </a:cubicBezTo>
                  <a:cubicBezTo>
                    <a:pt x="0" y="42"/>
                    <a:pt x="3" y="39"/>
                    <a:pt x="2" y="34"/>
                  </a:cubicBezTo>
                  <a:cubicBezTo>
                    <a:pt x="8" y="34"/>
                    <a:pt x="12" y="34"/>
                    <a:pt x="16" y="32"/>
                  </a:cubicBezTo>
                  <a:cubicBezTo>
                    <a:pt x="16" y="30"/>
                    <a:pt x="19" y="29"/>
                    <a:pt x="16" y="28"/>
                  </a:cubicBezTo>
                  <a:cubicBezTo>
                    <a:pt x="17" y="26"/>
                    <a:pt x="29" y="23"/>
                    <a:pt x="26" y="21"/>
                  </a:cubicBezTo>
                  <a:cubicBezTo>
                    <a:pt x="28" y="19"/>
                    <a:pt x="31" y="18"/>
                    <a:pt x="34" y="18"/>
                  </a:cubicBezTo>
                  <a:cubicBezTo>
                    <a:pt x="37" y="18"/>
                    <a:pt x="35" y="15"/>
                    <a:pt x="36" y="14"/>
                  </a:cubicBezTo>
                  <a:cubicBezTo>
                    <a:pt x="36" y="14"/>
                    <a:pt x="38" y="14"/>
                    <a:pt x="39" y="14"/>
                  </a:cubicBezTo>
                  <a:cubicBezTo>
                    <a:pt x="40" y="13"/>
                    <a:pt x="39" y="10"/>
                    <a:pt x="41" y="11"/>
                  </a:cubicBezTo>
                  <a:cubicBezTo>
                    <a:pt x="40" y="5"/>
                    <a:pt x="45" y="7"/>
                    <a:pt x="47" y="4"/>
                  </a:cubicBezTo>
                  <a:cubicBezTo>
                    <a:pt x="47" y="4"/>
                    <a:pt x="46" y="4"/>
                    <a:pt x="46" y="4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070186" y="4478772"/>
              <a:ext cx="127491" cy="144213"/>
            </a:xfrm>
            <a:custGeom>
              <a:avLst/>
              <a:gdLst>
                <a:gd name="T0" fmla="*/ 23 w 26"/>
                <a:gd name="T1" fmla="*/ 1 h 29"/>
                <a:gd name="T2" fmla="*/ 18 w 26"/>
                <a:gd name="T3" fmla="*/ 6 h 29"/>
                <a:gd name="T4" fmla="*/ 17 w 26"/>
                <a:gd name="T5" fmla="*/ 6 h 29"/>
                <a:gd name="T6" fmla="*/ 18 w 26"/>
                <a:gd name="T7" fmla="*/ 10 h 29"/>
                <a:gd name="T8" fmla="*/ 21 w 26"/>
                <a:gd name="T9" fmla="*/ 13 h 29"/>
                <a:gd name="T10" fmla="*/ 23 w 26"/>
                <a:gd name="T11" fmla="*/ 26 h 29"/>
                <a:gd name="T12" fmla="*/ 17 w 26"/>
                <a:gd name="T13" fmla="*/ 26 h 29"/>
                <a:gd name="T14" fmla="*/ 13 w 26"/>
                <a:gd name="T15" fmla="*/ 12 h 29"/>
                <a:gd name="T16" fmla="*/ 7 w 26"/>
                <a:gd name="T17" fmla="*/ 16 h 29"/>
                <a:gd name="T18" fmla="*/ 7 w 26"/>
                <a:gd name="T19" fmla="*/ 25 h 29"/>
                <a:gd name="T20" fmla="*/ 3 w 26"/>
                <a:gd name="T21" fmla="*/ 29 h 29"/>
                <a:gd name="T22" fmla="*/ 2 w 26"/>
                <a:gd name="T23" fmla="*/ 22 h 29"/>
                <a:gd name="T24" fmla="*/ 3 w 26"/>
                <a:gd name="T25" fmla="*/ 20 h 29"/>
                <a:gd name="T26" fmla="*/ 2 w 26"/>
                <a:gd name="T27" fmla="*/ 19 h 29"/>
                <a:gd name="T28" fmla="*/ 3 w 26"/>
                <a:gd name="T29" fmla="*/ 13 h 29"/>
                <a:gd name="T30" fmla="*/ 0 w 26"/>
                <a:gd name="T31" fmla="*/ 10 h 29"/>
                <a:gd name="T32" fmla="*/ 11 w 26"/>
                <a:gd name="T33" fmla="*/ 1 h 29"/>
                <a:gd name="T34" fmla="*/ 23 w 26"/>
                <a:gd name="T3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23" y="1"/>
                  </a:moveTo>
                  <a:cubicBezTo>
                    <a:pt x="26" y="7"/>
                    <a:pt x="16" y="4"/>
                    <a:pt x="18" y="6"/>
                  </a:cubicBezTo>
                  <a:cubicBezTo>
                    <a:pt x="20" y="8"/>
                    <a:pt x="19" y="7"/>
                    <a:pt x="17" y="6"/>
                  </a:cubicBezTo>
                  <a:cubicBezTo>
                    <a:pt x="17" y="8"/>
                    <a:pt x="18" y="9"/>
                    <a:pt x="18" y="10"/>
                  </a:cubicBezTo>
                  <a:cubicBezTo>
                    <a:pt x="19" y="11"/>
                    <a:pt x="21" y="13"/>
                    <a:pt x="21" y="13"/>
                  </a:cubicBezTo>
                  <a:cubicBezTo>
                    <a:pt x="22" y="17"/>
                    <a:pt x="22" y="22"/>
                    <a:pt x="23" y="26"/>
                  </a:cubicBezTo>
                  <a:cubicBezTo>
                    <a:pt x="21" y="26"/>
                    <a:pt x="19" y="26"/>
                    <a:pt x="17" y="26"/>
                  </a:cubicBezTo>
                  <a:cubicBezTo>
                    <a:pt x="15" y="21"/>
                    <a:pt x="13" y="18"/>
                    <a:pt x="13" y="12"/>
                  </a:cubicBezTo>
                  <a:cubicBezTo>
                    <a:pt x="10" y="12"/>
                    <a:pt x="12" y="17"/>
                    <a:pt x="7" y="16"/>
                  </a:cubicBezTo>
                  <a:cubicBezTo>
                    <a:pt x="7" y="19"/>
                    <a:pt x="7" y="22"/>
                    <a:pt x="7" y="25"/>
                  </a:cubicBezTo>
                  <a:cubicBezTo>
                    <a:pt x="8" y="28"/>
                    <a:pt x="3" y="26"/>
                    <a:pt x="3" y="29"/>
                  </a:cubicBezTo>
                  <a:cubicBezTo>
                    <a:pt x="1" y="29"/>
                    <a:pt x="1" y="24"/>
                    <a:pt x="2" y="22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2" y="19"/>
                    <a:pt x="2" y="19"/>
                  </a:cubicBezTo>
                  <a:cubicBezTo>
                    <a:pt x="1" y="18"/>
                    <a:pt x="4" y="16"/>
                    <a:pt x="3" y="13"/>
                  </a:cubicBezTo>
                  <a:cubicBezTo>
                    <a:pt x="4" y="11"/>
                    <a:pt x="2" y="11"/>
                    <a:pt x="0" y="10"/>
                  </a:cubicBezTo>
                  <a:cubicBezTo>
                    <a:pt x="2" y="5"/>
                    <a:pt x="4" y="0"/>
                    <a:pt x="11" y="1"/>
                  </a:cubicBezTo>
                  <a:cubicBezTo>
                    <a:pt x="7" y="5"/>
                    <a:pt x="19" y="1"/>
                    <a:pt x="23" y="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89804" y="4622985"/>
              <a:ext cx="294691" cy="83602"/>
            </a:xfrm>
            <a:custGeom>
              <a:avLst/>
              <a:gdLst>
                <a:gd name="T0" fmla="*/ 1 w 60"/>
                <a:gd name="T1" fmla="*/ 5 h 17"/>
                <a:gd name="T2" fmla="*/ 7 w 60"/>
                <a:gd name="T3" fmla="*/ 1 h 17"/>
                <a:gd name="T4" fmla="*/ 10 w 60"/>
                <a:gd name="T5" fmla="*/ 4 h 17"/>
                <a:gd name="T6" fmla="*/ 13 w 60"/>
                <a:gd name="T7" fmla="*/ 5 h 17"/>
                <a:gd name="T8" fmla="*/ 27 w 60"/>
                <a:gd name="T9" fmla="*/ 8 h 17"/>
                <a:gd name="T10" fmla="*/ 41 w 60"/>
                <a:gd name="T11" fmla="*/ 7 h 17"/>
                <a:gd name="T12" fmla="*/ 44 w 60"/>
                <a:gd name="T13" fmla="*/ 10 h 17"/>
                <a:gd name="T14" fmla="*/ 48 w 60"/>
                <a:gd name="T15" fmla="*/ 11 h 17"/>
                <a:gd name="T16" fmla="*/ 55 w 60"/>
                <a:gd name="T17" fmla="*/ 11 h 17"/>
                <a:gd name="T18" fmla="*/ 56 w 60"/>
                <a:gd name="T19" fmla="*/ 15 h 17"/>
                <a:gd name="T20" fmla="*/ 53 w 60"/>
                <a:gd name="T21" fmla="*/ 15 h 17"/>
                <a:gd name="T22" fmla="*/ 25 w 60"/>
                <a:gd name="T23" fmla="*/ 11 h 17"/>
                <a:gd name="T24" fmla="*/ 18 w 60"/>
                <a:gd name="T25" fmla="*/ 11 h 17"/>
                <a:gd name="T26" fmla="*/ 8 w 60"/>
                <a:gd name="T27" fmla="*/ 8 h 17"/>
                <a:gd name="T28" fmla="*/ 1 w 60"/>
                <a:gd name="T2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7">
                  <a:moveTo>
                    <a:pt x="1" y="5"/>
                  </a:moveTo>
                  <a:cubicBezTo>
                    <a:pt x="0" y="1"/>
                    <a:pt x="6" y="3"/>
                    <a:pt x="7" y="1"/>
                  </a:cubicBezTo>
                  <a:cubicBezTo>
                    <a:pt x="10" y="0"/>
                    <a:pt x="9" y="3"/>
                    <a:pt x="10" y="4"/>
                  </a:cubicBezTo>
                  <a:cubicBezTo>
                    <a:pt x="11" y="5"/>
                    <a:pt x="13" y="4"/>
                    <a:pt x="13" y="5"/>
                  </a:cubicBezTo>
                  <a:cubicBezTo>
                    <a:pt x="19" y="3"/>
                    <a:pt x="21" y="4"/>
                    <a:pt x="27" y="8"/>
                  </a:cubicBezTo>
                  <a:cubicBezTo>
                    <a:pt x="32" y="5"/>
                    <a:pt x="34" y="7"/>
                    <a:pt x="41" y="7"/>
                  </a:cubicBezTo>
                  <a:cubicBezTo>
                    <a:pt x="43" y="6"/>
                    <a:pt x="43" y="8"/>
                    <a:pt x="44" y="10"/>
                  </a:cubicBezTo>
                  <a:cubicBezTo>
                    <a:pt x="46" y="9"/>
                    <a:pt x="48" y="9"/>
                    <a:pt x="48" y="11"/>
                  </a:cubicBezTo>
                  <a:cubicBezTo>
                    <a:pt x="51" y="9"/>
                    <a:pt x="55" y="14"/>
                    <a:pt x="55" y="11"/>
                  </a:cubicBezTo>
                  <a:cubicBezTo>
                    <a:pt x="60" y="11"/>
                    <a:pt x="52" y="16"/>
                    <a:pt x="56" y="15"/>
                  </a:cubicBezTo>
                  <a:cubicBezTo>
                    <a:pt x="56" y="17"/>
                    <a:pt x="55" y="15"/>
                    <a:pt x="53" y="15"/>
                  </a:cubicBezTo>
                  <a:cubicBezTo>
                    <a:pt x="43" y="17"/>
                    <a:pt x="34" y="13"/>
                    <a:pt x="25" y="11"/>
                  </a:cubicBezTo>
                  <a:cubicBezTo>
                    <a:pt x="23" y="11"/>
                    <a:pt x="21" y="11"/>
                    <a:pt x="18" y="11"/>
                  </a:cubicBezTo>
                  <a:cubicBezTo>
                    <a:pt x="15" y="10"/>
                    <a:pt x="12" y="9"/>
                    <a:pt x="8" y="8"/>
                  </a:cubicBezTo>
                  <a:cubicBezTo>
                    <a:pt x="6" y="7"/>
                    <a:pt x="2" y="8"/>
                    <a:pt x="1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084816" y="4723308"/>
              <a:ext cx="39710" cy="18810"/>
            </a:xfrm>
            <a:custGeom>
              <a:avLst/>
              <a:gdLst>
                <a:gd name="T0" fmla="*/ 3 w 8"/>
                <a:gd name="T1" fmla="*/ 2 h 4"/>
                <a:gd name="T2" fmla="*/ 8 w 8"/>
                <a:gd name="T3" fmla="*/ 4 h 4"/>
                <a:gd name="T4" fmla="*/ 3 w 8"/>
                <a:gd name="T5" fmla="*/ 4 h 4"/>
                <a:gd name="T6" fmla="*/ 1 w 8"/>
                <a:gd name="T7" fmla="*/ 2 h 4"/>
                <a:gd name="T8" fmla="*/ 3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3" y="2"/>
                  </a:moveTo>
                  <a:cubicBezTo>
                    <a:pt x="5" y="2"/>
                    <a:pt x="8" y="2"/>
                    <a:pt x="8" y="4"/>
                  </a:cubicBezTo>
                  <a:cubicBezTo>
                    <a:pt x="7" y="4"/>
                    <a:pt x="5" y="4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0"/>
                    <a:pt x="2" y="1"/>
                    <a:pt x="3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405703" y="5678461"/>
              <a:ext cx="217361" cy="217365"/>
            </a:xfrm>
            <a:custGeom>
              <a:avLst/>
              <a:gdLst>
                <a:gd name="T0" fmla="*/ 1 w 44"/>
                <a:gd name="T1" fmla="*/ 38 h 44"/>
                <a:gd name="T2" fmla="*/ 4 w 44"/>
                <a:gd name="T3" fmla="*/ 32 h 44"/>
                <a:gd name="T4" fmla="*/ 7 w 44"/>
                <a:gd name="T5" fmla="*/ 31 h 44"/>
                <a:gd name="T6" fmla="*/ 7 w 44"/>
                <a:gd name="T7" fmla="*/ 28 h 44"/>
                <a:gd name="T8" fmla="*/ 9 w 44"/>
                <a:gd name="T9" fmla="*/ 28 h 44"/>
                <a:gd name="T10" fmla="*/ 11 w 44"/>
                <a:gd name="T11" fmla="*/ 25 h 44"/>
                <a:gd name="T12" fmla="*/ 16 w 44"/>
                <a:gd name="T13" fmla="*/ 24 h 44"/>
                <a:gd name="T14" fmla="*/ 19 w 44"/>
                <a:gd name="T15" fmla="*/ 21 h 44"/>
                <a:gd name="T16" fmla="*/ 22 w 44"/>
                <a:gd name="T17" fmla="*/ 17 h 44"/>
                <a:gd name="T18" fmla="*/ 25 w 44"/>
                <a:gd name="T19" fmla="*/ 14 h 44"/>
                <a:gd name="T20" fmla="*/ 29 w 44"/>
                <a:gd name="T21" fmla="*/ 15 h 44"/>
                <a:gd name="T22" fmla="*/ 28 w 44"/>
                <a:gd name="T23" fmla="*/ 10 h 44"/>
                <a:gd name="T24" fmla="*/ 33 w 44"/>
                <a:gd name="T25" fmla="*/ 3 h 44"/>
                <a:gd name="T26" fmla="*/ 37 w 44"/>
                <a:gd name="T27" fmla="*/ 0 h 44"/>
                <a:gd name="T28" fmla="*/ 42 w 44"/>
                <a:gd name="T29" fmla="*/ 3 h 44"/>
                <a:gd name="T30" fmla="*/ 43 w 44"/>
                <a:gd name="T31" fmla="*/ 10 h 44"/>
                <a:gd name="T32" fmla="*/ 42 w 44"/>
                <a:gd name="T33" fmla="*/ 14 h 44"/>
                <a:gd name="T34" fmla="*/ 39 w 44"/>
                <a:gd name="T35" fmla="*/ 14 h 44"/>
                <a:gd name="T36" fmla="*/ 37 w 44"/>
                <a:gd name="T37" fmla="*/ 21 h 44"/>
                <a:gd name="T38" fmla="*/ 32 w 44"/>
                <a:gd name="T39" fmla="*/ 22 h 44"/>
                <a:gd name="T40" fmla="*/ 28 w 44"/>
                <a:gd name="T41" fmla="*/ 32 h 44"/>
                <a:gd name="T42" fmla="*/ 25 w 44"/>
                <a:gd name="T43" fmla="*/ 38 h 44"/>
                <a:gd name="T44" fmla="*/ 22 w 44"/>
                <a:gd name="T45" fmla="*/ 41 h 44"/>
                <a:gd name="T46" fmla="*/ 11 w 44"/>
                <a:gd name="T47" fmla="*/ 36 h 44"/>
                <a:gd name="T48" fmla="*/ 5 w 44"/>
                <a:gd name="T49" fmla="*/ 38 h 44"/>
                <a:gd name="T50" fmla="*/ 4 w 44"/>
                <a:gd name="T51" fmla="*/ 35 h 44"/>
                <a:gd name="T52" fmla="*/ 1 w 44"/>
                <a:gd name="T5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" h="44">
                  <a:moveTo>
                    <a:pt x="1" y="38"/>
                  </a:moveTo>
                  <a:cubicBezTo>
                    <a:pt x="0" y="36"/>
                    <a:pt x="3" y="34"/>
                    <a:pt x="4" y="32"/>
                  </a:cubicBezTo>
                  <a:cubicBezTo>
                    <a:pt x="4" y="32"/>
                    <a:pt x="6" y="31"/>
                    <a:pt x="7" y="31"/>
                  </a:cubicBezTo>
                  <a:cubicBezTo>
                    <a:pt x="7" y="30"/>
                    <a:pt x="6" y="28"/>
                    <a:pt x="7" y="28"/>
                  </a:cubicBezTo>
                  <a:cubicBezTo>
                    <a:pt x="7" y="28"/>
                    <a:pt x="9" y="28"/>
                    <a:pt x="9" y="28"/>
                  </a:cubicBezTo>
                  <a:cubicBezTo>
                    <a:pt x="10" y="28"/>
                    <a:pt x="10" y="25"/>
                    <a:pt x="11" y="25"/>
                  </a:cubicBezTo>
                  <a:cubicBezTo>
                    <a:pt x="13" y="24"/>
                    <a:pt x="16" y="26"/>
                    <a:pt x="16" y="24"/>
                  </a:cubicBezTo>
                  <a:cubicBezTo>
                    <a:pt x="17" y="21"/>
                    <a:pt x="16" y="22"/>
                    <a:pt x="19" y="21"/>
                  </a:cubicBezTo>
                  <a:cubicBezTo>
                    <a:pt x="22" y="21"/>
                    <a:pt x="21" y="19"/>
                    <a:pt x="22" y="17"/>
                  </a:cubicBezTo>
                  <a:cubicBezTo>
                    <a:pt x="22" y="17"/>
                    <a:pt x="26" y="20"/>
                    <a:pt x="25" y="14"/>
                  </a:cubicBezTo>
                  <a:cubicBezTo>
                    <a:pt x="27" y="14"/>
                    <a:pt x="27" y="15"/>
                    <a:pt x="29" y="15"/>
                  </a:cubicBezTo>
                  <a:cubicBezTo>
                    <a:pt x="29" y="13"/>
                    <a:pt x="27" y="12"/>
                    <a:pt x="28" y="10"/>
                  </a:cubicBezTo>
                  <a:cubicBezTo>
                    <a:pt x="33" y="11"/>
                    <a:pt x="32" y="5"/>
                    <a:pt x="33" y="3"/>
                  </a:cubicBezTo>
                  <a:cubicBezTo>
                    <a:pt x="34" y="2"/>
                    <a:pt x="38" y="3"/>
                    <a:pt x="37" y="0"/>
                  </a:cubicBezTo>
                  <a:cubicBezTo>
                    <a:pt x="39" y="1"/>
                    <a:pt x="39" y="3"/>
                    <a:pt x="42" y="3"/>
                  </a:cubicBezTo>
                  <a:cubicBezTo>
                    <a:pt x="40" y="7"/>
                    <a:pt x="44" y="6"/>
                    <a:pt x="43" y="10"/>
                  </a:cubicBezTo>
                  <a:cubicBezTo>
                    <a:pt x="41" y="10"/>
                    <a:pt x="42" y="13"/>
                    <a:pt x="42" y="14"/>
                  </a:cubicBezTo>
                  <a:cubicBezTo>
                    <a:pt x="41" y="14"/>
                    <a:pt x="39" y="14"/>
                    <a:pt x="39" y="14"/>
                  </a:cubicBezTo>
                  <a:cubicBezTo>
                    <a:pt x="38" y="15"/>
                    <a:pt x="38" y="18"/>
                    <a:pt x="37" y="21"/>
                  </a:cubicBezTo>
                  <a:cubicBezTo>
                    <a:pt x="35" y="23"/>
                    <a:pt x="35" y="20"/>
                    <a:pt x="32" y="22"/>
                  </a:cubicBezTo>
                  <a:cubicBezTo>
                    <a:pt x="28" y="24"/>
                    <a:pt x="29" y="29"/>
                    <a:pt x="28" y="32"/>
                  </a:cubicBezTo>
                  <a:cubicBezTo>
                    <a:pt x="27" y="33"/>
                    <a:pt x="23" y="33"/>
                    <a:pt x="25" y="38"/>
                  </a:cubicBezTo>
                  <a:cubicBezTo>
                    <a:pt x="22" y="37"/>
                    <a:pt x="22" y="39"/>
                    <a:pt x="22" y="41"/>
                  </a:cubicBezTo>
                  <a:cubicBezTo>
                    <a:pt x="19" y="37"/>
                    <a:pt x="11" y="44"/>
                    <a:pt x="11" y="36"/>
                  </a:cubicBezTo>
                  <a:cubicBezTo>
                    <a:pt x="10" y="37"/>
                    <a:pt x="7" y="39"/>
                    <a:pt x="5" y="38"/>
                  </a:cubicBezTo>
                  <a:cubicBezTo>
                    <a:pt x="5" y="38"/>
                    <a:pt x="4" y="35"/>
                    <a:pt x="4" y="35"/>
                  </a:cubicBezTo>
                  <a:cubicBezTo>
                    <a:pt x="1" y="35"/>
                    <a:pt x="7" y="40"/>
                    <a:pt x="1" y="38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008321" y="1483730"/>
              <a:ext cx="405462" cy="202735"/>
            </a:xfrm>
            <a:custGeom>
              <a:avLst/>
              <a:gdLst>
                <a:gd name="T0" fmla="*/ 29 w 82"/>
                <a:gd name="T1" fmla="*/ 28 h 41"/>
                <a:gd name="T2" fmla="*/ 26 w 82"/>
                <a:gd name="T3" fmla="*/ 29 h 41"/>
                <a:gd name="T4" fmla="*/ 19 w 82"/>
                <a:gd name="T5" fmla="*/ 28 h 41"/>
                <a:gd name="T6" fmla="*/ 23 w 82"/>
                <a:gd name="T7" fmla="*/ 25 h 41"/>
                <a:gd name="T8" fmla="*/ 31 w 82"/>
                <a:gd name="T9" fmla="*/ 19 h 41"/>
                <a:gd name="T10" fmla="*/ 29 w 82"/>
                <a:gd name="T11" fmla="*/ 15 h 41"/>
                <a:gd name="T12" fmla="*/ 22 w 82"/>
                <a:gd name="T13" fmla="*/ 15 h 41"/>
                <a:gd name="T14" fmla="*/ 15 w 82"/>
                <a:gd name="T15" fmla="*/ 21 h 41"/>
                <a:gd name="T16" fmla="*/ 5 w 82"/>
                <a:gd name="T17" fmla="*/ 19 h 41"/>
                <a:gd name="T18" fmla="*/ 6 w 82"/>
                <a:gd name="T19" fmla="*/ 9 h 41"/>
                <a:gd name="T20" fmla="*/ 3 w 82"/>
                <a:gd name="T21" fmla="*/ 11 h 41"/>
                <a:gd name="T22" fmla="*/ 2 w 82"/>
                <a:gd name="T23" fmla="*/ 4 h 41"/>
                <a:gd name="T24" fmla="*/ 5 w 82"/>
                <a:gd name="T25" fmla="*/ 5 h 41"/>
                <a:gd name="T26" fmla="*/ 13 w 82"/>
                <a:gd name="T27" fmla="*/ 2 h 41"/>
                <a:gd name="T28" fmla="*/ 15 w 82"/>
                <a:gd name="T29" fmla="*/ 7 h 41"/>
                <a:gd name="T30" fmla="*/ 26 w 82"/>
                <a:gd name="T31" fmla="*/ 8 h 41"/>
                <a:gd name="T32" fmla="*/ 30 w 82"/>
                <a:gd name="T33" fmla="*/ 2 h 41"/>
                <a:gd name="T34" fmla="*/ 44 w 82"/>
                <a:gd name="T35" fmla="*/ 4 h 41"/>
                <a:gd name="T36" fmla="*/ 45 w 82"/>
                <a:gd name="T37" fmla="*/ 4 h 41"/>
                <a:gd name="T38" fmla="*/ 51 w 82"/>
                <a:gd name="T39" fmla="*/ 8 h 41"/>
                <a:gd name="T40" fmla="*/ 50 w 82"/>
                <a:gd name="T41" fmla="*/ 11 h 41"/>
                <a:gd name="T42" fmla="*/ 57 w 82"/>
                <a:gd name="T43" fmla="*/ 9 h 41"/>
                <a:gd name="T44" fmla="*/ 65 w 82"/>
                <a:gd name="T45" fmla="*/ 12 h 41"/>
                <a:gd name="T46" fmla="*/ 67 w 82"/>
                <a:gd name="T47" fmla="*/ 15 h 41"/>
                <a:gd name="T48" fmla="*/ 68 w 82"/>
                <a:gd name="T49" fmla="*/ 16 h 41"/>
                <a:gd name="T50" fmla="*/ 69 w 82"/>
                <a:gd name="T51" fmla="*/ 19 h 41"/>
                <a:gd name="T52" fmla="*/ 72 w 82"/>
                <a:gd name="T53" fmla="*/ 19 h 41"/>
                <a:gd name="T54" fmla="*/ 72 w 82"/>
                <a:gd name="T55" fmla="*/ 22 h 41"/>
                <a:gd name="T56" fmla="*/ 75 w 82"/>
                <a:gd name="T57" fmla="*/ 22 h 41"/>
                <a:gd name="T58" fmla="*/ 76 w 82"/>
                <a:gd name="T59" fmla="*/ 26 h 41"/>
                <a:gd name="T60" fmla="*/ 81 w 82"/>
                <a:gd name="T61" fmla="*/ 26 h 41"/>
                <a:gd name="T62" fmla="*/ 76 w 82"/>
                <a:gd name="T63" fmla="*/ 29 h 41"/>
                <a:gd name="T64" fmla="*/ 76 w 82"/>
                <a:gd name="T65" fmla="*/ 30 h 41"/>
                <a:gd name="T66" fmla="*/ 62 w 82"/>
                <a:gd name="T67" fmla="*/ 30 h 41"/>
                <a:gd name="T68" fmla="*/ 62 w 82"/>
                <a:gd name="T69" fmla="*/ 22 h 41"/>
                <a:gd name="T70" fmla="*/ 48 w 82"/>
                <a:gd name="T71" fmla="*/ 21 h 41"/>
                <a:gd name="T72" fmla="*/ 47 w 82"/>
                <a:gd name="T73" fmla="*/ 25 h 41"/>
                <a:gd name="T74" fmla="*/ 44 w 82"/>
                <a:gd name="T75" fmla="*/ 25 h 41"/>
                <a:gd name="T76" fmla="*/ 41 w 82"/>
                <a:gd name="T77" fmla="*/ 28 h 41"/>
                <a:gd name="T78" fmla="*/ 43 w 82"/>
                <a:gd name="T79" fmla="*/ 29 h 41"/>
                <a:gd name="T80" fmla="*/ 38 w 82"/>
                <a:gd name="T81" fmla="*/ 30 h 41"/>
                <a:gd name="T82" fmla="*/ 38 w 82"/>
                <a:gd name="T83" fmla="*/ 39 h 41"/>
                <a:gd name="T84" fmla="*/ 20 w 82"/>
                <a:gd name="T85" fmla="*/ 33 h 41"/>
                <a:gd name="T86" fmla="*/ 24 w 82"/>
                <a:gd name="T87" fmla="*/ 30 h 41"/>
                <a:gd name="T88" fmla="*/ 30 w 82"/>
                <a:gd name="T89" fmla="*/ 30 h 41"/>
                <a:gd name="T90" fmla="*/ 29 w 82"/>
                <a:gd name="T9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" h="41">
                  <a:moveTo>
                    <a:pt x="29" y="28"/>
                  </a:moveTo>
                  <a:cubicBezTo>
                    <a:pt x="28" y="25"/>
                    <a:pt x="26" y="29"/>
                    <a:pt x="26" y="29"/>
                  </a:cubicBezTo>
                  <a:cubicBezTo>
                    <a:pt x="24" y="29"/>
                    <a:pt x="22" y="26"/>
                    <a:pt x="19" y="28"/>
                  </a:cubicBezTo>
                  <a:cubicBezTo>
                    <a:pt x="19" y="25"/>
                    <a:pt x="21" y="26"/>
                    <a:pt x="23" y="25"/>
                  </a:cubicBezTo>
                  <a:cubicBezTo>
                    <a:pt x="26" y="23"/>
                    <a:pt x="28" y="20"/>
                    <a:pt x="31" y="19"/>
                  </a:cubicBezTo>
                  <a:cubicBezTo>
                    <a:pt x="31" y="18"/>
                    <a:pt x="28" y="18"/>
                    <a:pt x="29" y="15"/>
                  </a:cubicBezTo>
                  <a:cubicBezTo>
                    <a:pt x="26" y="14"/>
                    <a:pt x="23" y="19"/>
                    <a:pt x="22" y="15"/>
                  </a:cubicBezTo>
                  <a:cubicBezTo>
                    <a:pt x="20" y="17"/>
                    <a:pt x="17" y="19"/>
                    <a:pt x="15" y="21"/>
                  </a:cubicBezTo>
                  <a:cubicBezTo>
                    <a:pt x="10" y="21"/>
                    <a:pt x="10" y="18"/>
                    <a:pt x="5" y="19"/>
                  </a:cubicBezTo>
                  <a:cubicBezTo>
                    <a:pt x="8" y="17"/>
                    <a:pt x="8" y="14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0" y="11"/>
                    <a:pt x="3" y="6"/>
                    <a:pt x="2" y="4"/>
                  </a:cubicBezTo>
                  <a:cubicBezTo>
                    <a:pt x="4" y="4"/>
                    <a:pt x="4" y="4"/>
                    <a:pt x="5" y="5"/>
                  </a:cubicBezTo>
                  <a:cubicBezTo>
                    <a:pt x="6" y="2"/>
                    <a:pt x="13" y="6"/>
                    <a:pt x="13" y="2"/>
                  </a:cubicBezTo>
                  <a:cubicBezTo>
                    <a:pt x="15" y="3"/>
                    <a:pt x="14" y="5"/>
                    <a:pt x="15" y="7"/>
                  </a:cubicBezTo>
                  <a:cubicBezTo>
                    <a:pt x="20" y="8"/>
                    <a:pt x="25" y="0"/>
                    <a:pt x="26" y="8"/>
                  </a:cubicBezTo>
                  <a:cubicBezTo>
                    <a:pt x="30" y="8"/>
                    <a:pt x="30" y="6"/>
                    <a:pt x="30" y="2"/>
                  </a:cubicBezTo>
                  <a:cubicBezTo>
                    <a:pt x="34" y="4"/>
                    <a:pt x="38" y="3"/>
                    <a:pt x="44" y="4"/>
                  </a:cubicBezTo>
                  <a:cubicBezTo>
                    <a:pt x="45" y="4"/>
                    <a:pt x="45" y="6"/>
                    <a:pt x="45" y="4"/>
                  </a:cubicBezTo>
                  <a:cubicBezTo>
                    <a:pt x="48" y="4"/>
                    <a:pt x="46" y="10"/>
                    <a:pt x="51" y="8"/>
                  </a:cubicBezTo>
                  <a:cubicBezTo>
                    <a:pt x="51" y="9"/>
                    <a:pt x="50" y="9"/>
                    <a:pt x="50" y="11"/>
                  </a:cubicBezTo>
                  <a:cubicBezTo>
                    <a:pt x="52" y="10"/>
                    <a:pt x="57" y="12"/>
                    <a:pt x="57" y="9"/>
                  </a:cubicBezTo>
                  <a:cubicBezTo>
                    <a:pt x="58" y="11"/>
                    <a:pt x="59" y="13"/>
                    <a:pt x="65" y="12"/>
                  </a:cubicBezTo>
                  <a:cubicBezTo>
                    <a:pt x="63" y="15"/>
                    <a:pt x="64" y="14"/>
                    <a:pt x="67" y="15"/>
                  </a:cubicBezTo>
                  <a:cubicBezTo>
                    <a:pt x="67" y="15"/>
                    <a:pt x="66" y="16"/>
                    <a:pt x="68" y="16"/>
                  </a:cubicBezTo>
                  <a:cubicBezTo>
                    <a:pt x="70" y="17"/>
                    <a:pt x="68" y="18"/>
                    <a:pt x="69" y="19"/>
                  </a:cubicBezTo>
                  <a:cubicBezTo>
                    <a:pt x="70" y="20"/>
                    <a:pt x="72" y="19"/>
                    <a:pt x="72" y="19"/>
                  </a:cubicBezTo>
                  <a:cubicBezTo>
                    <a:pt x="73" y="20"/>
                    <a:pt x="72" y="22"/>
                    <a:pt x="72" y="22"/>
                  </a:cubicBezTo>
                  <a:cubicBezTo>
                    <a:pt x="73" y="23"/>
                    <a:pt x="75" y="22"/>
                    <a:pt x="75" y="22"/>
                  </a:cubicBezTo>
                  <a:cubicBezTo>
                    <a:pt x="76" y="23"/>
                    <a:pt x="75" y="25"/>
                    <a:pt x="76" y="26"/>
                  </a:cubicBezTo>
                  <a:cubicBezTo>
                    <a:pt x="79" y="27"/>
                    <a:pt x="80" y="24"/>
                    <a:pt x="81" y="26"/>
                  </a:cubicBezTo>
                  <a:cubicBezTo>
                    <a:pt x="82" y="30"/>
                    <a:pt x="77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3" y="32"/>
                    <a:pt x="67" y="30"/>
                    <a:pt x="62" y="30"/>
                  </a:cubicBezTo>
                  <a:cubicBezTo>
                    <a:pt x="61" y="26"/>
                    <a:pt x="62" y="27"/>
                    <a:pt x="62" y="22"/>
                  </a:cubicBezTo>
                  <a:cubicBezTo>
                    <a:pt x="61" y="18"/>
                    <a:pt x="51" y="18"/>
                    <a:pt x="48" y="21"/>
                  </a:cubicBezTo>
                  <a:cubicBezTo>
                    <a:pt x="46" y="21"/>
                    <a:pt x="48" y="24"/>
                    <a:pt x="47" y="25"/>
                  </a:cubicBezTo>
                  <a:cubicBezTo>
                    <a:pt x="47" y="25"/>
                    <a:pt x="44" y="24"/>
                    <a:pt x="44" y="25"/>
                  </a:cubicBezTo>
                  <a:cubicBezTo>
                    <a:pt x="43" y="26"/>
                    <a:pt x="44" y="28"/>
                    <a:pt x="41" y="28"/>
                  </a:cubicBezTo>
                  <a:cubicBezTo>
                    <a:pt x="41" y="29"/>
                    <a:pt x="42" y="29"/>
                    <a:pt x="43" y="29"/>
                  </a:cubicBezTo>
                  <a:cubicBezTo>
                    <a:pt x="42" y="31"/>
                    <a:pt x="40" y="30"/>
                    <a:pt x="38" y="30"/>
                  </a:cubicBezTo>
                  <a:cubicBezTo>
                    <a:pt x="37" y="35"/>
                    <a:pt x="38" y="34"/>
                    <a:pt x="38" y="39"/>
                  </a:cubicBezTo>
                  <a:cubicBezTo>
                    <a:pt x="34" y="40"/>
                    <a:pt x="21" y="41"/>
                    <a:pt x="20" y="33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8" y="30"/>
                    <a:pt x="27" y="33"/>
                    <a:pt x="30" y="30"/>
                  </a:cubicBezTo>
                  <a:cubicBezTo>
                    <a:pt x="29" y="29"/>
                    <a:pt x="26" y="28"/>
                    <a:pt x="29" y="28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407653" y="4301118"/>
              <a:ext cx="296781" cy="317688"/>
            </a:xfrm>
            <a:custGeom>
              <a:avLst/>
              <a:gdLst>
                <a:gd name="T0" fmla="*/ 5 w 60"/>
                <a:gd name="T1" fmla="*/ 9 h 64"/>
                <a:gd name="T2" fmla="*/ 2 w 60"/>
                <a:gd name="T3" fmla="*/ 7 h 64"/>
                <a:gd name="T4" fmla="*/ 0 w 60"/>
                <a:gd name="T5" fmla="*/ 3 h 64"/>
                <a:gd name="T6" fmla="*/ 11 w 60"/>
                <a:gd name="T7" fmla="*/ 2 h 64"/>
                <a:gd name="T8" fmla="*/ 16 w 60"/>
                <a:gd name="T9" fmla="*/ 4 h 64"/>
                <a:gd name="T10" fmla="*/ 16 w 60"/>
                <a:gd name="T11" fmla="*/ 7 h 64"/>
                <a:gd name="T12" fmla="*/ 19 w 60"/>
                <a:gd name="T13" fmla="*/ 10 h 64"/>
                <a:gd name="T14" fmla="*/ 25 w 60"/>
                <a:gd name="T15" fmla="*/ 13 h 64"/>
                <a:gd name="T16" fmla="*/ 35 w 60"/>
                <a:gd name="T17" fmla="*/ 21 h 64"/>
                <a:gd name="T18" fmla="*/ 37 w 60"/>
                <a:gd name="T19" fmla="*/ 25 h 64"/>
                <a:gd name="T20" fmla="*/ 42 w 60"/>
                <a:gd name="T21" fmla="*/ 27 h 64"/>
                <a:gd name="T22" fmla="*/ 44 w 60"/>
                <a:gd name="T23" fmla="*/ 30 h 64"/>
                <a:gd name="T24" fmla="*/ 44 w 60"/>
                <a:gd name="T25" fmla="*/ 32 h 64"/>
                <a:gd name="T26" fmla="*/ 47 w 60"/>
                <a:gd name="T27" fmla="*/ 35 h 64"/>
                <a:gd name="T28" fmla="*/ 51 w 60"/>
                <a:gd name="T29" fmla="*/ 39 h 64"/>
                <a:gd name="T30" fmla="*/ 54 w 60"/>
                <a:gd name="T31" fmla="*/ 42 h 64"/>
                <a:gd name="T32" fmla="*/ 57 w 60"/>
                <a:gd name="T33" fmla="*/ 49 h 64"/>
                <a:gd name="T34" fmla="*/ 58 w 60"/>
                <a:gd name="T35" fmla="*/ 55 h 64"/>
                <a:gd name="T36" fmla="*/ 60 w 60"/>
                <a:gd name="T37" fmla="*/ 59 h 64"/>
                <a:gd name="T38" fmla="*/ 53 w 60"/>
                <a:gd name="T39" fmla="*/ 61 h 64"/>
                <a:gd name="T40" fmla="*/ 47 w 60"/>
                <a:gd name="T41" fmla="*/ 61 h 64"/>
                <a:gd name="T42" fmla="*/ 47 w 60"/>
                <a:gd name="T43" fmla="*/ 58 h 64"/>
                <a:gd name="T44" fmla="*/ 44 w 60"/>
                <a:gd name="T45" fmla="*/ 58 h 64"/>
                <a:gd name="T46" fmla="*/ 37 w 60"/>
                <a:gd name="T47" fmla="*/ 52 h 64"/>
                <a:gd name="T48" fmla="*/ 39 w 60"/>
                <a:gd name="T49" fmla="*/ 49 h 64"/>
                <a:gd name="T50" fmla="*/ 37 w 60"/>
                <a:gd name="T51" fmla="*/ 49 h 64"/>
                <a:gd name="T52" fmla="*/ 36 w 60"/>
                <a:gd name="T53" fmla="*/ 46 h 64"/>
                <a:gd name="T54" fmla="*/ 33 w 60"/>
                <a:gd name="T55" fmla="*/ 46 h 64"/>
                <a:gd name="T56" fmla="*/ 28 w 60"/>
                <a:gd name="T57" fmla="*/ 41 h 64"/>
                <a:gd name="T58" fmla="*/ 25 w 60"/>
                <a:gd name="T59" fmla="*/ 31 h 64"/>
                <a:gd name="T60" fmla="*/ 23 w 60"/>
                <a:gd name="T61" fmla="*/ 34 h 64"/>
                <a:gd name="T62" fmla="*/ 21 w 60"/>
                <a:gd name="T63" fmla="*/ 27 h 64"/>
                <a:gd name="T64" fmla="*/ 18 w 60"/>
                <a:gd name="T65" fmla="*/ 24 h 64"/>
                <a:gd name="T66" fmla="*/ 15 w 60"/>
                <a:gd name="T67" fmla="*/ 23 h 64"/>
                <a:gd name="T68" fmla="*/ 14 w 60"/>
                <a:gd name="T69" fmla="*/ 17 h 64"/>
                <a:gd name="T70" fmla="*/ 9 w 60"/>
                <a:gd name="T71" fmla="*/ 14 h 64"/>
                <a:gd name="T72" fmla="*/ 7 w 60"/>
                <a:gd name="T73" fmla="*/ 11 h 64"/>
                <a:gd name="T74" fmla="*/ 5 w 60"/>
                <a:gd name="T75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64">
                  <a:moveTo>
                    <a:pt x="5" y="9"/>
                  </a:moveTo>
                  <a:cubicBezTo>
                    <a:pt x="5" y="7"/>
                    <a:pt x="3" y="8"/>
                    <a:pt x="2" y="7"/>
                  </a:cubicBezTo>
                  <a:cubicBezTo>
                    <a:pt x="1" y="6"/>
                    <a:pt x="2" y="3"/>
                    <a:pt x="0" y="3"/>
                  </a:cubicBezTo>
                  <a:cubicBezTo>
                    <a:pt x="3" y="0"/>
                    <a:pt x="6" y="4"/>
                    <a:pt x="11" y="2"/>
                  </a:cubicBezTo>
                  <a:cubicBezTo>
                    <a:pt x="10" y="5"/>
                    <a:pt x="15" y="3"/>
                    <a:pt x="16" y="4"/>
                  </a:cubicBezTo>
                  <a:cubicBezTo>
                    <a:pt x="17" y="5"/>
                    <a:pt x="16" y="7"/>
                    <a:pt x="16" y="7"/>
                  </a:cubicBezTo>
                  <a:cubicBezTo>
                    <a:pt x="18" y="8"/>
                    <a:pt x="20" y="7"/>
                    <a:pt x="19" y="10"/>
                  </a:cubicBezTo>
                  <a:cubicBezTo>
                    <a:pt x="23" y="9"/>
                    <a:pt x="22" y="13"/>
                    <a:pt x="25" y="13"/>
                  </a:cubicBezTo>
                  <a:cubicBezTo>
                    <a:pt x="27" y="13"/>
                    <a:pt x="31" y="21"/>
                    <a:pt x="35" y="21"/>
                  </a:cubicBezTo>
                  <a:cubicBezTo>
                    <a:pt x="38" y="21"/>
                    <a:pt x="36" y="24"/>
                    <a:pt x="37" y="25"/>
                  </a:cubicBezTo>
                  <a:cubicBezTo>
                    <a:pt x="38" y="26"/>
                    <a:pt x="41" y="26"/>
                    <a:pt x="42" y="27"/>
                  </a:cubicBezTo>
                  <a:cubicBezTo>
                    <a:pt x="42" y="27"/>
                    <a:pt x="44" y="29"/>
                    <a:pt x="44" y="30"/>
                  </a:cubicBezTo>
                  <a:cubicBezTo>
                    <a:pt x="45" y="30"/>
                    <a:pt x="44" y="32"/>
                    <a:pt x="44" y="32"/>
                  </a:cubicBezTo>
                  <a:cubicBezTo>
                    <a:pt x="45" y="34"/>
                    <a:pt x="46" y="34"/>
                    <a:pt x="47" y="35"/>
                  </a:cubicBezTo>
                  <a:cubicBezTo>
                    <a:pt x="48" y="36"/>
                    <a:pt x="49" y="39"/>
                    <a:pt x="51" y="39"/>
                  </a:cubicBezTo>
                  <a:cubicBezTo>
                    <a:pt x="52" y="40"/>
                    <a:pt x="54" y="42"/>
                    <a:pt x="54" y="42"/>
                  </a:cubicBezTo>
                  <a:cubicBezTo>
                    <a:pt x="56" y="44"/>
                    <a:pt x="55" y="49"/>
                    <a:pt x="57" y="49"/>
                  </a:cubicBezTo>
                  <a:cubicBezTo>
                    <a:pt x="59" y="49"/>
                    <a:pt x="59" y="53"/>
                    <a:pt x="58" y="55"/>
                  </a:cubicBezTo>
                  <a:cubicBezTo>
                    <a:pt x="58" y="57"/>
                    <a:pt x="55" y="59"/>
                    <a:pt x="60" y="59"/>
                  </a:cubicBezTo>
                  <a:cubicBezTo>
                    <a:pt x="59" y="64"/>
                    <a:pt x="55" y="61"/>
                    <a:pt x="53" y="61"/>
                  </a:cubicBezTo>
                  <a:cubicBezTo>
                    <a:pt x="51" y="60"/>
                    <a:pt x="49" y="61"/>
                    <a:pt x="47" y="61"/>
                  </a:cubicBezTo>
                  <a:cubicBezTo>
                    <a:pt x="47" y="60"/>
                    <a:pt x="48" y="58"/>
                    <a:pt x="47" y="58"/>
                  </a:cubicBezTo>
                  <a:cubicBezTo>
                    <a:pt x="47" y="57"/>
                    <a:pt x="45" y="58"/>
                    <a:pt x="44" y="58"/>
                  </a:cubicBezTo>
                  <a:cubicBezTo>
                    <a:pt x="43" y="57"/>
                    <a:pt x="41" y="52"/>
                    <a:pt x="37" y="52"/>
                  </a:cubicBezTo>
                  <a:cubicBezTo>
                    <a:pt x="38" y="51"/>
                    <a:pt x="39" y="51"/>
                    <a:pt x="39" y="49"/>
                  </a:cubicBezTo>
                  <a:cubicBezTo>
                    <a:pt x="39" y="48"/>
                    <a:pt x="37" y="49"/>
                    <a:pt x="37" y="49"/>
                  </a:cubicBezTo>
                  <a:cubicBezTo>
                    <a:pt x="36" y="50"/>
                    <a:pt x="37" y="47"/>
                    <a:pt x="36" y="46"/>
                  </a:cubicBezTo>
                  <a:cubicBezTo>
                    <a:pt x="35" y="46"/>
                    <a:pt x="34" y="47"/>
                    <a:pt x="33" y="46"/>
                  </a:cubicBezTo>
                  <a:cubicBezTo>
                    <a:pt x="31" y="45"/>
                    <a:pt x="31" y="41"/>
                    <a:pt x="28" y="41"/>
                  </a:cubicBezTo>
                  <a:cubicBezTo>
                    <a:pt x="29" y="35"/>
                    <a:pt x="25" y="35"/>
                    <a:pt x="25" y="31"/>
                  </a:cubicBezTo>
                  <a:cubicBezTo>
                    <a:pt x="23" y="31"/>
                    <a:pt x="24" y="33"/>
                    <a:pt x="23" y="34"/>
                  </a:cubicBezTo>
                  <a:cubicBezTo>
                    <a:pt x="21" y="32"/>
                    <a:pt x="22" y="29"/>
                    <a:pt x="21" y="27"/>
                  </a:cubicBezTo>
                  <a:cubicBezTo>
                    <a:pt x="20" y="26"/>
                    <a:pt x="18" y="25"/>
                    <a:pt x="18" y="24"/>
                  </a:cubicBezTo>
                  <a:cubicBezTo>
                    <a:pt x="17" y="24"/>
                    <a:pt x="17" y="22"/>
                    <a:pt x="15" y="23"/>
                  </a:cubicBezTo>
                  <a:cubicBezTo>
                    <a:pt x="16" y="20"/>
                    <a:pt x="14" y="19"/>
                    <a:pt x="14" y="17"/>
                  </a:cubicBezTo>
                  <a:cubicBezTo>
                    <a:pt x="13" y="15"/>
                    <a:pt x="11" y="15"/>
                    <a:pt x="9" y="14"/>
                  </a:cubicBezTo>
                  <a:cubicBezTo>
                    <a:pt x="9" y="14"/>
                    <a:pt x="6" y="11"/>
                    <a:pt x="7" y="11"/>
                  </a:cubicBezTo>
                  <a:cubicBezTo>
                    <a:pt x="6" y="9"/>
                    <a:pt x="10" y="6"/>
                    <a:pt x="5" y="9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1934195" y="4796460"/>
              <a:ext cx="211091" cy="390839"/>
            </a:xfrm>
            <a:custGeom>
              <a:avLst/>
              <a:gdLst>
                <a:gd name="T0" fmla="*/ 32 w 43"/>
                <a:gd name="T1" fmla="*/ 0 h 79"/>
                <a:gd name="T2" fmla="*/ 38 w 43"/>
                <a:gd name="T3" fmla="*/ 1 h 79"/>
                <a:gd name="T4" fmla="*/ 35 w 43"/>
                <a:gd name="T5" fmla="*/ 26 h 79"/>
                <a:gd name="T6" fmla="*/ 32 w 43"/>
                <a:gd name="T7" fmla="*/ 43 h 79"/>
                <a:gd name="T8" fmla="*/ 28 w 43"/>
                <a:gd name="T9" fmla="*/ 50 h 79"/>
                <a:gd name="T10" fmla="*/ 27 w 43"/>
                <a:gd name="T11" fmla="*/ 59 h 79"/>
                <a:gd name="T12" fmla="*/ 27 w 43"/>
                <a:gd name="T13" fmla="*/ 62 h 79"/>
                <a:gd name="T14" fmla="*/ 24 w 43"/>
                <a:gd name="T15" fmla="*/ 63 h 79"/>
                <a:gd name="T16" fmla="*/ 23 w 43"/>
                <a:gd name="T17" fmla="*/ 71 h 79"/>
                <a:gd name="T18" fmla="*/ 21 w 43"/>
                <a:gd name="T19" fmla="*/ 73 h 79"/>
                <a:gd name="T20" fmla="*/ 20 w 43"/>
                <a:gd name="T21" fmla="*/ 77 h 79"/>
                <a:gd name="T22" fmla="*/ 6 w 43"/>
                <a:gd name="T23" fmla="*/ 78 h 79"/>
                <a:gd name="T24" fmla="*/ 4 w 43"/>
                <a:gd name="T25" fmla="*/ 71 h 79"/>
                <a:gd name="T26" fmla="*/ 3 w 43"/>
                <a:gd name="T27" fmla="*/ 69 h 79"/>
                <a:gd name="T28" fmla="*/ 0 w 43"/>
                <a:gd name="T29" fmla="*/ 67 h 79"/>
                <a:gd name="T30" fmla="*/ 0 w 43"/>
                <a:gd name="T31" fmla="*/ 62 h 79"/>
                <a:gd name="T32" fmla="*/ 2 w 43"/>
                <a:gd name="T33" fmla="*/ 60 h 79"/>
                <a:gd name="T34" fmla="*/ 0 w 43"/>
                <a:gd name="T35" fmla="*/ 59 h 79"/>
                <a:gd name="T36" fmla="*/ 3 w 43"/>
                <a:gd name="T37" fmla="*/ 53 h 79"/>
                <a:gd name="T38" fmla="*/ 3 w 43"/>
                <a:gd name="T39" fmla="*/ 50 h 79"/>
                <a:gd name="T40" fmla="*/ 6 w 43"/>
                <a:gd name="T41" fmla="*/ 49 h 79"/>
                <a:gd name="T42" fmla="*/ 9 w 43"/>
                <a:gd name="T43" fmla="*/ 42 h 79"/>
                <a:gd name="T44" fmla="*/ 6 w 43"/>
                <a:gd name="T45" fmla="*/ 38 h 79"/>
                <a:gd name="T46" fmla="*/ 6 w 43"/>
                <a:gd name="T47" fmla="*/ 29 h 79"/>
                <a:gd name="T48" fmla="*/ 9 w 43"/>
                <a:gd name="T49" fmla="*/ 26 h 79"/>
                <a:gd name="T50" fmla="*/ 13 w 43"/>
                <a:gd name="T51" fmla="*/ 24 h 79"/>
                <a:gd name="T52" fmla="*/ 20 w 43"/>
                <a:gd name="T53" fmla="*/ 18 h 79"/>
                <a:gd name="T54" fmla="*/ 24 w 43"/>
                <a:gd name="T55" fmla="*/ 19 h 79"/>
                <a:gd name="T56" fmla="*/ 25 w 43"/>
                <a:gd name="T57" fmla="*/ 11 h 79"/>
                <a:gd name="T58" fmla="*/ 30 w 43"/>
                <a:gd name="T59" fmla="*/ 10 h 79"/>
                <a:gd name="T60" fmla="*/ 32 w 43"/>
                <a:gd name="T6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79">
                  <a:moveTo>
                    <a:pt x="32" y="0"/>
                  </a:moveTo>
                  <a:cubicBezTo>
                    <a:pt x="34" y="1"/>
                    <a:pt x="36" y="1"/>
                    <a:pt x="38" y="1"/>
                  </a:cubicBezTo>
                  <a:cubicBezTo>
                    <a:pt x="36" y="8"/>
                    <a:pt x="43" y="21"/>
                    <a:pt x="35" y="26"/>
                  </a:cubicBezTo>
                  <a:cubicBezTo>
                    <a:pt x="35" y="33"/>
                    <a:pt x="34" y="38"/>
                    <a:pt x="32" y="43"/>
                  </a:cubicBezTo>
                  <a:cubicBezTo>
                    <a:pt x="32" y="46"/>
                    <a:pt x="31" y="50"/>
                    <a:pt x="28" y="50"/>
                  </a:cubicBezTo>
                  <a:cubicBezTo>
                    <a:pt x="29" y="54"/>
                    <a:pt x="27" y="56"/>
                    <a:pt x="27" y="59"/>
                  </a:cubicBezTo>
                  <a:cubicBezTo>
                    <a:pt x="27" y="59"/>
                    <a:pt x="27" y="61"/>
                    <a:pt x="27" y="62"/>
                  </a:cubicBezTo>
                  <a:cubicBezTo>
                    <a:pt x="27" y="62"/>
                    <a:pt x="24" y="63"/>
                    <a:pt x="24" y="63"/>
                  </a:cubicBezTo>
                  <a:cubicBezTo>
                    <a:pt x="23" y="65"/>
                    <a:pt x="24" y="68"/>
                    <a:pt x="23" y="71"/>
                  </a:cubicBezTo>
                  <a:cubicBezTo>
                    <a:pt x="22" y="72"/>
                    <a:pt x="21" y="71"/>
                    <a:pt x="21" y="73"/>
                  </a:cubicBezTo>
                  <a:cubicBezTo>
                    <a:pt x="21" y="74"/>
                    <a:pt x="19" y="75"/>
                    <a:pt x="20" y="77"/>
                  </a:cubicBezTo>
                  <a:cubicBezTo>
                    <a:pt x="16" y="78"/>
                    <a:pt x="11" y="79"/>
                    <a:pt x="6" y="78"/>
                  </a:cubicBezTo>
                  <a:cubicBezTo>
                    <a:pt x="6" y="75"/>
                    <a:pt x="3" y="75"/>
                    <a:pt x="4" y="71"/>
                  </a:cubicBezTo>
                  <a:cubicBezTo>
                    <a:pt x="3" y="71"/>
                    <a:pt x="3" y="70"/>
                    <a:pt x="3" y="69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5"/>
                    <a:pt x="0" y="63"/>
                    <a:pt x="0" y="62"/>
                  </a:cubicBezTo>
                  <a:cubicBezTo>
                    <a:pt x="0" y="60"/>
                    <a:pt x="1" y="61"/>
                    <a:pt x="2" y="60"/>
                  </a:cubicBezTo>
                  <a:cubicBezTo>
                    <a:pt x="2" y="59"/>
                    <a:pt x="0" y="59"/>
                    <a:pt x="0" y="59"/>
                  </a:cubicBezTo>
                  <a:cubicBezTo>
                    <a:pt x="1" y="56"/>
                    <a:pt x="2" y="55"/>
                    <a:pt x="3" y="53"/>
                  </a:cubicBezTo>
                  <a:cubicBezTo>
                    <a:pt x="3" y="53"/>
                    <a:pt x="3" y="51"/>
                    <a:pt x="3" y="50"/>
                  </a:cubicBezTo>
                  <a:cubicBezTo>
                    <a:pt x="3" y="50"/>
                    <a:pt x="6" y="49"/>
                    <a:pt x="6" y="49"/>
                  </a:cubicBezTo>
                  <a:cubicBezTo>
                    <a:pt x="6" y="47"/>
                    <a:pt x="4" y="37"/>
                    <a:pt x="9" y="42"/>
                  </a:cubicBezTo>
                  <a:cubicBezTo>
                    <a:pt x="9" y="39"/>
                    <a:pt x="6" y="40"/>
                    <a:pt x="6" y="38"/>
                  </a:cubicBezTo>
                  <a:cubicBezTo>
                    <a:pt x="6" y="35"/>
                    <a:pt x="6" y="32"/>
                    <a:pt x="6" y="29"/>
                  </a:cubicBezTo>
                  <a:cubicBezTo>
                    <a:pt x="8" y="30"/>
                    <a:pt x="8" y="28"/>
                    <a:pt x="9" y="26"/>
                  </a:cubicBezTo>
                  <a:cubicBezTo>
                    <a:pt x="11" y="27"/>
                    <a:pt x="12" y="24"/>
                    <a:pt x="13" y="24"/>
                  </a:cubicBezTo>
                  <a:cubicBezTo>
                    <a:pt x="15" y="23"/>
                    <a:pt x="21" y="24"/>
                    <a:pt x="20" y="18"/>
                  </a:cubicBezTo>
                  <a:cubicBezTo>
                    <a:pt x="22" y="18"/>
                    <a:pt x="22" y="19"/>
                    <a:pt x="24" y="19"/>
                  </a:cubicBezTo>
                  <a:cubicBezTo>
                    <a:pt x="23" y="15"/>
                    <a:pt x="25" y="14"/>
                    <a:pt x="25" y="11"/>
                  </a:cubicBezTo>
                  <a:cubicBezTo>
                    <a:pt x="30" y="13"/>
                    <a:pt x="28" y="2"/>
                    <a:pt x="30" y="10"/>
                  </a:cubicBezTo>
                  <a:cubicBezTo>
                    <a:pt x="34" y="8"/>
                    <a:pt x="30" y="2"/>
                    <a:pt x="32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907165" y="4777649"/>
              <a:ext cx="1141146" cy="836020"/>
            </a:xfrm>
            <a:custGeom>
              <a:avLst/>
              <a:gdLst>
                <a:gd name="T0" fmla="*/ 134 w 231"/>
                <a:gd name="T1" fmla="*/ 14 h 169"/>
                <a:gd name="T2" fmla="*/ 129 w 231"/>
                <a:gd name="T3" fmla="*/ 16 h 169"/>
                <a:gd name="T4" fmla="*/ 136 w 231"/>
                <a:gd name="T5" fmla="*/ 25 h 169"/>
                <a:gd name="T6" fmla="*/ 155 w 231"/>
                <a:gd name="T7" fmla="*/ 36 h 169"/>
                <a:gd name="T8" fmla="*/ 161 w 231"/>
                <a:gd name="T9" fmla="*/ 28 h 169"/>
                <a:gd name="T10" fmla="*/ 162 w 231"/>
                <a:gd name="T11" fmla="*/ 22 h 169"/>
                <a:gd name="T12" fmla="*/ 164 w 231"/>
                <a:gd name="T13" fmla="*/ 9 h 169"/>
                <a:gd name="T14" fmla="*/ 168 w 231"/>
                <a:gd name="T15" fmla="*/ 2 h 169"/>
                <a:gd name="T16" fmla="*/ 172 w 231"/>
                <a:gd name="T17" fmla="*/ 8 h 169"/>
                <a:gd name="T18" fmla="*/ 179 w 231"/>
                <a:gd name="T19" fmla="*/ 22 h 169"/>
                <a:gd name="T20" fmla="*/ 186 w 231"/>
                <a:gd name="T21" fmla="*/ 32 h 169"/>
                <a:gd name="T22" fmla="*/ 193 w 231"/>
                <a:gd name="T23" fmla="*/ 42 h 169"/>
                <a:gd name="T24" fmla="*/ 197 w 231"/>
                <a:gd name="T25" fmla="*/ 53 h 169"/>
                <a:gd name="T26" fmla="*/ 202 w 231"/>
                <a:gd name="T27" fmla="*/ 56 h 169"/>
                <a:gd name="T28" fmla="*/ 210 w 231"/>
                <a:gd name="T29" fmla="*/ 61 h 169"/>
                <a:gd name="T30" fmla="*/ 217 w 231"/>
                <a:gd name="T31" fmla="*/ 75 h 169"/>
                <a:gd name="T32" fmla="*/ 220 w 231"/>
                <a:gd name="T33" fmla="*/ 78 h 169"/>
                <a:gd name="T34" fmla="*/ 228 w 231"/>
                <a:gd name="T35" fmla="*/ 84 h 169"/>
                <a:gd name="T36" fmla="*/ 231 w 231"/>
                <a:gd name="T37" fmla="*/ 108 h 169"/>
                <a:gd name="T38" fmla="*/ 227 w 231"/>
                <a:gd name="T39" fmla="*/ 119 h 169"/>
                <a:gd name="T40" fmla="*/ 227 w 231"/>
                <a:gd name="T41" fmla="*/ 123 h 169"/>
                <a:gd name="T42" fmla="*/ 224 w 231"/>
                <a:gd name="T43" fmla="*/ 131 h 169"/>
                <a:gd name="T44" fmla="*/ 216 w 231"/>
                <a:gd name="T45" fmla="*/ 138 h 169"/>
                <a:gd name="T46" fmla="*/ 209 w 231"/>
                <a:gd name="T47" fmla="*/ 159 h 169"/>
                <a:gd name="T48" fmla="*/ 196 w 231"/>
                <a:gd name="T49" fmla="*/ 165 h 169"/>
                <a:gd name="T50" fmla="*/ 190 w 231"/>
                <a:gd name="T51" fmla="*/ 169 h 169"/>
                <a:gd name="T52" fmla="*/ 179 w 231"/>
                <a:gd name="T53" fmla="*/ 167 h 169"/>
                <a:gd name="T54" fmla="*/ 154 w 231"/>
                <a:gd name="T55" fmla="*/ 162 h 169"/>
                <a:gd name="T56" fmla="*/ 152 w 231"/>
                <a:gd name="T57" fmla="*/ 154 h 169"/>
                <a:gd name="T58" fmla="*/ 151 w 231"/>
                <a:gd name="T59" fmla="*/ 150 h 169"/>
                <a:gd name="T60" fmla="*/ 140 w 231"/>
                <a:gd name="T61" fmla="*/ 141 h 169"/>
                <a:gd name="T62" fmla="*/ 134 w 231"/>
                <a:gd name="T63" fmla="*/ 134 h 169"/>
                <a:gd name="T64" fmla="*/ 123 w 231"/>
                <a:gd name="T65" fmla="*/ 130 h 169"/>
                <a:gd name="T66" fmla="*/ 117 w 231"/>
                <a:gd name="T67" fmla="*/ 127 h 169"/>
                <a:gd name="T68" fmla="*/ 91 w 231"/>
                <a:gd name="T69" fmla="*/ 122 h 169"/>
                <a:gd name="T70" fmla="*/ 77 w 231"/>
                <a:gd name="T71" fmla="*/ 126 h 169"/>
                <a:gd name="T72" fmla="*/ 71 w 231"/>
                <a:gd name="T73" fmla="*/ 129 h 169"/>
                <a:gd name="T74" fmla="*/ 67 w 231"/>
                <a:gd name="T75" fmla="*/ 133 h 169"/>
                <a:gd name="T76" fmla="*/ 64 w 231"/>
                <a:gd name="T77" fmla="*/ 133 h 169"/>
                <a:gd name="T78" fmla="*/ 39 w 231"/>
                <a:gd name="T79" fmla="*/ 137 h 169"/>
                <a:gd name="T80" fmla="*/ 35 w 231"/>
                <a:gd name="T81" fmla="*/ 140 h 169"/>
                <a:gd name="T82" fmla="*/ 11 w 231"/>
                <a:gd name="T83" fmla="*/ 144 h 169"/>
                <a:gd name="T84" fmla="*/ 14 w 231"/>
                <a:gd name="T85" fmla="*/ 129 h 169"/>
                <a:gd name="T86" fmla="*/ 11 w 231"/>
                <a:gd name="T87" fmla="*/ 120 h 169"/>
                <a:gd name="T88" fmla="*/ 11 w 231"/>
                <a:gd name="T89" fmla="*/ 115 h 169"/>
                <a:gd name="T90" fmla="*/ 7 w 231"/>
                <a:gd name="T91" fmla="*/ 106 h 169"/>
                <a:gd name="T92" fmla="*/ 5 w 231"/>
                <a:gd name="T93" fmla="*/ 99 h 169"/>
                <a:gd name="T94" fmla="*/ 2 w 231"/>
                <a:gd name="T95" fmla="*/ 91 h 169"/>
                <a:gd name="T96" fmla="*/ 4 w 231"/>
                <a:gd name="T97" fmla="*/ 84 h 169"/>
                <a:gd name="T98" fmla="*/ 4 w 231"/>
                <a:gd name="T99" fmla="*/ 66 h 169"/>
                <a:gd name="T100" fmla="*/ 19 w 231"/>
                <a:gd name="T101" fmla="*/ 56 h 169"/>
                <a:gd name="T102" fmla="*/ 37 w 231"/>
                <a:gd name="T103" fmla="*/ 52 h 169"/>
                <a:gd name="T104" fmla="*/ 47 w 231"/>
                <a:gd name="T105" fmla="*/ 47 h 169"/>
                <a:gd name="T106" fmla="*/ 51 w 231"/>
                <a:gd name="T107" fmla="*/ 32 h 169"/>
                <a:gd name="T108" fmla="*/ 64 w 231"/>
                <a:gd name="T109" fmla="*/ 32 h 169"/>
                <a:gd name="T110" fmla="*/ 67 w 231"/>
                <a:gd name="T111" fmla="*/ 22 h 169"/>
                <a:gd name="T112" fmla="*/ 78 w 231"/>
                <a:gd name="T113" fmla="*/ 15 h 169"/>
                <a:gd name="T114" fmla="*/ 87 w 231"/>
                <a:gd name="T115" fmla="*/ 19 h 169"/>
                <a:gd name="T116" fmla="*/ 89 w 231"/>
                <a:gd name="T117" fmla="*/ 21 h 169"/>
                <a:gd name="T118" fmla="*/ 92 w 231"/>
                <a:gd name="T119" fmla="*/ 18 h 169"/>
                <a:gd name="T120" fmla="*/ 102 w 231"/>
                <a:gd name="T121" fmla="*/ 9 h 169"/>
                <a:gd name="T122" fmla="*/ 109 w 231"/>
                <a:gd name="T123" fmla="*/ 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1" h="169">
                  <a:moveTo>
                    <a:pt x="134" y="7"/>
                  </a:moveTo>
                  <a:cubicBezTo>
                    <a:pt x="134" y="9"/>
                    <a:pt x="134" y="11"/>
                    <a:pt x="134" y="14"/>
                  </a:cubicBezTo>
                  <a:cubicBezTo>
                    <a:pt x="133" y="14"/>
                    <a:pt x="131" y="14"/>
                    <a:pt x="130" y="14"/>
                  </a:cubicBezTo>
                  <a:cubicBezTo>
                    <a:pt x="132" y="15"/>
                    <a:pt x="131" y="16"/>
                    <a:pt x="129" y="16"/>
                  </a:cubicBezTo>
                  <a:cubicBezTo>
                    <a:pt x="131" y="19"/>
                    <a:pt x="128" y="18"/>
                    <a:pt x="129" y="22"/>
                  </a:cubicBezTo>
                  <a:cubicBezTo>
                    <a:pt x="130" y="24"/>
                    <a:pt x="132" y="25"/>
                    <a:pt x="136" y="25"/>
                  </a:cubicBezTo>
                  <a:cubicBezTo>
                    <a:pt x="136" y="31"/>
                    <a:pt x="145" y="29"/>
                    <a:pt x="145" y="35"/>
                  </a:cubicBezTo>
                  <a:cubicBezTo>
                    <a:pt x="149" y="35"/>
                    <a:pt x="153" y="34"/>
                    <a:pt x="155" y="36"/>
                  </a:cubicBezTo>
                  <a:cubicBezTo>
                    <a:pt x="158" y="35"/>
                    <a:pt x="155" y="30"/>
                    <a:pt x="161" y="32"/>
                  </a:cubicBezTo>
                  <a:cubicBezTo>
                    <a:pt x="160" y="31"/>
                    <a:pt x="159" y="28"/>
                    <a:pt x="161" y="28"/>
                  </a:cubicBezTo>
                  <a:cubicBezTo>
                    <a:pt x="163" y="28"/>
                    <a:pt x="161" y="25"/>
                    <a:pt x="161" y="23"/>
                  </a:cubicBezTo>
                  <a:cubicBezTo>
                    <a:pt x="161" y="23"/>
                    <a:pt x="162" y="23"/>
                    <a:pt x="162" y="22"/>
                  </a:cubicBezTo>
                  <a:cubicBezTo>
                    <a:pt x="162" y="21"/>
                    <a:pt x="164" y="19"/>
                    <a:pt x="164" y="16"/>
                  </a:cubicBezTo>
                  <a:cubicBezTo>
                    <a:pt x="163" y="15"/>
                    <a:pt x="162" y="14"/>
                    <a:pt x="164" y="9"/>
                  </a:cubicBezTo>
                  <a:cubicBezTo>
                    <a:pt x="164" y="9"/>
                    <a:pt x="166" y="10"/>
                    <a:pt x="167" y="9"/>
                  </a:cubicBezTo>
                  <a:cubicBezTo>
                    <a:pt x="168" y="8"/>
                    <a:pt x="167" y="4"/>
                    <a:pt x="168" y="2"/>
                  </a:cubicBezTo>
                  <a:cubicBezTo>
                    <a:pt x="171" y="2"/>
                    <a:pt x="169" y="7"/>
                    <a:pt x="171" y="8"/>
                  </a:cubicBezTo>
                  <a:cubicBezTo>
                    <a:pt x="171" y="8"/>
                    <a:pt x="172" y="8"/>
                    <a:pt x="172" y="8"/>
                  </a:cubicBezTo>
                  <a:cubicBezTo>
                    <a:pt x="173" y="10"/>
                    <a:pt x="174" y="13"/>
                    <a:pt x="175" y="15"/>
                  </a:cubicBezTo>
                  <a:cubicBezTo>
                    <a:pt x="176" y="17"/>
                    <a:pt x="179" y="19"/>
                    <a:pt x="179" y="22"/>
                  </a:cubicBezTo>
                  <a:cubicBezTo>
                    <a:pt x="183" y="18"/>
                    <a:pt x="180" y="24"/>
                    <a:pt x="185" y="23"/>
                  </a:cubicBezTo>
                  <a:cubicBezTo>
                    <a:pt x="185" y="26"/>
                    <a:pt x="184" y="30"/>
                    <a:pt x="186" y="32"/>
                  </a:cubicBezTo>
                  <a:cubicBezTo>
                    <a:pt x="188" y="34"/>
                    <a:pt x="186" y="37"/>
                    <a:pt x="188" y="42"/>
                  </a:cubicBezTo>
                  <a:cubicBezTo>
                    <a:pt x="191" y="37"/>
                    <a:pt x="188" y="41"/>
                    <a:pt x="193" y="42"/>
                  </a:cubicBezTo>
                  <a:cubicBezTo>
                    <a:pt x="194" y="44"/>
                    <a:pt x="192" y="44"/>
                    <a:pt x="192" y="46"/>
                  </a:cubicBezTo>
                  <a:cubicBezTo>
                    <a:pt x="194" y="48"/>
                    <a:pt x="198" y="48"/>
                    <a:pt x="197" y="53"/>
                  </a:cubicBezTo>
                  <a:cubicBezTo>
                    <a:pt x="198" y="53"/>
                    <a:pt x="201" y="52"/>
                    <a:pt x="202" y="53"/>
                  </a:cubicBezTo>
                  <a:cubicBezTo>
                    <a:pt x="202" y="53"/>
                    <a:pt x="201" y="55"/>
                    <a:pt x="202" y="56"/>
                  </a:cubicBezTo>
                  <a:cubicBezTo>
                    <a:pt x="202" y="56"/>
                    <a:pt x="204" y="55"/>
                    <a:pt x="204" y="56"/>
                  </a:cubicBezTo>
                  <a:cubicBezTo>
                    <a:pt x="206" y="58"/>
                    <a:pt x="206" y="62"/>
                    <a:pt x="210" y="61"/>
                  </a:cubicBezTo>
                  <a:cubicBezTo>
                    <a:pt x="210" y="65"/>
                    <a:pt x="213" y="69"/>
                    <a:pt x="214" y="71"/>
                  </a:cubicBezTo>
                  <a:cubicBezTo>
                    <a:pt x="215" y="72"/>
                    <a:pt x="216" y="74"/>
                    <a:pt x="217" y="75"/>
                  </a:cubicBezTo>
                  <a:cubicBezTo>
                    <a:pt x="217" y="76"/>
                    <a:pt x="219" y="75"/>
                    <a:pt x="220" y="75"/>
                  </a:cubicBezTo>
                  <a:cubicBezTo>
                    <a:pt x="220" y="76"/>
                    <a:pt x="219" y="78"/>
                    <a:pt x="220" y="78"/>
                  </a:cubicBezTo>
                  <a:cubicBezTo>
                    <a:pt x="221" y="79"/>
                    <a:pt x="223" y="79"/>
                    <a:pt x="223" y="78"/>
                  </a:cubicBezTo>
                  <a:cubicBezTo>
                    <a:pt x="226" y="81"/>
                    <a:pt x="223" y="85"/>
                    <a:pt x="228" y="84"/>
                  </a:cubicBezTo>
                  <a:cubicBezTo>
                    <a:pt x="225" y="88"/>
                    <a:pt x="229" y="93"/>
                    <a:pt x="230" y="99"/>
                  </a:cubicBezTo>
                  <a:cubicBezTo>
                    <a:pt x="230" y="102"/>
                    <a:pt x="228" y="106"/>
                    <a:pt x="231" y="108"/>
                  </a:cubicBezTo>
                  <a:cubicBezTo>
                    <a:pt x="228" y="110"/>
                    <a:pt x="229" y="112"/>
                    <a:pt x="228" y="117"/>
                  </a:cubicBezTo>
                  <a:cubicBezTo>
                    <a:pt x="228" y="117"/>
                    <a:pt x="226" y="118"/>
                    <a:pt x="227" y="119"/>
                  </a:cubicBezTo>
                  <a:cubicBezTo>
                    <a:pt x="227" y="119"/>
                    <a:pt x="228" y="119"/>
                    <a:pt x="228" y="119"/>
                  </a:cubicBezTo>
                  <a:cubicBezTo>
                    <a:pt x="228" y="119"/>
                    <a:pt x="227" y="122"/>
                    <a:pt x="227" y="123"/>
                  </a:cubicBezTo>
                  <a:cubicBezTo>
                    <a:pt x="227" y="123"/>
                    <a:pt x="224" y="124"/>
                    <a:pt x="224" y="124"/>
                  </a:cubicBezTo>
                  <a:cubicBezTo>
                    <a:pt x="224" y="126"/>
                    <a:pt x="227" y="128"/>
                    <a:pt x="224" y="131"/>
                  </a:cubicBezTo>
                  <a:cubicBezTo>
                    <a:pt x="221" y="131"/>
                    <a:pt x="222" y="135"/>
                    <a:pt x="218" y="134"/>
                  </a:cubicBezTo>
                  <a:cubicBezTo>
                    <a:pt x="219" y="137"/>
                    <a:pt x="218" y="139"/>
                    <a:pt x="216" y="138"/>
                  </a:cubicBezTo>
                  <a:cubicBezTo>
                    <a:pt x="217" y="144"/>
                    <a:pt x="213" y="146"/>
                    <a:pt x="214" y="151"/>
                  </a:cubicBezTo>
                  <a:cubicBezTo>
                    <a:pt x="208" y="150"/>
                    <a:pt x="209" y="156"/>
                    <a:pt x="209" y="159"/>
                  </a:cubicBezTo>
                  <a:cubicBezTo>
                    <a:pt x="207" y="159"/>
                    <a:pt x="204" y="159"/>
                    <a:pt x="204" y="161"/>
                  </a:cubicBezTo>
                  <a:cubicBezTo>
                    <a:pt x="204" y="163"/>
                    <a:pt x="199" y="164"/>
                    <a:pt x="196" y="165"/>
                  </a:cubicBezTo>
                  <a:cubicBezTo>
                    <a:pt x="195" y="166"/>
                    <a:pt x="194" y="167"/>
                    <a:pt x="193" y="168"/>
                  </a:cubicBezTo>
                  <a:cubicBezTo>
                    <a:pt x="192" y="169"/>
                    <a:pt x="190" y="168"/>
                    <a:pt x="190" y="169"/>
                  </a:cubicBezTo>
                  <a:cubicBezTo>
                    <a:pt x="187" y="168"/>
                    <a:pt x="186" y="165"/>
                    <a:pt x="182" y="164"/>
                  </a:cubicBezTo>
                  <a:cubicBezTo>
                    <a:pt x="179" y="162"/>
                    <a:pt x="180" y="166"/>
                    <a:pt x="179" y="167"/>
                  </a:cubicBezTo>
                  <a:cubicBezTo>
                    <a:pt x="176" y="168"/>
                    <a:pt x="171" y="166"/>
                    <a:pt x="169" y="169"/>
                  </a:cubicBezTo>
                  <a:cubicBezTo>
                    <a:pt x="164" y="167"/>
                    <a:pt x="161" y="163"/>
                    <a:pt x="154" y="162"/>
                  </a:cubicBezTo>
                  <a:cubicBezTo>
                    <a:pt x="155" y="160"/>
                    <a:pt x="155" y="159"/>
                    <a:pt x="154" y="155"/>
                  </a:cubicBezTo>
                  <a:cubicBezTo>
                    <a:pt x="154" y="155"/>
                    <a:pt x="153" y="155"/>
                    <a:pt x="152" y="154"/>
                  </a:cubicBezTo>
                  <a:cubicBezTo>
                    <a:pt x="152" y="154"/>
                    <a:pt x="153" y="153"/>
                    <a:pt x="152" y="153"/>
                  </a:cubicBezTo>
                  <a:cubicBezTo>
                    <a:pt x="152" y="151"/>
                    <a:pt x="149" y="150"/>
                    <a:pt x="151" y="150"/>
                  </a:cubicBezTo>
                  <a:cubicBezTo>
                    <a:pt x="150" y="149"/>
                    <a:pt x="145" y="145"/>
                    <a:pt x="144" y="148"/>
                  </a:cubicBezTo>
                  <a:cubicBezTo>
                    <a:pt x="142" y="147"/>
                    <a:pt x="142" y="143"/>
                    <a:pt x="140" y="141"/>
                  </a:cubicBezTo>
                  <a:cubicBezTo>
                    <a:pt x="139" y="138"/>
                    <a:pt x="141" y="138"/>
                    <a:pt x="141" y="136"/>
                  </a:cubicBezTo>
                  <a:cubicBezTo>
                    <a:pt x="140" y="134"/>
                    <a:pt x="139" y="135"/>
                    <a:pt x="134" y="134"/>
                  </a:cubicBezTo>
                  <a:cubicBezTo>
                    <a:pt x="131" y="136"/>
                    <a:pt x="132" y="141"/>
                    <a:pt x="126" y="140"/>
                  </a:cubicBezTo>
                  <a:cubicBezTo>
                    <a:pt x="127" y="134"/>
                    <a:pt x="122" y="136"/>
                    <a:pt x="123" y="130"/>
                  </a:cubicBezTo>
                  <a:cubicBezTo>
                    <a:pt x="120" y="130"/>
                    <a:pt x="119" y="128"/>
                    <a:pt x="115" y="129"/>
                  </a:cubicBezTo>
                  <a:cubicBezTo>
                    <a:pt x="115" y="127"/>
                    <a:pt x="116" y="128"/>
                    <a:pt x="117" y="127"/>
                  </a:cubicBezTo>
                  <a:cubicBezTo>
                    <a:pt x="114" y="123"/>
                    <a:pt x="110" y="127"/>
                    <a:pt x="103" y="126"/>
                  </a:cubicBezTo>
                  <a:cubicBezTo>
                    <a:pt x="99" y="125"/>
                    <a:pt x="95" y="123"/>
                    <a:pt x="91" y="122"/>
                  </a:cubicBezTo>
                  <a:cubicBezTo>
                    <a:pt x="88" y="123"/>
                    <a:pt x="83" y="122"/>
                    <a:pt x="82" y="126"/>
                  </a:cubicBezTo>
                  <a:cubicBezTo>
                    <a:pt x="80" y="126"/>
                    <a:pt x="79" y="126"/>
                    <a:pt x="77" y="126"/>
                  </a:cubicBezTo>
                  <a:cubicBezTo>
                    <a:pt x="75" y="126"/>
                    <a:pt x="76" y="127"/>
                    <a:pt x="75" y="127"/>
                  </a:cubicBezTo>
                  <a:cubicBezTo>
                    <a:pt x="73" y="128"/>
                    <a:pt x="74" y="125"/>
                    <a:pt x="71" y="129"/>
                  </a:cubicBezTo>
                  <a:cubicBezTo>
                    <a:pt x="71" y="129"/>
                    <a:pt x="69" y="130"/>
                    <a:pt x="70" y="131"/>
                  </a:cubicBezTo>
                  <a:cubicBezTo>
                    <a:pt x="68" y="129"/>
                    <a:pt x="67" y="127"/>
                    <a:pt x="67" y="133"/>
                  </a:cubicBezTo>
                  <a:cubicBezTo>
                    <a:pt x="66" y="133"/>
                    <a:pt x="66" y="131"/>
                    <a:pt x="64" y="131"/>
                  </a:cubicBezTo>
                  <a:cubicBezTo>
                    <a:pt x="62" y="131"/>
                    <a:pt x="64" y="133"/>
                    <a:pt x="64" y="133"/>
                  </a:cubicBezTo>
                  <a:cubicBezTo>
                    <a:pt x="62" y="136"/>
                    <a:pt x="58" y="135"/>
                    <a:pt x="57" y="138"/>
                  </a:cubicBezTo>
                  <a:cubicBezTo>
                    <a:pt x="53" y="136"/>
                    <a:pt x="45" y="138"/>
                    <a:pt x="39" y="137"/>
                  </a:cubicBezTo>
                  <a:cubicBezTo>
                    <a:pt x="37" y="137"/>
                    <a:pt x="38" y="139"/>
                    <a:pt x="37" y="140"/>
                  </a:cubicBezTo>
                  <a:cubicBezTo>
                    <a:pt x="37" y="140"/>
                    <a:pt x="35" y="140"/>
                    <a:pt x="35" y="140"/>
                  </a:cubicBezTo>
                  <a:cubicBezTo>
                    <a:pt x="33" y="140"/>
                    <a:pt x="32" y="141"/>
                    <a:pt x="30" y="141"/>
                  </a:cubicBezTo>
                  <a:cubicBezTo>
                    <a:pt x="26" y="142"/>
                    <a:pt x="19" y="145"/>
                    <a:pt x="11" y="144"/>
                  </a:cubicBezTo>
                  <a:cubicBezTo>
                    <a:pt x="12" y="141"/>
                    <a:pt x="11" y="136"/>
                    <a:pt x="15" y="136"/>
                  </a:cubicBezTo>
                  <a:cubicBezTo>
                    <a:pt x="14" y="134"/>
                    <a:pt x="17" y="129"/>
                    <a:pt x="14" y="129"/>
                  </a:cubicBezTo>
                  <a:cubicBezTo>
                    <a:pt x="10" y="128"/>
                    <a:pt x="15" y="127"/>
                    <a:pt x="14" y="123"/>
                  </a:cubicBezTo>
                  <a:cubicBezTo>
                    <a:pt x="12" y="120"/>
                    <a:pt x="12" y="126"/>
                    <a:pt x="11" y="120"/>
                  </a:cubicBezTo>
                  <a:cubicBezTo>
                    <a:pt x="11" y="120"/>
                    <a:pt x="11" y="118"/>
                    <a:pt x="11" y="117"/>
                  </a:cubicBezTo>
                  <a:cubicBezTo>
                    <a:pt x="9" y="116"/>
                    <a:pt x="11" y="117"/>
                    <a:pt x="11" y="115"/>
                  </a:cubicBezTo>
                  <a:cubicBezTo>
                    <a:pt x="10" y="112"/>
                    <a:pt x="7" y="109"/>
                    <a:pt x="9" y="108"/>
                  </a:cubicBezTo>
                  <a:cubicBezTo>
                    <a:pt x="10" y="106"/>
                    <a:pt x="7" y="107"/>
                    <a:pt x="7" y="106"/>
                  </a:cubicBezTo>
                  <a:cubicBezTo>
                    <a:pt x="6" y="106"/>
                    <a:pt x="7" y="104"/>
                    <a:pt x="7" y="103"/>
                  </a:cubicBezTo>
                  <a:cubicBezTo>
                    <a:pt x="7" y="103"/>
                    <a:pt x="5" y="99"/>
                    <a:pt x="5" y="99"/>
                  </a:cubicBezTo>
                  <a:cubicBezTo>
                    <a:pt x="3" y="98"/>
                    <a:pt x="6" y="99"/>
                    <a:pt x="5" y="96"/>
                  </a:cubicBezTo>
                  <a:cubicBezTo>
                    <a:pt x="5" y="94"/>
                    <a:pt x="2" y="94"/>
                    <a:pt x="2" y="91"/>
                  </a:cubicBezTo>
                  <a:cubicBezTo>
                    <a:pt x="6" y="91"/>
                    <a:pt x="4" y="86"/>
                    <a:pt x="7" y="85"/>
                  </a:cubicBezTo>
                  <a:cubicBezTo>
                    <a:pt x="7" y="83"/>
                    <a:pt x="4" y="84"/>
                    <a:pt x="4" y="84"/>
                  </a:cubicBezTo>
                  <a:cubicBezTo>
                    <a:pt x="3" y="82"/>
                    <a:pt x="5" y="79"/>
                    <a:pt x="1" y="80"/>
                  </a:cubicBezTo>
                  <a:cubicBezTo>
                    <a:pt x="0" y="73"/>
                    <a:pt x="3" y="71"/>
                    <a:pt x="4" y="66"/>
                  </a:cubicBezTo>
                  <a:cubicBezTo>
                    <a:pt x="5" y="68"/>
                    <a:pt x="11" y="66"/>
                    <a:pt x="11" y="63"/>
                  </a:cubicBezTo>
                  <a:cubicBezTo>
                    <a:pt x="11" y="60"/>
                    <a:pt x="20" y="62"/>
                    <a:pt x="19" y="56"/>
                  </a:cubicBezTo>
                  <a:cubicBezTo>
                    <a:pt x="27" y="57"/>
                    <a:pt x="31" y="53"/>
                    <a:pt x="37" y="53"/>
                  </a:cubicBezTo>
                  <a:cubicBezTo>
                    <a:pt x="39" y="53"/>
                    <a:pt x="38" y="51"/>
                    <a:pt x="37" y="52"/>
                  </a:cubicBezTo>
                  <a:cubicBezTo>
                    <a:pt x="40" y="49"/>
                    <a:pt x="44" y="51"/>
                    <a:pt x="44" y="46"/>
                  </a:cubicBezTo>
                  <a:cubicBezTo>
                    <a:pt x="46" y="46"/>
                    <a:pt x="46" y="47"/>
                    <a:pt x="47" y="47"/>
                  </a:cubicBezTo>
                  <a:cubicBezTo>
                    <a:pt x="51" y="48"/>
                    <a:pt x="46" y="41"/>
                    <a:pt x="51" y="43"/>
                  </a:cubicBezTo>
                  <a:cubicBezTo>
                    <a:pt x="50" y="37"/>
                    <a:pt x="51" y="38"/>
                    <a:pt x="51" y="32"/>
                  </a:cubicBezTo>
                  <a:cubicBezTo>
                    <a:pt x="55" y="32"/>
                    <a:pt x="57" y="34"/>
                    <a:pt x="60" y="35"/>
                  </a:cubicBezTo>
                  <a:cubicBezTo>
                    <a:pt x="61" y="34"/>
                    <a:pt x="61" y="31"/>
                    <a:pt x="64" y="32"/>
                  </a:cubicBezTo>
                  <a:cubicBezTo>
                    <a:pt x="62" y="29"/>
                    <a:pt x="68" y="27"/>
                    <a:pt x="64" y="26"/>
                  </a:cubicBezTo>
                  <a:cubicBezTo>
                    <a:pt x="65" y="25"/>
                    <a:pt x="67" y="25"/>
                    <a:pt x="67" y="22"/>
                  </a:cubicBezTo>
                  <a:cubicBezTo>
                    <a:pt x="71" y="23"/>
                    <a:pt x="69" y="17"/>
                    <a:pt x="74" y="19"/>
                  </a:cubicBezTo>
                  <a:cubicBezTo>
                    <a:pt x="75" y="18"/>
                    <a:pt x="77" y="16"/>
                    <a:pt x="78" y="15"/>
                  </a:cubicBezTo>
                  <a:cubicBezTo>
                    <a:pt x="80" y="16"/>
                    <a:pt x="82" y="17"/>
                    <a:pt x="85" y="16"/>
                  </a:cubicBezTo>
                  <a:cubicBezTo>
                    <a:pt x="82" y="19"/>
                    <a:pt x="86" y="18"/>
                    <a:pt x="87" y="19"/>
                  </a:cubicBezTo>
                  <a:cubicBezTo>
                    <a:pt x="87" y="19"/>
                    <a:pt x="86" y="21"/>
                    <a:pt x="87" y="21"/>
                  </a:cubicBezTo>
                  <a:cubicBezTo>
                    <a:pt x="87" y="21"/>
                    <a:pt x="89" y="20"/>
                    <a:pt x="89" y="21"/>
                  </a:cubicBezTo>
                  <a:cubicBezTo>
                    <a:pt x="90" y="21"/>
                    <a:pt x="91" y="25"/>
                    <a:pt x="95" y="23"/>
                  </a:cubicBezTo>
                  <a:cubicBezTo>
                    <a:pt x="97" y="24"/>
                    <a:pt x="96" y="16"/>
                    <a:pt x="92" y="18"/>
                  </a:cubicBezTo>
                  <a:cubicBezTo>
                    <a:pt x="93" y="17"/>
                    <a:pt x="95" y="16"/>
                    <a:pt x="96" y="15"/>
                  </a:cubicBezTo>
                  <a:cubicBezTo>
                    <a:pt x="97" y="11"/>
                    <a:pt x="98" y="10"/>
                    <a:pt x="102" y="9"/>
                  </a:cubicBezTo>
                  <a:cubicBezTo>
                    <a:pt x="102" y="6"/>
                    <a:pt x="103" y="5"/>
                    <a:pt x="106" y="5"/>
                  </a:cubicBezTo>
                  <a:cubicBezTo>
                    <a:pt x="104" y="9"/>
                    <a:pt x="105" y="7"/>
                    <a:pt x="109" y="7"/>
                  </a:cubicBezTo>
                  <a:cubicBezTo>
                    <a:pt x="115" y="0"/>
                    <a:pt x="126" y="7"/>
                    <a:pt x="134" y="7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8281469" y="1321751"/>
              <a:ext cx="39710" cy="25081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5 h 5"/>
                <a:gd name="T4" fmla="*/ 0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5" y="0"/>
                    <a:pt x="8" y="0"/>
                    <a:pt x="8" y="5"/>
                  </a:cubicBezTo>
                  <a:cubicBezTo>
                    <a:pt x="5" y="3"/>
                    <a:pt x="0" y="4"/>
                    <a:pt x="0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8137259" y="1365642"/>
              <a:ext cx="163021" cy="89872"/>
            </a:xfrm>
            <a:custGeom>
              <a:avLst/>
              <a:gdLst>
                <a:gd name="T0" fmla="*/ 24 w 33"/>
                <a:gd name="T1" fmla="*/ 5 h 18"/>
                <a:gd name="T2" fmla="*/ 28 w 33"/>
                <a:gd name="T3" fmla="*/ 10 h 18"/>
                <a:gd name="T4" fmla="*/ 32 w 33"/>
                <a:gd name="T5" fmla="*/ 17 h 18"/>
                <a:gd name="T6" fmla="*/ 28 w 33"/>
                <a:gd name="T7" fmla="*/ 17 h 18"/>
                <a:gd name="T8" fmla="*/ 28 w 33"/>
                <a:gd name="T9" fmla="*/ 15 h 18"/>
                <a:gd name="T10" fmla="*/ 25 w 33"/>
                <a:gd name="T11" fmla="*/ 13 h 18"/>
                <a:gd name="T12" fmla="*/ 7 w 33"/>
                <a:gd name="T13" fmla="*/ 12 h 18"/>
                <a:gd name="T14" fmla="*/ 11 w 33"/>
                <a:gd name="T15" fmla="*/ 9 h 18"/>
                <a:gd name="T16" fmla="*/ 8 w 33"/>
                <a:gd name="T17" fmla="*/ 6 h 18"/>
                <a:gd name="T18" fmla="*/ 0 w 33"/>
                <a:gd name="T19" fmla="*/ 2 h 18"/>
                <a:gd name="T20" fmla="*/ 11 w 33"/>
                <a:gd name="T21" fmla="*/ 2 h 18"/>
                <a:gd name="T22" fmla="*/ 14 w 33"/>
                <a:gd name="T23" fmla="*/ 5 h 18"/>
                <a:gd name="T24" fmla="*/ 20 w 33"/>
                <a:gd name="T25" fmla="*/ 5 h 18"/>
                <a:gd name="T26" fmla="*/ 24 w 33"/>
                <a:gd name="T2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8">
                  <a:moveTo>
                    <a:pt x="24" y="5"/>
                  </a:moveTo>
                  <a:cubicBezTo>
                    <a:pt x="26" y="6"/>
                    <a:pt x="27" y="8"/>
                    <a:pt x="28" y="10"/>
                  </a:cubicBezTo>
                  <a:cubicBezTo>
                    <a:pt x="30" y="12"/>
                    <a:pt x="33" y="14"/>
                    <a:pt x="32" y="17"/>
                  </a:cubicBezTo>
                  <a:cubicBezTo>
                    <a:pt x="32" y="17"/>
                    <a:pt x="29" y="18"/>
                    <a:pt x="28" y="17"/>
                  </a:cubicBezTo>
                  <a:cubicBezTo>
                    <a:pt x="28" y="17"/>
                    <a:pt x="29" y="15"/>
                    <a:pt x="28" y="15"/>
                  </a:cubicBezTo>
                  <a:cubicBezTo>
                    <a:pt x="28" y="14"/>
                    <a:pt x="24" y="17"/>
                    <a:pt x="25" y="13"/>
                  </a:cubicBezTo>
                  <a:cubicBezTo>
                    <a:pt x="17" y="13"/>
                    <a:pt x="12" y="13"/>
                    <a:pt x="7" y="12"/>
                  </a:cubicBezTo>
                  <a:cubicBezTo>
                    <a:pt x="6" y="9"/>
                    <a:pt x="9" y="9"/>
                    <a:pt x="11" y="9"/>
                  </a:cubicBezTo>
                  <a:cubicBezTo>
                    <a:pt x="11" y="7"/>
                    <a:pt x="8" y="8"/>
                    <a:pt x="8" y="6"/>
                  </a:cubicBezTo>
                  <a:cubicBezTo>
                    <a:pt x="3" y="4"/>
                    <a:pt x="1" y="8"/>
                    <a:pt x="0" y="2"/>
                  </a:cubicBezTo>
                  <a:cubicBezTo>
                    <a:pt x="3" y="0"/>
                    <a:pt x="8" y="1"/>
                    <a:pt x="11" y="2"/>
                  </a:cubicBezTo>
                  <a:cubicBezTo>
                    <a:pt x="13" y="2"/>
                    <a:pt x="14" y="2"/>
                    <a:pt x="14" y="5"/>
                  </a:cubicBezTo>
                  <a:cubicBezTo>
                    <a:pt x="16" y="6"/>
                    <a:pt x="20" y="0"/>
                    <a:pt x="20" y="5"/>
                  </a:cubicBezTo>
                  <a:cubicBezTo>
                    <a:pt x="20" y="6"/>
                    <a:pt x="24" y="7"/>
                    <a:pt x="24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7850927" y="1426253"/>
              <a:ext cx="29260" cy="48071"/>
            </a:xfrm>
            <a:custGeom>
              <a:avLst/>
              <a:gdLst>
                <a:gd name="T0" fmla="*/ 6 w 6"/>
                <a:gd name="T1" fmla="*/ 5 h 10"/>
                <a:gd name="T2" fmla="*/ 6 w 6"/>
                <a:gd name="T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3" y="10"/>
                    <a:pt x="0" y="0"/>
                    <a:pt x="6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7915718" y="1436704"/>
              <a:ext cx="87780" cy="54341"/>
            </a:xfrm>
            <a:custGeom>
              <a:avLst/>
              <a:gdLst>
                <a:gd name="T0" fmla="*/ 17 w 18"/>
                <a:gd name="T1" fmla="*/ 3 h 11"/>
                <a:gd name="T2" fmla="*/ 4 w 18"/>
                <a:gd name="T3" fmla="*/ 10 h 11"/>
                <a:gd name="T4" fmla="*/ 0 w 18"/>
                <a:gd name="T5" fmla="*/ 6 h 11"/>
                <a:gd name="T6" fmla="*/ 9 w 18"/>
                <a:gd name="T7" fmla="*/ 3 h 11"/>
                <a:gd name="T8" fmla="*/ 17 w 18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7" y="3"/>
                  </a:moveTo>
                  <a:cubicBezTo>
                    <a:pt x="18" y="11"/>
                    <a:pt x="8" y="7"/>
                    <a:pt x="4" y="10"/>
                  </a:cubicBezTo>
                  <a:cubicBezTo>
                    <a:pt x="2" y="10"/>
                    <a:pt x="3" y="6"/>
                    <a:pt x="0" y="6"/>
                  </a:cubicBezTo>
                  <a:cubicBezTo>
                    <a:pt x="1" y="2"/>
                    <a:pt x="8" y="7"/>
                    <a:pt x="9" y="3"/>
                  </a:cubicBezTo>
                  <a:cubicBezTo>
                    <a:pt x="9" y="0"/>
                    <a:pt x="12" y="5"/>
                    <a:pt x="17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8408960" y="1445064"/>
              <a:ext cx="79420" cy="39711"/>
            </a:xfrm>
            <a:custGeom>
              <a:avLst/>
              <a:gdLst>
                <a:gd name="T0" fmla="*/ 14 w 16"/>
                <a:gd name="T1" fmla="*/ 3 h 8"/>
                <a:gd name="T2" fmla="*/ 14 w 16"/>
                <a:gd name="T3" fmla="*/ 5 h 8"/>
                <a:gd name="T4" fmla="*/ 10 w 16"/>
                <a:gd name="T5" fmla="*/ 7 h 8"/>
                <a:gd name="T6" fmla="*/ 8 w 16"/>
                <a:gd name="T7" fmla="*/ 8 h 8"/>
                <a:gd name="T8" fmla="*/ 4 w 16"/>
                <a:gd name="T9" fmla="*/ 7 h 8"/>
                <a:gd name="T10" fmla="*/ 3 w 16"/>
                <a:gd name="T11" fmla="*/ 8 h 8"/>
                <a:gd name="T12" fmla="*/ 1 w 16"/>
                <a:gd name="T13" fmla="*/ 7 h 8"/>
                <a:gd name="T14" fmla="*/ 14 w 16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8">
                  <a:moveTo>
                    <a:pt x="14" y="3"/>
                  </a:moveTo>
                  <a:cubicBezTo>
                    <a:pt x="16" y="4"/>
                    <a:pt x="15" y="5"/>
                    <a:pt x="14" y="5"/>
                  </a:cubicBezTo>
                  <a:cubicBezTo>
                    <a:pt x="13" y="7"/>
                    <a:pt x="12" y="6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ubicBezTo>
                    <a:pt x="7" y="8"/>
                    <a:pt x="6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0" y="0"/>
                    <a:pt x="13" y="7"/>
                    <a:pt x="14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8118449" y="1465964"/>
              <a:ext cx="43890" cy="25081"/>
            </a:xfrm>
            <a:custGeom>
              <a:avLst/>
              <a:gdLst>
                <a:gd name="T0" fmla="*/ 0 w 9"/>
                <a:gd name="T1" fmla="*/ 3 h 5"/>
                <a:gd name="T2" fmla="*/ 7 w 9"/>
                <a:gd name="T3" fmla="*/ 4 h 5"/>
                <a:gd name="T4" fmla="*/ 0 w 9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cubicBezTo>
                    <a:pt x="0" y="1"/>
                    <a:pt x="9" y="0"/>
                    <a:pt x="7" y="4"/>
                  </a:cubicBezTo>
                  <a:cubicBezTo>
                    <a:pt x="4" y="3"/>
                    <a:pt x="4" y="5"/>
                    <a:pt x="0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8553171" y="1470145"/>
              <a:ext cx="25080" cy="25081"/>
            </a:xfrm>
            <a:custGeom>
              <a:avLst/>
              <a:gdLst>
                <a:gd name="T0" fmla="*/ 0 w 5"/>
                <a:gd name="T1" fmla="*/ 0 h 5"/>
                <a:gd name="T2" fmla="*/ 4 w 5"/>
                <a:gd name="T3" fmla="*/ 5 h 5"/>
                <a:gd name="T4" fmla="*/ 0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3" y="0"/>
                    <a:pt x="5" y="2"/>
                    <a:pt x="4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8365070" y="1509855"/>
              <a:ext cx="495332" cy="148394"/>
            </a:xfrm>
            <a:custGeom>
              <a:avLst/>
              <a:gdLst>
                <a:gd name="T0" fmla="*/ 100 w 100"/>
                <a:gd name="T1" fmla="*/ 16 h 30"/>
                <a:gd name="T2" fmla="*/ 100 w 100"/>
                <a:gd name="T3" fmla="*/ 23 h 30"/>
                <a:gd name="T4" fmla="*/ 96 w 100"/>
                <a:gd name="T5" fmla="*/ 26 h 30"/>
                <a:gd name="T6" fmla="*/ 79 w 100"/>
                <a:gd name="T7" fmla="*/ 26 h 30"/>
                <a:gd name="T8" fmla="*/ 73 w 100"/>
                <a:gd name="T9" fmla="*/ 29 h 30"/>
                <a:gd name="T10" fmla="*/ 69 w 100"/>
                <a:gd name="T11" fmla="*/ 28 h 30"/>
                <a:gd name="T12" fmla="*/ 68 w 100"/>
                <a:gd name="T13" fmla="*/ 29 h 30"/>
                <a:gd name="T14" fmla="*/ 62 w 100"/>
                <a:gd name="T15" fmla="*/ 29 h 30"/>
                <a:gd name="T16" fmla="*/ 62 w 100"/>
                <a:gd name="T17" fmla="*/ 28 h 30"/>
                <a:gd name="T18" fmla="*/ 59 w 100"/>
                <a:gd name="T19" fmla="*/ 29 h 30"/>
                <a:gd name="T20" fmla="*/ 54 w 100"/>
                <a:gd name="T21" fmla="*/ 26 h 30"/>
                <a:gd name="T22" fmla="*/ 33 w 100"/>
                <a:gd name="T23" fmla="*/ 26 h 30"/>
                <a:gd name="T24" fmla="*/ 34 w 100"/>
                <a:gd name="T25" fmla="*/ 23 h 30"/>
                <a:gd name="T26" fmla="*/ 31 w 100"/>
                <a:gd name="T27" fmla="*/ 22 h 30"/>
                <a:gd name="T28" fmla="*/ 28 w 100"/>
                <a:gd name="T29" fmla="*/ 16 h 30"/>
                <a:gd name="T30" fmla="*/ 31 w 100"/>
                <a:gd name="T31" fmla="*/ 14 h 30"/>
                <a:gd name="T32" fmla="*/ 28 w 100"/>
                <a:gd name="T33" fmla="*/ 8 h 30"/>
                <a:gd name="T34" fmla="*/ 16 w 100"/>
                <a:gd name="T35" fmla="*/ 9 h 30"/>
                <a:gd name="T36" fmla="*/ 13 w 100"/>
                <a:gd name="T37" fmla="*/ 7 h 30"/>
                <a:gd name="T38" fmla="*/ 10 w 100"/>
                <a:gd name="T39" fmla="*/ 5 h 30"/>
                <a:gd name="T40" fmla="*/ 5 w 100"/>
                <a:gd name="T41" fmla="*/ 7 h 30"/>
                <a:gd name="T42" fmla="*/ 2 w 100"/>
                <a:gd name="T43" fmla="*/ 1 h 30"/>
                <a:gd name="T44" fmla="*/ 17 w 100"/>
                <a:gd name="T45" fmla="*/ 0 h 30"/>
                <a:gd name="T46" fmla="*/ 20 w 100"/>
                <a:gd name="T47" fmla="*/ 1 h 30"/>
                <a:gd name="T48" fmla="*/ 20 w 100"/>
                <a:gd name="T49" fmla="*/ 4 h 30"/>
                <a:gd name="T50" fmla="*/ 24 w 100"/>
                <a:gd name="T51" fmla="*/ 7 h 30"/>
                <a:gd name="T52" fmla="*/ 37 w 100"/>
                <a:gd name="T53" fmla="*/ 7 h 30"/>
                <a:gd name="T54" fmla="*/ 37 w 100"/>
                <a:gd name="T55" fmla="*/ 14 h 30"/>
                <a:gd name="T56" fmla="*/ 47 w 100"/>
                <a:gd name="T57" fmla="*/ 15 h 30"/>
                <a:gd name="T58" fmla="*/ 47 w 100"/>
                <a:gd name="T59" fmla="*/ 18 h 30"/>
                <a:gd name="T60" fmla="*/ 49 w 100"/>
                <a:gd name="T61" fmla="*/ 16 h 30"/>
                <a:gd name="T62" fmla="*/ 66 w 100"/>
                <a:gd name="T63" fmla="*/ 16 h 30"/>
                <a:gd name="T64" fmla="*/ 69 w 100"/>
                <a:gd name="T65" fmla="*/ 18 h 30"/>
                <a:gd name="T66" fmla="*/ 73 w 100"/>
                <a:gd name="T67" fmla="*/ 15 h 30"/>
                <a:gd name="T68" fmla="*/ 77 w 100"/>
                <a:gd name="T69" fmla="*/ 15 h 30"/>
                <a:gd name="T70" fmla="*/ 100 w 100"/>
                <a:gd name="T7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30">
                  <a:moveTo>
                    <a:pt x="100" y="16"/>
                  </a:moveTo>
                  <a:cubicBezTo>
                    <a:pt x="100" y="19"/>
                    <a:pt x="100" y="21"/>
                    <a:pt x="100" y="23"/>
                  </a:cubicBezTo>
                  <a:cubicBezTo>
                    <a:pt x="98" y="23"/>
                    <a:pt x="96" y="24"/>
                    <a:pt x="96" y="26"/>
                  </a:cubicBezTo>
                  <a:cubicBezTo>
                    <a:pt x="89" y="27"/>
                    <a:pt x="84" y="26"/>
                    <a:pt x="79" y="26"/>
                  </a:cubicBezTo>
                  <a:cubicBezTo>
                    <a:pt x="77" y="26"/>
                    <a:pt x="75" y="29"/>
                    <a:pt x="73" y="29"/>
                  </a:cubicBezTo>
                  <a:cubicBezTo>
                    <a:pt x="71" y="29"/>
                    <a:pt x="71" y="28"/>
                    <a:pt x="69" y="28"/>
                  </a:cubicBezTo>
                  <a:cubicBezTo>
                    <a:pt x="70" y="28"/>
                    <a:pt x="68" y="29"/>
                    <a:pt x="68" y="29"/>
                  </a:cubicBezTo>
                  <a:cubicBezTo>
                    <a:pt x="67" y="29"/>
                    <a:pt x="62" y="29"/>
                    <a:pt x="62" y="29"/>
                  </a:cubicBezTo>
                  <a:cubicBezTo>
                    <a:pt x="62" y="29"/>
                    <a:pt x="62" y="28"/>
                    <a:pt x="62" y="28"/>
                  </a:cubicBezTo>
                  <a:cubicBezTo>
                    <a:pt x="61" y="27"/>
                    <a:pt x="59" y="29"/>
                    <a:pt x="59" y="29"/>
                  </a:cubicBezTo>
                  <a:cubicBezTo>
                    <a:pt x="56" y="28"/>
                    <a:pt x="56" y="26"/>
                    <a:pt x="54" y="26"/>
                  </a:cubicBezTo>
                  <a:cubicBezTo>
                    <a:pt x="48" y="26"/>
                    <a:pt x="41" y="30"/>
                    <a:pt x="33" y="26"/>
                  </a:cubicBezTo>
                  <a:cubicBezTo>
                    <a:pt x="33" y="25"/>
                    <a:pt x="34" y="25"/>
                    <a:pt x="34" y="23"/>
                  </a:cubicBezTo>
                  <a:cubicBezTo>
                    <a:pt x="34" y="21"/>
                    <a:pt x="32" y="23"/>
                    <a:pt x="31" y="22"/>
                  </a:cubicBezTo>
                  <a:cubicBezTo>
                    <a:pt x="30" y="20"/>
                    <a:pt x="31" y="17"/>
                    <a:pt x="28" y="16"/>
                  </a:cubicBezTo>
                  <a:cubicBezTo>
                    <a:pt x="29" y="15"/>
                    <a:pt x="31" y="15"/>
                    <a:pt x="31" y="14"/>
                  </a:cubicBezTo>
                  <a:cubicBezTo>
                    <a:pt x="31" y="11"/>
                    <a:pt x="27" y="12"/>
                    <a:pt x="28" y="8"/>
                  </a:cubicBezTo>
                  <a:cubicBezTo>
                    <a:pt x="26" y="10"/>
                    <a:pt x="20" y="9"/>
                    <a:pt x="16" y="9"/>
                  </a:cubicBezTo>
                  <a:cubicBezTo>
                    <a:pt x="13" y="11"/>
                    <a:pt x="14" y="7"/>
                    <a:pt x="13" y="7"/>
                  </a:cubicBezTo>
                  <a:cubicBezTo>
                    <a:pt x="12" y="6"/>
                    <a:pt x="10" y="7"/>
                    <a:pt x="10" y="5"/>
                  </a:cubicBezTo>
                  <a:cubicBezTo>
                    <a:pt x="9" y="6"/>
                    <a:pt x="7" y="7"/>
                    <a:pt x="5" y="7"/>
                  </a:cubicBezTo>
                  <a:cubicBezTo>
                    <a:pt x="9" y="2"/>
                    <a:pt x="0" y="6"/>
                    <a:pt x="2" y="1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7" y="1"/>
                    <a:pt x="19" y="0"/>
                    <a:pt x="20" y="1"/>
                  </a:cubicBezTo>
                  <a:cubicBezTo>
                    <a:pt x="20" y="1"/>
                    <a:pt x="20" y="3"/>
                    <a:pt x="20" y="4"/>
                  </a:cubicBezTo>
                  <a:cubicBezTo>
                    <a:pt x="21" y="5"/>
                    <a:pt x="25" y="3"/>
                    <a:pt x="24" y="7"/>
                  </a:cubicBezTo>
                  <a:cubicBezTo>
                    <a:pt x="28" y="3"/>
                    <a:pt x="32" y="7"/>
                    <a:pt x="37" y="7"/>
                  </a:cubicBezTo>
                  <a:cubicBezTo>
                    <a:pt x="36" y="11"/>
                    <a:pt x="39" y="11"/>
                    <a:pt x="37" y="14"/>
                  </a:cubicBezTo>
                  <a:cubicBezTo>
                    <a:pt x="39" y="14"/>
                    <a:pt x="43" y="13"/>
                    <a:pt x="47" y="15"/>
                  </a:cubicBezTo>
                  <a:cubicBezTo>
                    <a:pt x="48" y="15"/>
                    <a:pt x="40" y="18"/>
                    <a:pt x="47" y="18"/>
                  </a:cubicBezTo>
                  <a:cubicBezTo>
                    <a:pt x="48" y="18"/>
                    <a:pt x="48" y="16"/>
                    <a:pt x="49" y="16"/>
                  </a:cubicBezTo>
                  <a:cubicBezTo>
                    <a:pt x="54" y="16"/>
                    <a:pt x="60" y="16"/>
                    <a:pt x="66" y="16"/>
                  </a:cubicBezTo>
                  <a:cubicBezTo>
                    <a:pt x="67" y="16"/>
                    <a:pt x="69" y="18"/>
                    <a:pt x="69" y="18"/>
                  </a:cubicBezTo>
                  <a:cubicBezTo>
                    <a:pt x="72" y="17"/>
                    <a:pt x="66" y="15"/>
                    <a:pt x="73" y="15"/>
                  </a:cubicBezTo>
                  <a:cubicBezTo>
                    <a:pt x="75" y="15"/>
                    <a:pt x="76" y="15"/>
                    <a:pt x="77" y="15"/>
                  </a:cubicBezTo>
                  <a:cubicBezTo>
                    <a:pt x="83" y="14"/>
                    <a:pt x="92" y="14"/>
                    <a:pt x="100" y="16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237579" y="1524486"/>
              <a:ext cx="54340" cy="25081"/>
            </a:xfrm>
            <a:custGeom>
              <a:avLst/>
              <a:gdLst>
                <a:gd name="T0" fmla="*/ 8 w 11"/>
                <a:gd name="T1" fmla="*/ 1 h 5"/>
                <a:gd name="T2" fmla="*/ 11 w 11"/>
                <a:gd name="T3" fmla="*/ 1 h 5"/>
                <a:gd name="T4" fmla="*/ 8 w 11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8" y="1"/>
                  </a:moveTo>
                  <a:cubicBezTo>
                    <a:pt x="9" y="1"/>
                    <a:pt x="10" y="1"/>
                    <a:pt x="11" y="1"/>
                  </a:cubicBezTo>
                  <a:cubicBezTo>
                    <a:pt x="11" y="5"/>
                    <a:pt x="0" y="0"/>
                    <a:pt x="8" y="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7738067" y="1568377"/>
              <a:ext cx="39710" cy="31351"/>
            </a:xfrm>
            <a:custGeom>
              <a:avLst/>
              <a:gdLst>
                <a:gd name="T0" fmla="*/ 4 w 8"/>
                <a:gd name="T1" fmla="*/ 0 h 6"/>
                <a:gd name="T2" fmla="*/ 5 w 8"/>
                <a:gd name="T3" fmla="*/ 6 h 6"/>
                <a:gd name="T4" fmla="*/ 0 w 8"/>
                <a:gd name="T5" fmla="*/ 4 h 6"/>
                <a:gd name="T6" fmla="*/ 4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8" y="1"/>
                    <a:pt x="5" y="2"/>
                    <a:pt x="5" y="6"/>
                  </a:cubicBezTo>
                  <a:cubicBezTo>
                    <a:pt x="4" y="5"/>
                    <a:pt x="2" y="4"/>
                    <a:pt x="0" y="4"/>
                  </a:cubicBezTo>
                  <a:cubicBezTo>
                    <a:pt x="0" y="2"/>
                    <a:pt x="4" y="3"/>
                    <a:pt x="4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206229" y="1683330"/>
              <a:ext cx="173471" cy="144213"/>
            </a:xfrm>
            <a:custGeom>
              <a:avLst/>
              <a:gdLst>
                <a:gd name="T0" fmla="*/ 11 w 35"/>
                <a:gd name="T1" fmla="*/ 5 h 29"/>
                <a:gd name="T2" fmla="*/ 11 w 35"/>
                <a:gd name="T3" fmla="*/ 4 h 29"/>
                <a:gd name="T4" fmla="*/ 27 w 35"/>
                <a:gd name="T5" fmla="*/ 0 h 29"/>
                <a:gd name="T6" fmla="*/ 30 w 35"/>
                <a:gd name="T7" fmla="*/ 5 h 29"/>
                <a:gd name="T8" fmla="*/ 27 w 35"/>
                <a:gd name="T9" fmla="*/ 9 h 29"/>
                <a:gd name="T10" fmla="*/ 34 w 35"/>
                <a:gd name="T11" fmla="*/ 11 h 29"/>
                <a:gd name="T12" fmla="*/ 35 w 35"/>
                <a:gd name="T13" fmla="*/ 22 h 29"/>
                <a:gd name="T14" fmla="*/ 31 w 35"/>
                <a:gd name="T15" fmla="*/ 22 h 29"/>
                <a:gd name="T16" fmla="*/ 31 w 35"/>
                <a:gd name="T17" fmla="*/ 25 h 29"/>
                <a:gd name="T18" fmla="*/ 27 w 35"/>
                <a:gd name="T19" fmla="*/ 25 h 29"/>
                <a:gd name="T20" fmla="*/ 23 w 35"/>
                <a:gd name="T21" fmla="*/ 28 h 29"/>
                <a:gd name="T22" fmla="*/ 18 w 35"/>
                <a:gd name="T23" fmla="*/ 23 h 29"/>
                <a:gd name="T24" fmla="*/ 14 w 35"/>
                <a:gd name="T25" fmla="*/ 19 h 29"/>
                <a:gd name="T26" fmla="*/ 11 w 35"/>
                <a:gd name="T27" fmla="*/ 16 h 29"/>
                <a:gd name="T28" fmla="*/ 4 w 35"/>
                <a:gd name="T29" fmla="*/ 15 h 29"/>
                <a:gd name="T30" fmla="*/ 0 w 35"/>
                <a:gd name="T31" fmla="*/ 12 h 29"/>
                <a:gd name="T32" fmla="*/ 14 w 35"/>
                <a:gd name="T33" fmla="*/ 14 h 29"/>
                <a:gd name="T34" fmla="*/ 15 w 35"/>
                <a:gd name="T35" fmla="*/ 8 h 29"/>
                <a:gd name="T36" fmla="*/ 10 w 35"/>
                <a:gd name="T37" fmla="*/ 4 h 29"/>
                <a:gd name="T38" fmla="*/ 11 w 35"/>
                <a:gd name="T3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9">
                  <a:moveTo>
                    <a:pt x="11" y="5"/>
                  </a:moveTo>
                  <a:cubicBezTo>
                    <a:pt x="13" y="5"/>
                    <a:pt x="12" y="4"/>
                    <a:pt x="11" y="4"/>
                  </a:cubicBezTo>
                  <a:cubicBezTo>
                    <a:pt x="15" y="1"/>
                    <a:pt x="25" y="4"/>
                    <a:pt x="27" y="0"/>
                  </a:cubicBezTo>
                  <a:cubicBezTo>
                    <a:pt x="29" y="1"/>
                    <a:pt x="29" y="3"/>
                    <a:pt x="30" y="5"/>
                  </a:cubicBezTo>
                  <a:cubicBezTo>
                    <a:pt x="30" y="8"/>
                    <a:pt x="27" y="7"/>
                    <a:pt x="27" y="9"/>
                  </a:cubicBezTo>
                  <a:cubicBezTo>
                    <a:pt x="28" y="14"/>
                    <a:pt x="30" y="11"/>
                    <a:pt x="34" y="11"/>
                  </a:cubicBezTo>
                  <a:cubicBezTo>
                    <a:pt x="35" y="16"/>
                    <a:pt x="34" y="16"/>
                    <a:pt x="35" y="22"/>
                  </a:cubicBezTo>
                  <a:cubicBezTo>
                    <a:pt x="34" y="23"/>
                    <a:pt x="32" y="21"/>
                    <a:pt x="31" y="22"/>
                  </a:cubicBezTo>
                  <a:cubicBezTo>
                    <a:pt x="31" y="22"/>
                    <a:pt x="31" y="25"/>
                    <a:pt x="31" y="25"/>
                  </a:cubicBezTo>
                  <a:cubicBezTo>
                    <a:pt x="30" y="25"/>
                    <a:pt x="28" y="25"/>
                    <a:pt x="27" y="25"/>
                  </a:cubicBezTo>
                  <a:cubicBezTo>
                    <a:pt x="25" y="25"/>
                    <a:pt x="25" y="27"/>
                    <a:pt x="23" y="28"/>
                  </a:cubicBezTo>
                  <a:cubicBezTo>
                    <a:pt x="19" y="29"/>
                    <a:pt x="19" y="25"/>
                    <a:pt x="18" y="23"/>
                  </a:cubicBezTo>
                  <a:cubicBezTo>
                    <a:pt x="17" y="22"/>
                    <a:pt x="13" y="22"/>
                    <a:pt x="14" y="19"/>
                  </a:cubicBezTo>
                  <a:cubicBezTo>
                    <a:pt x="12" y="20"/>
                    <a:pt x="11" y="18"/>
                    <a:pt x="11" y="16"/>
                  </a:cubicBezTo>
                  <a:cubicBezTo>
                    <a:pt x="9" y="17"/>
                    <a:pt x="7" y="16"/>
                    <a:pt x="4" y="15"/>
                  </a:cubicBezTo>
                  <a:cubicBezTo>
                    <a:pt x="2" y="14"/>
                    <a:pt x="0" y="16"/>
                    <a:pt x="0" y="12"/>
                  </a:cubicBezTo>
                  <a:cubicBezTo>
                    <a:pt x="6" y="11"/>
                    <a:pt x="8" y="15"/>
                    <a:pt x="14" y="14"/>
                  </a:cubicBezTo>
                  <a:cubicBezTo>
                    <a:pt x="16" y="13"/>
                    <a:pt x="15" y="10"/>
                    <a:pt x="15" y="8"/>
                  </a:cubicBezTo>
                  <a:cubicBezTo>
                    <a:pt x="16" y="4"/>
                    <a:pt x="8" y="9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8831142" y="1693780"/>
              <a:ext cx="108681" cy="48071"/>
            </a:xfrm>
            <a:custGeom>
              <a:avLst/>
              <a:gdLst>
                <a:gd name="T0" fmla="*/ 0 w 22"/>
                <a:gd name="T1" fmla="*/ 2 h 10"/>
                <a:gd name="T2" fmla="*/ 6 w 22"/>
                <a:gd name="T3" fmla="*/ 0 h 10"/>
                <a:gd name="T4" fmla="*/ 21 w 22"/>
                <a:gd name="T5" fmla="*/ 5 h 10"/>
                <a:gd name="T6" fmla="*/ 20 w 22"/>
                <a:gd name="T7" fmla="*/ 10 h 10"/>
                <a:gd name="T8" fmla="*/ 5 w 22"/>
                <a:gd name="T9" fmla="*/ 5 h 10"/>
                <a:gd name="T10" fmla="*/ 0 w 22"/>
                <a:gd name="T11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11" y="1"/>
                    <a:pt x="17" y="4"/>
                    <a:pt x="21" y="5"/>
                  </a:cubicBezTo>
                  <a:cubicBezTo>
                    <a:pt x="22" y="7"/>
                    <a:pt x="20" y="8"/>
                    <a:pt x="20" y="10"/>
                  </a:cubicBezTo>
                  <a:cubicBezTo>
                    <a:pt x="12" y="10"/>
                    <a:pt x="9" y="9"/>
                    <a:pt x="5" y="5"/>
                  </a:cubicBezTo>
                  <a:cubicBezTo>
                    <a:pt x="3" y="4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9596086" y="1846354"/>
              <a:ext cx="54340" cy="39711"/>
            </a:xfrm>
            <a:custGeom>
              <a:avLst/>
              <a:gdLst>
                <a:gd name="T0" fmla="*/ 11 w 11"/>
                <a:gd name="T1" fmla="*/ 6 h 8"/>
                <a:gd name="T2" fmla="*/ 0 w 11"/>
                <a:gd name="T3" fmla="*/ 3 h 8"/>
                <a:gd name="T4" fmla="*/ 11 w 11"/>
                <a:gd name="T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1" y="6"/>
                  </a:moveTo>
                  <a:cubicBezTo>
                    <a:pt x="4" y="8"/>
                    <a:pt x="5" y="2"/>
                    <a:pt x="0" y="3"/>
                  </a:cubicBezTo>
                  <a:cubicBezTo>
                    <a:pt x="2" y="0"/>
                    <a:pt x="11" y="2"/>
                    <a:pt x="11" y="6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9556376" y="1886065"/>
              <a:ext cx="79420" cy="43891"/>
            </a:xfrm>
            <a:custGeom>
              <a:avLst/>
              <a:gdLst>
                <a:gd name="T0" fmla="*/ 16 w 16"/>
                <a:gd name="T1" fmla="*/ 5 h 9"/>
                <a:gd name="T2" fmla="*/ 2 w 16"/>
                <a:gd name="T3" fmla="*/ 5 h 9"/>
                <a:gd name="T4" fmla="*/ 6 w 16"/>
                <a:gd name="T5" fmla="*/ 1 h 9"/>
                <a:gd name="T6" fmla="*/ 16 w 16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4" y="9"/>
                    <a:pt x="4" y="9"/>
                    <a:pt x="2" y="5"/>
                  </a:cubicBezTo>
                  <a:cubicBezTo>
                    <a:pt x="0" y="0"/>
                    <a:pt x="7" y="4"/>
                    <a:pt x="6" y="1"/>
                  </a:cubicBezTo>
                  <a:cubicBezTo>
                    <a:pt x="9" y="3"/>
                    <a:pt x="12" y="4"/>
                    <a:pt x="16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049478" y="1946676"/>
              <a:ext cx="48070" cy="33441"/>
            </a:xfrm>
            <a:custGeom>
              <a:avLst/>
              <a:gdLst>
                <a:gd name="T0" fmla="*/ 10 w 10"/>
                <a:gd name="T1" fmla="*/ 6 h 7"/>
                <a:gd name="T2" fmla="*/ 0 w 10"/>
                <a:gd name="T3" fmla="*/ 7 h 7"/>
                <a:gd name="T4" fmla="*/ 10 w 10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10" y="6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4"/>
                    <a:pt x="10" y="0"/>
                    <a:pt x="10" y="6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8918922" y="1969667"/>
              <a:ext cx="89870" cy="54341"/>
            </a:xfrm>
            <a:custGeom>
              <a:avLst/>
              <a:gdLst>
                <a:gd name="T0" fmla="*/ 15 w 18"/>
                <a:gd name="T1" fmla="*/ 2 h 11"/>
                <a:gd name="T2" fmla="*/ 16 w 18"/>
                <a:gd name="T3" fmla="*/ 10 h 11"/>
                <a:gd name="T4" fmla="*/ 2 w 18"/>
                <a:gd name="T5" fmla="*/ 8 h 11"/>
                <a:gd name="T6" fmla="*/ 5 w 18"/>
                <a:gd name="T7" fmla="*/ 2 h 11"/>
                <a:gd name="T8" fmla="*/ 15 w 18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5" y="2"/>
                  </a:moveTo>
                  <a:cubicBezTo>
                    <a:pt x="16" y="4"/>
                    <a:pt x="18" y="9"/>
                    <a:pt x="16" y="10"/>
                  </a:cubicBezTo>
                  <a:cubicBezTo>
                    <a:pt x="11" y="10"/>
                    <a:pt x="4" y="11"/>
                    <a:pt x="2" y="8"/>
                  </a:cubicBezTo>
                  <a:cubicBezTo>
                    <a:pt x="0" y="3"/>
                    <a:pt x="6" y="6"/>
                    <a:pt x="5" y="2"/>
                  </a:cubicBezTo>
                  <a:cubicBezTo>
                    <a:pt x="9" y="0"/>
                    <a:pt x="14" y="4"/>
                    <a:pt x="15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8889662" y="2118060"/>
              <a:ext cx="104501" cy="50161"/>
            </a:xfrm>
            <a:custGeom>
              <a:avLst/>
              <a:gdLst>
                <a:gd name="T0" fmla="*/ 19 w 21"/>
                <a:gd name="T1" fmla="*/ 4 h 10"/>
                <a:gd name="T2" fmla="*/ 14 w 21"/>
                <a:gd name="T3" fmla="*/ 7 h 10"/>
                <a:gd name="T4" fmla="*/ 8 w 21"/>
                <a:gd name="T5" fmla="*/ 8 h 10"/>
                <a:gd name="T6" fmla="*/ 2 w 21"/>
                <a:gd name="T7" fmla="*/ 7 h 10"/>
                <a:gd name="T8" fmla="*/ 4 w 21"/>
                <a:gd name="T9" fmla="*/ 3 h 10"/>
                <a:gd name="T10" fmla="*/ 8 w 21"/>
                <a:gd name="T11" fmla="*/ 0 h 10"/>
                <a:gd name="T12" fmla="*/ 19 w 21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">
                  <a:moveTo>
                    <a:pt x="19" y="4"/>
                  </a:moveTo>
                  <a:cubicBezTo>
                    <a:pt x="21" y="8"/>
                    <a:pt x="16" y="7"/>
                    <a:pt x="14" y="7"/>
                  </a:cubicBezTo>
                  <a:cubicBezTo>
                    <a:pt x="13" y="7"/>
                    <a:pt x="9" y="10"/>
                    <a:pt x="8" y="8"/>
                  </a:cubicBezTo>
                  <a:cubicBezTo>
                    <a:pt x="7" y="7"/>
                    <a:pt x="4" y="8"/>
                    <a:pt x="2" y="7"/>
                  </a:cubicBezTo>
                  <a:cubicBezTo>
                    <a:pt x="0" y="3"/>
                    <a:pt x="9" y="4"/>
                    <a:pt x="4" y="3"/>
                  </a:cubicBezTo>
                  <a:cubicBezTo>
                    <a:pt x="4" y="1"/>
                    <a:pt x="8" y="2"/>
                    <a:pt x="8" y="0"/>
                  </a:cubicBezTo>
                  <a:cubicBezTo>
                    <a:pt x="12" y="1"/>
                    <a:pt x="17" y="2"/>
                    <a:pt x="19" y="4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8889662" y="2193302"/>
              <a:ext cx="50160" cy="25081"/>
            </a:xfrm>
            <a:custGeom>
              <a:avLst/>
              <a:gdLst>
                <a:gd name="T0" fmla="*/ 8 w 10"/>
                <a:gd name="T1" fmla="*/ 5 h 5"/>
                <a:gd name="T2" fmla="*/ 2 w 10"/>
                <a:gd name="T3" fmla="*/ 5 h 5"/>
                <a:gd name="T4" fmla="*/ 8 w 10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8" y="5"/>
                  </a:moveTo>
                  <a:cubicBezTo>
                    <a:pt x="5" y="2"/>
                    <a:pt x="6" y="5"/>
                    <a:pt x="2" y="5"/>
                  </a:cubicBezTo>
                  <a:cubicBezTo>
                    <a:pt x="0" y="0"/>
                    <a:pt x="10" y="0"/>
                    <a:pt x="8" y="5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8737092" y="2228833"/>
              <a:ext cx="54340" cy="29261"/>
            </a:xfrm>
            <a:custGeom>
              <a:avLst/>
              <a:gdLst>
                <a:gd name="T0" fmla="*/ 9 w 11"/>
                <a:gd name="T1" fmla="*/ 0 h 6"/>
                <a:gd name="T2" fmla="*/ 11 w 11"/>
                <a:gd name="T3" fmla="*/ 3 h 6"/>
                <a:gd name="T4" fmla="*/ 5 w 11"/>
                <a:gd name="T5" fmla="*/ 5 h 6"/>
                <a:gd name="T6" fmla="*/ 0 w 11"/>
                <a:gd name="T7" fmla="*/ 5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cubicBezTo>
                    <a:pt x="9" y="2"/>
                    <a:pt x="10" y="3"/>
                    <a:pt x="11" y="3"/>
                  </a:cubicBezTo>
                  <a:cubicBezTo>
                    <a:pt x="11" y="6"/>
                    <a:pt x="6" y="3"/>
                    <a:pt x="5" y="5"/>
                  </a:cubicBezTo>
                  <a:cubicBezTo>
                    <a:pt x="4" y="6"/>
                    <a:pt x="5" y="5"/>
                    <a:pt x="0" y="5"/>
                  </a:cubicBezTo>
                  <a:cubicBezTo>
                    <a:pt x="2" y="2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8839502" y="2258094"/>
              <a:ext cx="20900" cy="33441"/>
            </a:xfrm>
            <a:custGeom>
              <a:avLst/>
              <a:gdLst>
                <a:gd name="T0" fmla="*/ 1 w 4"/>
                <a:gd name="T1" fmla="*/ 0 h 7"/>
                <a:gd name="T2" fmla="*/ 4 w 4"/>
                <a:gd name="T3" fmla="*/ 6 h 7"/>
                <a:gd name="T4" fmla="*/ 1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4" y="2"/>
                    <a:pt x="4" y="6"/>
                  </a:cubicBezTo>
                  <a:cubicBezTo>
                    <a:pt x="0" y="7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6450620" y="2554881"/>
              <a:ext cx="39710" cy="35531"/>
            </a:xfrm>
            <a:custGeom>
              <a:avLst/>
              <a:gdLst>
                <a:gd name="T0" fmla="*/ 7 w 8"/>
                <a:gd name="T1" fmla="*/ 0 h 7"/>
                <a:gd name="T2" fmla="*/ 6 w 8"/>
                <a:gd name="T3" fmla="*/ 3 h 7"/>
                <a:gd name="T4" fmla="*/ 0 w 8"/>
                <a:gd name="T5" fmla="*/ 5 h 7"/>
                <a:gd name="T6" fmla="*/ 7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7" y="0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4" y="6"/>
                    <a:pt x="3" y="7"/>
                    <a:pt x="0" y="5"/>
                  </a:cubicBezTo>
                  <a:cubicBezTo>
                    <a:pt x="1" y="2"/>
                    <a:pt x="4" y="1"/>
                    <a:pt x="7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7355595" y="2584141"/>
              <a:ext cx="45980" cy="68972"/>
            </a:xfrm>
            <a:custGeom>
              <a:avLst/>
              <a:gdLst>
                <a:gd name="T0" fmla="*/ 2 w 9"/>
                <a:gd name="T1" fmla="*/ 0 h 14"/>
                <a:gd name="T2" fmla="*/ 9 w 9"/>
                <a:gd name="T3" fmla="*/ 10 h 14"/>
                <a:gd name="T4" fmla="*/ 4 w 9"/>
                <a:gd name="T5" fmla="*/ 7 h 14"/>
                <a:gd name="T6" fmla="*/ 2 w 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4">
                  <a:moveTo>
                    <a:pt x="2" y="0"/>
                  </a:moveTo>
                  <a:cubicBezTo>
                    <a:pt x="5" y="3"/>
                    <a:pt x="5" y="8"/>
                    <a:pt x="9" y="10"/>
                  </a:cubicBezTo>
                  <a:cubicBezTo>
                    <a:pt x="8" y="14"/>
                    <a:pt x="4" y="9"/>
                    <a:pt x="4" y="7"/>
                  </a:cubicBezTo>
                  <a:cubicBezTo>
                    <a:pt x="0" y="7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6396280" y="2590412"/>
              <a:ext cx="20900" cy="33441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5 h 7"/>
                <a:gd name="T4" fmla="*/ 0 w 4"/>
                <a:gd name="T5" fmla="*/ 2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cubicBezTo>
                    <a:pt x="4" y="0"/>
                    <a:pt x="3" y="7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9428885" y="2703274"/>
              <a:ext cx="206911" cy="173474"/>
            </a:xfrm>
            <a:custGeom>
              <a:avLst/>
              <a:gdLst>
                <a:gd name="T0" fmla="*/ 18 w 42"/>
                <a:gd name="T1" fmla="*/ 0 h 35"/>
                <a:gd name="T2" fmla="*/ 22 w 42"/>
                <a:gd name="T3" fmla="*/ 3 h 35"/>
                <a:gd name="T4" fmla="*/ 21 w 42"/>
                <a:gd name="T5" fmla="*/ 8 h 35"/>
                <a:gd name="T6" fmla="*/ 27 w 42"/>
                <a:gd name="T7" fmla="*/ 11 h 35"/>
                <a:gd name="T8" fmla="*/ 35 w 42"/>
                <a:gd name="T9" fmla="*/ 14 h 35"/>
                <a:gd name="T10" fmla="*/ 34 w 42"/>
                <a:gd name="T11" fmla="*/ 19 h 35"/>
                <a:gd name="T12" fmla="*/ 38 w 42"/>
                <a:gd name="T13" fmla="*/ 21 h 35"/>
                <a:gd name="T14" fmla="*/ 41 w 42"/>
                <a:gd name="T15" fmla="*/ 25 h 35"/>
                <a:gd name="T16" fmla="*/ 38 w 42"/>
                <a:gd name="T17" fmla="*/ 32 h 35"/>
                <a:gd name="T18" fmla="*/ 36 w 42"/>
                <a:gd name="T19" fmla="*/ 29 h 35"/>
                <a:gd name="T20" fmla="*/ 28 w 42"/>
                <a:gd name="T21" fmla="*/ 29 h 35"/>
                <a:gd name="T22" fmla="*/ 22 w 42"/>
                <a:gd name="T23" fmla="*/ 35 h 35"/>
                <a:gd name="T24" fmla="*/ 20 w 42"/>
                <a:gd name="T25" fmla="*/ 31 h 35"/>
                <a:gd name="T26" fmla="*/ 15 w 42"/>
                <a:gd name="T27" fmla="*/ 29 h 35"/>
                <a:gd name="T28" fmla="*/ 10 w 42"/>
                <a:gd name="T29" fmla="*/ 25 h 35"/>
                <a:gd name="T30" fmla="*/ 0 w 42"/>
                <a:gd name="T31" fmla="*/ 26 h 35"/>
                <a:gd name="T32" fmla="*/ 1 w 42"/>
                <a:gd name="T33" fmla="*/ 21 h 35"/>
                <a:gd name="T34" fmla="*/ 7 w 42"/>
                <a:gd name="T35" fmla="*/ 18 h 35"/>
                <a:gd name="T36" fmla="*/ 10 w 42"/>
                <a:gd name="T37" fmla="*/ 12 h 35"/>
                <a:gd name="T38" fmla="*/ 11 w 42"/>
                <a:gd name="T39" fmla="*/ 5 h 35"/>
                <a:gd name="T40" fmla="*/ 14 w 42"/>
                <a:gd name="T41" fmla="*/ 5 h 35"/>
                <a:gd name="T42" fmla="*/ 14 w 42"/>
                <a:gd name="T43" fmla="*/ 3 h 35"/>
                <a:gd name="T44" fmla="*/ 18 w 42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" h="35">
                  <a:moveTo>
                    <a:pt x="18" y="0"/>
                  </a:moveTo>
                  <a:cubicBezTo>
                    <a:pt x="20" y="0"/>
                    <a:pt x="20" y="2"/>
                    <a:pt x="22" y="3"/>
                  </a:cubicBezTo>
                  <a:cubicBezTo>
                    <a:pt x="22" y="5"/>
                    <a:pt x="18" y="5"/>
                    <a:pt x="21" y="8"/>
                  </a:cubicBezTo>
                  <a:cubicBezTo>
                    <a:pt x="20" y="12"/>
                    <a:pt x="25" y="10"/>
                    <a:pt x="27" y="11"/>
                  </a:cubicBezTo>
                  <a:cubicBezTo>
                    <a:pt x="28" y="12"/>
                    <a:pt x="30" y="16"/>
                    <a:pt x="35" y="14"/>
                  </a:cubicBezTo>
                  <a:cubicBezTo>
                    <a:pt x="35" y="17"/>
                    <a:pt x="38" y="18"/>
                    <a:pt x="34" y="19"/>
                  </a:cubicBezTo>
                  <a:cubicBezTo>
                    <a:pt x="33" y="22"/>
                    <a:pt x="37" y="20"/>
                    <a:pt x="38" y="21"/>
                  </a:cubicBezTo>
                  <a:cubicBezTo>
                    <a:pt x="39" y="22"/>
                    <a:pt x="37" y="27"/>
                    <a:pt x="41" y="25"/>
                  </a:cubicBezTo>
                  <a:cubicBezTo>
                    <a:pt x="42" y="29"/>
                    <a:pt x="37" y="28"/>
                    <a:pt x="38" y="32"/>
                  </a:cubicBezTo>
                  <a:cubicBezTo>
                    <a:pt x="36" y="32"/>
                    <a:pt x="37" y="30"/>
                    <a:pt x="36" y="29"/>
                  </a:cubicBezTo>
                  <a:cubicBezTo>
                    <a:pt x="31" y="29"/>
                    <a:pt x="32" y="31"/>
                    <a:pt x="28" y="29"/>
                  </a:cubicBezTo>
                  <a:cubicBezTo>
                    <a:pt x="26" y="31"/>
                    <a:pt x="22" y="31"/>
                    <a:pt x="22" y="35"/>
                  </a:cubicBezTo>
                  <a:cubicBezTo>
                    <a:pt x="20" y="35"/>
                    <a:pt x="21" y="32"/>
                    <a:pt x="20" y="31"/>
                  </a:cubicBezTo>
                  <a:cubicBezTo>
                    <a:pt x="19" y="30"/>
                    <a:pt x="16" y="30"/>
                    <a:pt x="15" y="29"/>
                  </a:cubicBezTo>
                  <a:cubicBezTo>
                    <a:pt x="14" y="28"/>
                    <a:pt x="13" y="26"/>
                    <a:pt x="10" y="25"/>
                  </a:cubicBezTo>
                  <a:cubicBezTo>
                    <a:pt x="5" y="24"/>
                    <a:pt x="5" y="28"/>
                    <a:pt x="0" y="26"/>
                  </a:cubicBezTo>
                  <a:cubicBezTo>
                    <a:pt x="1" y="25"/>
                    <a:pt x="1" y="23"/>
                    <a:pt x="1" y="21"/>
                  </a:cubicBezTo>
                  <a:cubicBezTo>
                    <a:pt x="6" y="23"/>
                    <a:pt x="2" y="16"/>
                    <a:pt x="7" y="18"/>
                  </a:cubicBezTo>
                  <a:cubicBezTo>
                    <a:pt x="5" y="15"/>
                    <a:pt x="9" y="14"/>
                    <a:pt x="10" y="12"/>
                  </a:cubicBezTo>
                  <a:cubicBezTo>
                    <a:pt x="11" y="11"/>
                    <a:pt x="9" y="8"/>
                    <a:pt x="11" y="5"/>
                  </a:cubicBezTo>
                  <a:cubicBezTo>
                    <a:pt x="12" y="5"/>
                    <a:pt x="14" y="6"/>
                    <a:pt x="14" y="5"/>
                  </a:cubicBezTo>
                  <a:cubicBezTo>
                    <a:pt x="14" y="5"/>
                    <a:pt x="14" y="3"/>
                    <a:pt x="14" y="3"/>
                  </a:cubicBezTo>
                  <a:cubicBezTo>
                    <a:pt x="15" y="1"/>
                    <a:pt x="18" y="2"/>
                    <a:pt x="18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9320204" y="2757616"/>
              <a:ext cx="43890" cy="43891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4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5" y="0"/>
                    <a:pt x="5" y="4"/>
                    <a:pt x="9" y="4"/>
                  </a:cubicBezTo>
                  <a:cubicBezTo>
                    <a:pt x="8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6377470" y="1773202"/>
              <a:ext cx="3678418" cy="4278333"/>
            </a:xfrm>
            <a:custGeom>
              <a:avLst/>
              <a:gdLst>
                <a:gd name="T0" fmla="*/ 486 w 744"/>
                <a:gd name="T1" fmla="*/ 57 h 864"/>
                <a:gd name="T2" fmla="*/ 437 w 744"/>
                <a:gd name="T3" fmla="*/ 91 h 864"/>
                <a:gd name="T4" fmla="*/ 432 w 744"/>
                <a:gd name="T5" fmla="*/ 142 h 864"/>
                <a:gd name="T6" fmla="*/ 492 w 744"/>
                <a:gd name="T7" fmla="*/ 182 h 864"/>
                <a:gd name="T8" fmla="*/ 512 w 744"/>
                <a:gd name="T9" fmla="*/ 127 h 864"/>
                <a:gd name="T10" fmla="*/ 562 w 744"/>
                <a:gd name="T11" fmla="*/ 126 h 864"/>
                <a:gd name="T12" fmla="*/ 609 w 744"/>
                <a:gd name="T13" fmla="*/ 139 h 864"/>
                <a:gd name="T14" fmla="*/ 627 w 744"/>
                <a:gd name="T15" fmla="*/ 186 h 864"/>
                <a:gd name="T16" fmla="*/ 569 w 744"/>
                <a:gd name="T17" fmla="*/ 207 h 864"/>
                <a:gd name="T18" fmla="*/ 604 w 744"/>
                <a:gd name="T19" fmla="*/ 228 h 864"/>
                <a:gd name="T20" fmla="*/ 590 w 744"/>
                <a:gd name="T21" fmla="*/ 236 h 864"/>
                <a:gd name="T22" fmla="*/ 527 w 744"/>
                <a:gd name="T23" fmla="*/ 282 h 864"/>
                <a:gd name="T24" fmla="*/ 501 w 744"/>
                <a:gd name="T25" fmla="*/ 360 h 864"/>
                <a:gd name="T26" fmla="*/ 446 w 744"/>
                <a:gd name="T27" fmla="*/ 329 h 864"/>
                <a:gd name="T28" fmla="*/ 402 w 744"/>
                <a:gd name="T29" fmla="*/ 388 h 864"/>
                <a:gd name="T30" fmla="*/ 451 w 744"/>
                <a:gd name="T31" fmla="*/ 412 h 864"/>
                <a:gd name="T32" fmla="*/ 520 w 744"/>
                <a:gd name="T33" fmla="*/ 459 h 864"/>
                <a:gd name="T34" fmla="*/ 576 w 744"/>
                <a:gd name="T35" fmla="*/ 450 h 864"/>
                <a:gd name="T36" fmla="*/ 665 w 744"/>
                <a:gd name="T37" fmla="*/ 488 h 864"/>
                <a:gd name="T38" fmla="*/ 743 w 744"/>
                <a:gd name="T39" fmla="*/ 536 h 864"/>
                <a:gd name="T40" fmla="*/ 710 w 744"/>
                <a:gd name="T41" fmla="*/ 644 h 864"/>
                <a:gd name="T42" fmla="*/ 666 w 744"/>
                <a:gd name="T43" fmla="*/ 691 h 864"/>
                <a:gd name="T44" fmla="*/ 624 w 744"/>
                <a:gd name="T45" fmla="*/ 738 h 864"/>
                <a:gd name="T46" fmla="*/ 586 w 744"/>
                <a:gd name="T47" fmla="*/ 781 h 864"/>
                <a:gd name="T48" fmla="*/ 569 w 744"/>
                <a:gd name="T49" fmla="*/ 815 h 864"/>
                <a:gd name="T50" fmla="*/ 538 w 744"/>
                <a:gd name="T51" fmla="*/ 849 h 864"/>
                <a:gd name="T52" fmla="*/ 529 w 744"/>
                <a:gd name="T53" fmla="*/ 802 h 864"/>
                <a:gd name="T54" fmla="*/ 552 w 744"/>
                <a:gd name="T55" fmla="*/ 705 h 864"/>
                <a:gd name="T56" fmla="*/ 550 w 744"/>
                <a:gd name="T57" fmla="*/ 613 h 864"/>
                <a:gd name="T58" fmla="*/ 501 w 744"/>
                <a:gd name="T59" fmla="*/ 550 h 864"/>
                <a:gd name="T60" fmla="*/ 510 w 744"/>
                <a:gd name="T61" fmla="*/ 498 h 864"/>
                <a:gd name="T62" fmla="*/ 467 w 744"/>
                <a:gd name="T63" fmla="*/ 443 h 864"/>
                <a:gd name="T64" fmla="*/ 421 w 744"/>
                <a:gd name="T65" fmla="*/ 415 h 864"/>
                <a:gd name="T66" fmla="*/ 349 w 744"/>
                <a:gd name="T67" fmla="*/ 374 h 864"/>
                <a:gd name="T68" fmla="*/ 308 w 744"/>
                <a:gd name="T69" fmla="*/ 332 h 864"/>
                <a:gd name="T70" fmla="*/ 308 w 744"/>
                <a:gd name="T71" fmla="*/ 349 h 864"/>
                <a:gd name="T72" fmla="*/ 266 w 744"/>
                <a:gd name="T73" fmla="*/ 296 h 864"/>
                <a:gd name="T74" fmla="*/ 240 w 744"/>
                <a:gd name="T75" fmla="*/ 202 h 864"/>
                <a:gd name="T76" fmla="*/ 224 w 744"/>
                <a:gd name="T77" fmla="*/ 177 h 864"/>
                <a:gd name="T78" fmla="*/ 183 w 744"/>
                <a:gd name="T79" fmla="*/ 132 h 864"/>
                <a:gd name="T80" fmla="*/ 113 w 744"/>
                <a:gd name="T81" fmla="*/ 109 h 864"/>
                <a:gd name="T82" fmla="*/ 78 w 744"/>
                <a:gd name="T83" fmla="*/ 127 h 864"/>
                <a:gd name="T84" fmla="*/ 43 w 744"/>
                <a:gd name="T85" fmla="*/ 150 h 864"/>
                <a:gd name="T86" fmla="*/ 18 w 744"/>
                <a:gd name="T87" fmla="*/ 116 h 864"/>
                <a:gd name="T88" fmla="*/ 7 w 744"/>
                <a:gd name="T89" fmla="*/ 74 h 864"/>
                <a:gd name="T90" fmla="*/ 21 w 744"/>
                <a:gd name="T91" fmla="*/ 48 h 864"/>
                <a:gd name="T92" fmla="*/ 71 w 744"/>
                <a:gd name="T93" fmla="*/ 17 h 864"/>
                <a:gd name="T94" fmla="*/ 192 w 744"/>
                <a:gd name="T95" fmla="*/ 29 h 864"/>
                <a:gd name="T96" fmla="*/ 249 w 744"/>
                <a:gd name="T97" fmla="*/ 32 h 864"/>
                <a:gd name="T98" fmla="*/ 339 w 744"/>
                <a:gd name="T99" fmla="*/ 56 h 864"/>
                <a:gd name="T100" fmla="*/ 404 w 744"/>
                <a:gd name="T101" fmla="*/ 41 h 864"/>
                <a:gd name="T102" fmla="*/ 422 w 744"/>
                <a:gd name="T103" fmla="*/ 10 h 864"/>
                <a:gd name="T104" fmla="*/ 456 w 744"/>
                <a:gd name="T105" fmla="*/ 39 h 864"/>
                <a:gd name="T106" fmla="*/ 244 w 744"/>
                <a:gd name="T107" fmla="*/ 66 h 864"/>
                <a:gd name="T108" fmla="*/ 314 w 744"/>
                <a:gd name="T109" fmla="*/ 102 h 864"/>
                <a:gd name="T110" fmla="*/ 303 w 744"/>
                <a:gd name="T111" fmla="*/ 101 h 864"/>
                <a:gd name="T112" fmla="*/ 401 w 744"/>
                <a:gd name="T113" fmla="*/ 189 h 864"/>
                <a:gd name="T114" fmla="*/ 433 w 744"/>
                <a:gd name="T115" fmla="*/ 223 h 864"/>
                <a:gd name="T116" fmla="*/ 461 w 744"/>
                <a:gd name="T117" fmla="*/ 205 h 864"/>
                <a:gd name="T118" fmla="*/ 456 w 744"/>
                <a:gd name="T119" fmla="*/ 257 h 864"/>
                <a:gd name="T120" fmla="*/ 505 w 744"/>
                <a:gd name="T121" fmla="*/ 240 h 864"/>
                <a:gd name="T122" fmla="*/ 491 w 744"/>
                <a:gd name="T123" fmla="*/ 25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4" h="864">
                  <a:moveTo>
                    <a:pt x="453" y="48"/>
                  </a:moveTo>
                  <a:cubicBezTo>
                    <a:pt x="453" y="50"/>
                    <a:pt x="457" y="45"/>
                    <a:pt x="456" y="52"/>
                  </a:cubicBezTo>
                  <a:cubicBezTo>
                    <a:pt x="457" y="52"/>
                    <a:pt x="458" y="52"/>
                    <a:pt x="460" y="52"/>
                  </a:cubicBezTo>
                  <a:cubicBezTo>
                    <a:pt x="462" y="51"/>
                    <a:pt x="463" y="48"/>
                    <a:pt x="463" y="45"/>
                  </a:cubicBezTo>
                  <a:cubicBezTo>
                    <a:pt x="464" y="44"/>
                    <a:pt x="466" y="43"/>
                    <a:pt x="465" y="41"/>
                  </a:cubicBezTo>
                  <a:cubicBezTo>
                    <a:pt x="470" y="42"/>
                    <a:pt x="467" y="36"/>
                    <a:pt x="471" y="38"/>
                  </a:cubicBezTo>
                  <a:cubicBezTo>
                    <a:pt x="471" y="34"/>
                    <a:pt x="471" y="31"/>
                    <a:pt x="471" y="28"/>
                  </a:cubicBezTo>
                  <a:cubicBezTo>
                    <a:pt x="476" y="27"/>
                    <a:pt x="478" y="26"/>
                    <a:pt x="482" y="28"/>
                  </a:cubicBezTo>
                  <a:cubicBezTo>
                    <a:pt x="484" y="28"/>
                    <a:pt x="483" y="31"/>
                    <a:pt x="484" y="32"/>
                  </a:cubicBezTo>
                  <a:cubicBezTo>
                    <a:pt x="484" y="32"/>
                    <a:pt x="486" y="32"/>
                    <a:pt x="486" y="32"/>
                  </a:cubicBezTo>
                  <a:cubicBezTo>
                    <a:pt x="488" y="33"/>
                    <a:pt x="489" y="35"/>
                    <a:pt x="491" y="35"/>
                  </a:cubicBezTo>
                  <a:cubicBezTo>
                    <a:pt x="491" y="39"/>
                    <a:pt x="489" y="41"/>
                    <a:pt x="486" y="42"/>
                  </a:cubicBezTo>
                  <a:cubicBezTo>
                    <a:pt x="489" y="44"/>
                    <a:pt x="488" y="49"/>
                    <a:pt x="492" y="50"/>
                  </a:cubicBezTo>
                  <a:cubicBezTo>
                    <a:pt x="491" y="54"/>
                    <a:pt x="487" y="54"/>
                    <a:pt x="486" y="57"/>
                  </a:cubicBezTo>
                  <a:cubicBezTo>
                    <a:pt x="484" y="57"/>
                    <a:pt x="483" y="60"/>
                    <a:pt x="482" y="57"/>
                  </a:cubicBezTo>
                  <a:cubicBezTo>
                    <a:pt x="480" y="59"/>
                    <a:pt x="480" y="62"/>
                    <a:pt x="478" y="64"/>
                  </a:cubicBezTo>
                  <a:cubicBezTo>
                    <a:pt x="476" y="63"/>
                    <a:pt x="479" y="60"/>
                    <a:pt x="472" y="62"/>
                  </a:cubicBezTo>
                  <a:cubicBezTo>
                    <a:pt x="473" y="60"/>
                    <a:pt x="474" y="60"/>
                    <a:pt x="475" y="60"/>
                  </a:cubicBezTo>
                  <a:cubicBezTo>
                    <a:pt x="472" y="56"/>
                    <a:pt x="467" y="61"/>
                    <a:pt x="463" y="60"/>
                  </a:cubicBezTo>
                  <a:cubicBezTo>
                    <a:pt x="464" y="65"/>
                    <a:pt x="463" y="63"/>
                    <a:pt x="463" y="69"/>
                  </a:cubicBezTo>
                  <a:cubicBezTo>
                    <a:pt x="461" y="69"/>
                    <a:pt x="462" y="67"/>
                    <a:pt x="461" y="66"/>
                  </a:cubicBezTo>
                  <a:cubicBezTo>
                    <a:pt x="458" y="66"/>
                    <a:pt x="459" y="71"/>
                    <a:pt x="454" y="70"/>
                  </a:cubicBezTo>
                  <a:cubicBezTo>
                    <a:pt x="455" y="72"/>
                    <a:pt x="457" y="71"/>
                    <a:pt x="457" y="73"/>
                  </a:cubicBezTo>
                  <a:cubicBezTo>
                    <a:pt x="457" y="75"/>
                    <a:pt x="455" y="76"/>
                    <a:pt x="456" y="78"/>
                  </a:cubicBezTo>
                  <a:cubicBezTo>
                    <a:pt x="452" y="75"/>
                    <a:pt x="448" y="84"/>
                    <a:pt x="447" y="83"/>
                  </a:cubicBezTo>
                  <a:cubicBezTo>
                    <a:pt x="446" y="82"/>
                    <a:pt x="445" y="81"/>
                    <a:pt x="444" y="85"/>
                  </a:cubicBezTo>
                  <a:cubicBezTo>
                    <a:pt x="443" y="85"/>
                    <a:pt x="441" y="85"/>
                    <a:pt x="439" y="85"/>
                  </a:cubicBezTo>
                  <a:cubicBezTo>
                    <a:pt x="437" y="86"/>
                    <a:pt x="438" y="89"/>
                    <a:pt x="437" y="91"/>
                  </a:cubicBezTo>
                  <a:cubicBezTo>
                    <a:pt x="436" y="89"/>
                    <a:pt x="435" y="90"/>
                    <a:pt x="435" y="92"/>
                  </a:cubicBezTo>
                  <a:cubicBezTo>
                    <a:pt x="432" y="90"/>
                    <a:pt x="431" y="92"/>
                    <a:pt x="428" y="92"/>
                  </a:cubicBezTo>
                  <a:cubicBezTo>
                    <a:pt x="429" y="94"/>
                    <a:pt x="429" y="96"/>
                    <a:pt x="429" y="98"/>
                  </a:cubicBezTo>
                  <a:cubicBezTo>
                    <a:pt x="426" y="95"/>
                    <a:pt x="427" y="99"/>
                    <a:pt x="425" y="102"/>
                  </a:cubicBezTo>
                  <a:cubicBezTo>
                    <a:pt x="423" y="105"/>
                    <a:pt x="419" y="108"/>
                    <a:pt x="419" y="115"/>
                  </a:cubicBezTo>
                  <a:cubicBezTo>
                    <a:pt x="416" y="117"/>
                    <a:pt x="415" y="121"/>
                    <a:pt x="412" y="123"/>
                  </a:cubicBezTo>
                  <a:cubicBezTo>
                    <a:pt x="412" y="126"/>
                    <a:pt x="414" y="123"/>
                    <a:pt x="414" y="123"/>
                  </a:cubicBezTo>
                  <a:cubicBezTo>
                    <a:pt x="415" y="123"/>
                    <a:pt x="414" y="124"/>
                    <a:pt x="415" y="125"/>
                  </a:cubicBezTo>
                  <a:cubicBezTo>
                    <a:pt x="416" y="125"/>
                    <a:pt x="417" y="127"/>
                    <a:pt x="418" y="127"/>
                  </a:cubicBezTo>
                  <a:cubicBezTo>
                    <a:pt x="419" y="128"/>
                    <a:pt x="420" y="125"/>
                    <a:pt x="423" y="127"/>
                  </a:cubicBezTo>
                  <a:cubicBezTo>
                    <a:pt x="424" y="128"/>
                    <a:pt x="425" y="129"/>
                    <a:pt x="426" y="129"/>
                  </a:cubicBezTo>
                  <a:cubicBezTo>
                    <a:pt x="426" y="131"/>
                    <a:pt x="426" y="133"/>
                    <a:pt x="426" y="135"/>
                  </a:cubicBezTo>
                  <a:cubicBezTo>
                    <a:pt x="427" y="136"/>
                    <a:pt x="429" y="135"/>
                    <a:pt x="429" y="137"/>
                  </a:cubicBezTo>
                  <a:cubicBezTo>
                    <a:pt x="430" y="139"/>
                    <a:pt x="432" y="139"/>
                    <a:pt x="432" y="142"/>
                  </a:cubicBezTo>
                  <a:cubicBezTo>
                    <a:pt x="439" y="141"/>
                    <a:pt x="444" y="143"/>
                    <a:pt x="449" y="142"/>
                  </a:cubicBezTo>
                  <a:cubicBezTo>
                    <a:pt x="449" y="146"/>
                    <a:pt x="455" y="145"/>
                    <a:pt x="458" y="149"/>
                  </a:cubicBezTo>
                  <a:cubicBezTo>
                    <a:pt x="459" y="149"/>
                    <a:pt x="460" y="148"/>
                    <a:pt x="460" y="150"/>
                  </a:cubicBezTo>
                  <a:cubicBezTo>
                    <a:pt x="460" y="152"/>
                    <a:pt x="461" y="150"/>
                    <a:pt x="461" y="150"/>
                  </a:cubicBezTo>
                  <a:cubicBezTo>
                    <a:pt x="463" y="150"/>
                    <a:pt x="463" y="152"/>
                    <a:pt x="464" y="153"/>
                  </a:cubicBezTo>
                  <a:cubicBezTo>
                    <a:pt x="466" y="154"/>
                    <a:pt x="469" y="152"/>
                    <a:pt x="468" y="156"/>
                  </a:cubicBezTo>
                  <a:cubicBezTo>
                    <a:pt x="476" y="155"/>
                    <a:pt x="480" y="158"/>
                    <a:pt x="486" y="158"/>
                  </a:cubicBezTo>
                  <a:cubicBezTo>
                    <a:pt x="487" y="163"/>
                    <a:pt x="485" y="167"/>
                    <a:pt x="488" y="170"/>
                  </a:cubicBezTo>
                  <a:cubicBezTo>
                    <a:pt x="488" y="169"/>
                    <a:pt x="489" y="172"/>
                    <a:pt x="489" y="171"/>
                  </a:cubicBezTo>
                  <a:cubicBezTo>
                    <a:pt x="490" y="172"/>
                    <a:pt x="488" y="174"/>
                    <a:pt x="488" y="174"/>
                  </a:cubicBezTo>
                  <a:cubicBezTo>
                    <a:pt x="489" y="175"/>
                    <a:pt x="490" y="174"/>
                    <a:pt x="491" y="175"/>
                  </a:cubicBezTo>
                  <a:cubicBezTo>
                    <a:pt x="491" y="176"/>
                    <a:pt x="488" y="179"/>
                    <a:pt x="492" y="178"/>
                  </a:cubicBezTo>
                  <a:cubicBezTo>
                    <a:pt x="491" y="179"/>
                    <a:pt x="491" y="180"/>
                    <a:pt x="491" y="182"/>
                  </a:cubicBezTo>
                  <a:cubicBezTo>
                    <a:pt x="491" y="184"/>
                    <a:pt x="492" y="183"/>
                    <a:pt x="492" y="182"/>
                  </a:cubicBezTo>
                  <a:cubicBezTo>
                    <a:pt x="494" y="182"/>
                    <a:pt x="493" y="184"/>
                    <a:pt x="493" y="185"/>
                  </a:cubicBezTo>
                  <a:cubicBezTo>
                    <a:pt x="494" y="185"/>
                    <a:pt x="496" y="185"/>
                    <a:pt x="496" y="185"/>
                  </a:cubicBezTo>
                  <a:cubicBezTo>
                    <a:pt x="498" y="187"/>
                    <a:pt x="503" y="187"/>
                    <a:pt x="508" y="185"/>
                  </a:cubicBezTo>
                  <a:cubicBezTo>
                    <a:pt x="509" y="179"/>
                    <a:pt x="509" y="177"/>
                    <a:pt x="508" y="171"/>
                  </a:cubicBezTo>
                  <a:cubicBezTo>
                    <a:pt x="508" y="169"/>
                    <a:pt x="505" y="170"/>
                    <a:pt x="505" y="170"/>
                  </a:cubicBezTo>
                  <a:cubicBezTo>
                    <a:pt x="503" y="167"/>
                    <a:pt x="507" y="162"/>
                    <a:pt x="502" y="164"/>
                  </a:cubicBezTo>
                  <a:cubicBezTo>
                    <a:pt x="503" y="163"/>
                    <a:pt x="505" y="163"/>
                    <a:pt x="505" y="160"/>
                  </a:cubicBezTo>
                  <a:cubicBezTo>
                    <a:pt x="511" y="161"/>
                    <a:pt x="510" y="157"/>
                    <a:pt x="515" y="157"/>
                  </a:cubicBezTo>
                  <a:cubicBezTo>
                    <a:pt x="517" y="157"/>
                    <a:pt x="515" y="154"/>
                    <a:pt x="516" y="153"/>
                  </a:cubicBezTo>
                  <a:cubicBezTo>
                    <a:pt x="516" y="153"/>
                    <a:pt x="520" y="155"/>
                    <a:pt x="520" y="153"/>
                  </a:cubicBezTo>
                  <a:cubicBezTo>
                    <a:pt x="517" y="147"/>
                    <a:pt x="522" y="141"/>
                    <a:pt x="519" y="137"/>
                  </a:cubicBezTo>
                  <a:cubicBezTo>
                    <a:pt x="519" y="135"/>
                    <a:pt x="517" y="137"/>
                    <a:pt x="517" y="137"/>
                  </a:cubicBezTo>
                  <a:cubicBezTo>
                    <a:pt x="515" y="136"/>
                    <a:pt x="518" y="132"/>
                    <a:pt x="513" y="133"/>
                  </a:cubicBezTo>
                  <a:cubicBezTo>
                    <a:pt x="513" y="131"/>
                    <a:pt x="511" y="130"/>
                    <a:pt x="512" y="127"/>
                  </a:cubicBezTo>
                  <a:cubicBezTo>
                    <a:pt x="511" y="124"/>
                    <a:pt x="513" y="123"/>
                    <a:pt x="516" y="123"/>
                  </a:cubicBezTo>
                  <a:cubicBezTo>
                    <a:pt x="513" y="122"/>
                    <a:pt x="518" y="114"/>
                    <a:pt x="512" y="113"/>
                  </a:cubicBezTo>
                  <a:cubicBezTo>
                    <a:pt x="513" y="112"/>
                    <a:pt x="513" y="111"/>
                    <a:pt x="513" y="109"/>
                  </a:cubicBezTo>
                  <a:cubicBezTo>
                    <a:pt x="513" y="110"/>
                    <a:pt x="512" y="109"/>
                    <a:pt x="512" y="108"/>
                  </a:cubicBezTo>
                  <a:cubicBezTo>
                    <a:pt x="512" y="108"/>
                    <a:pt x="513" y="108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ubicBezTo>
                    <a:pt x="512" y="102"/>
                    <a:pt x="515" y="99"/>
                    <a:pt x="512" y="98"/>
                  </a:cubicBezTo>
                  <a:cubicBezTo>
                    <a:pt x="512" y="96"/>
                    <a:pt x="523" y="95"/>
                    <a:pt x="522" y="99"/>
                  </a:cubicBezTo>
                  <a:cubicBezTo>
                    <a:pt x="527" y="99"/>
                    <a:pt x="535" y="101"/>
                    <a:pt x="537" y="97"/>
                  </a:cubicBezTo>
                  <a:cubicBezTo>
                    <a:pt x="540" y="101"/>
                    <a:pt x="547" y="100"/>
                    <a:pt x="547" y="108"/>
                  </a:cubicBezTo>
                  <a:cubicBezTo>
                    <a:pt x="551" y="108"/>
                    <a:pt x="554" y="108"/>
                    <a:pt x="558" y="108"/>
                  </a:cubicBezTo>
                  <a:cubicBezTo>
                    <a:pt x="558" y="110"/>
                    <a:pt x="559" y="110"/>
                    <a:pt x="561" y="111"/>
                  </a:cubicBezTo>
                  <a:cubicBezTo>
                    <a:pt x="561" y="113"/>
                    <a:pt x="560" y="116"/>
                    <a:pt x="561" y="119"/>
                  </a:cubicBezTo>
                  <a:cubicBezTo>
                    <a:pt x="561" y="122"/>
                    <a:pt x="565" y="125"/>
                    <a:pt x="562" y="126"/>
                  </a:cubicBezTo>
                  <a:cubicBezTo>
                    <a:pt x="562" y="128"/>
                    <a:pt x="565" y="127"/>
                    <a:pt x="566" y="127"/>
                  </a:cubicBezTo>
                  <a:cubicBezTo>
                    <a:pt x="566" y="132"/>
                    <a:pt x="572" y="129"/>
                    <a:pt x="568" y="133"/>
                  </a:cubicBezTo>
                  <a:cubicBezTo>
                    <a:pt x="574" y="134"/>
                    <a:pt x="575" y="131"/>
                    <a:pt x="580" y="132"/>
                  </a:cubicBezTo>
                  <a:cubicBezTo>
                    <a:pt x="581" y="130"/>
                    <a:pt x="580" y="129"/>
                    <a:pt x="579" y="129"/>
                  </a:cubicBezTo>
                  <a:cubicBezTo>
                    <a:pt x="580" y="126"/>
                    <a:pt x="581" y="126"/>
                    <a:pt x="583" y="127"/>
                  </a:cubicBezTo>
                  <a:cubicBezTo>
                    <a:pt x="582" y="123"/>
                    <a:pt x="586" y="123"/>
                    <a:pt x="588" y="122"/>
                  </a:cubicBezTo>
                  <a:cubicBezTo>
                    <a:pt x="588" y="121"/>
                    <a:pt x="586" y="121"/>
                    <a:pt x="586" y="120"/>
                  </a:cubicBezTo>
                  <a:cubicBezTo>
                    <a:pt x="586" y="119"/>
                    <a:pt x="589" y="118"/>
                    <a:pt x="592" y="118"/>
                  </a:cubicBezTo>
                  <a:cubicBezTo>
                    <a:pt x="589" y="121"/>
                    <a:pt x="591" y="121"/>
                    <a:pt x="595" y="125"/>
                  </a:cubicBezTo>
                  <a:cubicBezTo>
                    <a:pt x="596" y="127"/>
                    <a:pt x="598" y="130"/>
                    <a:pt x="603" y="130"/>
                  </a:cubicBezTo>
                  <a:cubicBezTo>
                    <a:pt x="603" y="132"/>
                    <a:pt x="600" y="131"/>
                    <a:pt x="600" y="133"/>
                  </a:cubicBezTo>
                  <a:cubicBezTo>
                    <a:pt x="601" y="135"/>
                    <a:pt x="603" y="135"/>
                    <a:pt x="603" y="137"/>
                  </a:cubicBezTo>
                  <a:cubicBezTo>
                    <a:pt x="605" y="138"/>
                    <a:pt x="604" y="135"/>
                    <a:pt x="604" y="135"/>
                  </a:cubicBezTo>
                  <a:cubicBezTo>
                    <a:pt x="608" y="133"/>
                    <a:pt x="603" y="140"/>
                    <a:pt x="609" y="139"/>
                  </a:cubicBezTo>
                  <a:cubicBezTo>
                    <a:pt x="606" y="142"/>
                    <a:pt x="610" y="144"/>
                    <a:pt x="606" y="147"/>
                  </a:cubicBezTo>
                  <a:cubicBezTo>
                    <a:pt x="606" y="150"/>
                    <a:pt x="610" y="149"/>
                    <a:pt x="611" y="150"/>
                  </a:cubicBezTo>
                  <a:cubicBezTo>
                    <a:pt x="612" y="150"/>
                    <a:pt x="609" y="152"/>
                    <a:pt x="610" y="153"/>
                  </a:cubicBezTo>
                  <a:cubicBezTo>
                    <a:pt x="611" y="153"/>
                    <a:pt x="613" y="154"/>
                    <a:pt x="614" y="154"/>
                  </a:cubicBezTo>
                  <a:cubicBezTo>
                    <a:pt x="615" y="155"/>
                    <a:pt x="616" y="156"/>
                    <a:pt x="617" y="157"/>
                  </a:cubicBezTo>
                  <a:cubicBezTo>
                    <a:pt x="619" y="158"/>
                    <a:pt x="622" y="159"/>
                    <a:pt x="624" y="161"/>
                  </a:cubicBezTo>
                  <a:cubicBezTo>
                    <a:pt x="626" y="162"/>
                    <a:pt x="627" y="156"/>
                    <a:pt x="628" y="160"/>
                  </a:cubicBezTo>
                  <a:cubicBezTo>
                    <a:pt x="628" y="164"/>
                    <a:pt x="625" y="164"/>
                    <a:pt x="621" y="164"/>
                  </a:cubicBezTo>
                  <a:cubicBezTo>
                    <a:pt x="624" y="167"/>
                    <a:pt x="628" y="168"/>
                    <a:pt x="632" y="168"/>
                  </a:cubicBezTo>
                  <a:cubicBezTo>
                    <a:pt x="632" y="171"/>
                    <a:pt x="633" y="171"/>
                    <a:pt x="635" y="171"/>
                  </a:cubicBezTo>
                  <a:cubicBezTo>
                    <a:pt x="635" y="174"/>
                    <a:pt x="635" y="175"/>
                    <a:pt x="638" y="175"/>
                  </a:cubicBezTo>
                  <a:cubicBezTo>
                    <a:pt x="637" y="177"/>
                    <a:pt x="636" y="179"/>
                    <a:pt x="637" y="182"/>
                  </a:cubicBezTo>
                  <a:cubicBezTo>
                    <a:pt x="634" y="183"/>
                    <a:pt x="631" y="183"/>
                    <a:pt x="628" y="185"/>
                  </a:cubicBezTo>
                  <a:cubicBezTo>
                    <a:pt x="627" y="186"/>
                    <a:pt x="628" y="186"/>
                    <a:pt x="627" y="186"/>
                  </a:cubicBezTo>
                  <a:cubicBezTo>
                    <a:pt x="625" y="186"/>
                    <a:pt x="624" y="186"/>
                    <a:pt x="624" y="188"/>
                  </a:cubicBezTo>
                  <a:cubicBezTo>
                    <a:pt x="624" y="190"/>
                    <a:pt x="621" y="188"/>
                    <a:pt x="621" y="188"/>
                  </a:cubicBezTo>
                  <a:cubicBezTo>
                    <a:pt x="621" y="188"/>
                    <a:pt x="619" y="190"/>
                    <a:pt x="618" y="191"/>
                  </a:cubicBezTo>
                  <a:cubicBezTo>
                    <a:pt x="618" y="191"/>
                    <a:pt x="618" y="194"/>
                    <a:pt x="617" y="195"/>
                  </a:cubicBezTo>
                  <a:cubicBezTo>
                    <a:pt x="616" y="196"/>
                    <a:pt x="611" y="195"/>
                    <a:pt x="614" y="196"/>
                  </a:cubicBezTo>
                  <a:cubicBezTo>
                    <a:pt x="613" y="199"/>
                    <a:pt x="608" y="198"/>
                    <a:pt x="606" y="198"/>
                  </a:cubicBezTo>
                  <a:cubicBezTo>
                    <a:pt x="603" y="198"/>
                    <a:pt x="600" y="198"/>
                    <a:pt x="597" y="198"/>
                  </a:cubicBezTo>
                  <a:cubicBezTo>
                    <a:pt x="595" y="198"/>
                    <a:pt x="595" y="197"/>
                    <a:pt x="593" y="196"/>
                  </a:cubicBezTo>
                  <a:cubicBezTo>
                    <a:pt x="587" y="195"/>
                    <a:pt x="581" y="197"/>
                    <a:pt x="575" y="198"/>
                  </a:cubicBezTo>
                  <a:cubicBezTo>
                    <a:pt x="570" y="200"/>
                    <a:pt x="568" y="205"/>
                    <a:pt x="562" y="206"/>
                  </a:cubicBezTo>
                  <a:cubicBezTo>
                    <a:pt x="565" y="209"/>
                    <a:pt x="560" y="210"/>
                    <a:pt x="558" y="212"/>
                  </a:cubicBezTo>
                  <a:cubicBezTo>
                    <a:pt x="559" y="213"/>
                    <a:pt x="560" y="214"/>
                    <a:pt x="559" y="216"/>
                  </a:cubicBezTo>
                  <a:cubicBezTo>
                    <a:pt x="562" y="215"/>
                    <a:pt x="562" y="212"/>
                    <a:pt x="564" y="210"/>
                  </a:cubicBezTo>
                  <a:cubicBezTo>
                    <a:pt x="565" y="209"/>
                    <a:pt x="569" y="210"/>
                    <a:pt x="569" y="207"/>
                  </a:cubicBezTo>
                  <a:cubicBezTo>
                    <a:pt x="570" y="203"/>
                    <a:pt x="572" y="211"/>
                    <a:pt x="572" y="205"/>
                  </a:cubicBezTo>
                  <a:cubicBezTo>
                    <a:pt x="574" y="204"/>
                    <a:pt x="575" y="206"/>
                    <a:pt x="575" y="206"/>
                  </a:cubicBezTo>
                  <a:cubicBezTo>
                    <a:pt x="576" y="206"/>
                    <a:pt x="576" y="203"/>
                    <a:pt x="576" y="203"/>
                  </a:cubicBezTo>
                  <a:cubicBezTo>
                    <a:pt x="579" y="203"/>
                    <a:pt x="582" y="204"/>
                    <a:pt x="586" y="203"/>
                  </a:cubicBezTo>
                  <a:cubicBezTo>
                    <a:pt x="586" y="205"/>
                    <a:pt x="588" y="204"/>
                    <a:pt x="588" y="203"/>
                  </a:cubicBezTo>
                  <a:cubicBezTo>
                    <a:pt x="590" y="203"/>
                    <a:pt x="590" y="211"/>
                    <a:pt x="586" y="209"/>
                  </a:cubicBezTo>
                  <a:cubicBezTo>
                    <a:pt x="589" y="212"/>
                    <a:pt x="584" y="213"/>
                    <a:pt x="585" y="219"/>
                  </a:cubicBezTo>
                  <a:cubicBezTo>
                    <a:pt x="585" y="220"/>
                    <a:pt x="586" y="221"/>
                    <a:pt x="586" y="223"/>
                  </a:cubicBezTo>
                  <a:cubicBezTo>
                    <a:pt x="587" y="222"/>
                    <a:pt x="589" y="221"/>
                    <a:pt x="589" y="223"/>
                  </a:cubicBezTo>
                  <a:cubicBezTo>
                    <a:pt x="589" y="225"/>
                    <a:pt x="591" y="224"/>
                    <a:pt x="592" y="224"/>
                  </a:cubicBezTo>
                  <a:cubicBezTo>
                    <a:pt x="592" y="225"/>
                    <a:pt x="594" y="227"/>
                    <a:pt x="595" y="227"/>
                  </a:cubicBezTo>
                  <a:cubicBezTo>
                    <a:pt x="595" y="227"/>
                    <a:pt x="596" y="227"/>
                    <a:pt x="597" y="227"/>
                  </a:cubicBezTo>
                  <a:cubicBezTo>
                    <a:pt x="598" y="227"/>
                    <a:pt x="599" y="228"/>
                    <a:pt x="599" y="228"/>
                  </a:cubicBezTo>
                  <a:cubicBezTo>
                    <a:pt x="601" y="229"/>
                    <a:pt x="603" y="225"/>
                    <a:pt x="604" y="228"/>
                  </a:cubicBezTo>
                  <a:cubicBezTo>
                    <a:pt x="606" y="229"/>
                    <a:pt x="605" y="226"/>
                    <a:pt x="606" y="226"/>
                  </a:cubicBezTo>
                  <a:cubicBezTo>
                    <a:pt x="606" y="225"/>
                    <a:pt x="608" y="226"/>
                    <a:pt x="609" y="226"/>
                  </a:cubicBezTo>
                  <a:cubicBezTo>
                    <a:pt x="609" y="225"/>
                    <a:pt x="608" y="223"/>
                    <a:pt x="609" y="221"/>
                  </a:cubicBezTo>
                  <a:cubicBezTo>
                    <a:pt x="611" y="221"/>
                    <a:pt x="611" y="223"/>
                    <a:pt x="611" y="224"/>
                  </a:cubicBezTo>
                  <a:cubicBezTo>
                    <a:pt x="612" y="226"/>
                    <a:pt x="616" y="225"/>
                    <a:pt x="614" y="230"/>
                  </a:cubicBezTo>
                  <a:cubicBezTo>
                    <a:pt x="612" y="231"/>
                    <a:pt x="612" y="228"/>
                    <a:pt x="610" y="228"/>
                  </a:cubicBezTo>
                  <a:cubicBezTo>
                    <a:pt x="608" y="229"/>
                    <a:pt x="608" y="232"/>
                    <a:pt x="606" y="233"/>
                  </a:cubicBezTo>
                  <a:cubicBezTo>
                    <a:pt x="605" y="233"/>
                    <a:pt x="603" y="232"/>
                    <a:pt x="602" y="233"/>
                  </a:cubicBezTo>
                  <a:cubicBezTo>
                    <a:pt x="599" y="233"/>
                    <a:pt x="600" y="236"/>
                    <a:pt x="595" y="236"/>
                  </a:cubicBezTo>
                  <a:cubicBezTo>
                    <a:pt x="592" y="235"/>
                    <a:pt x="593" y="239"/>
                    <a:pt x="592" y="240"/>
                  </a:cubicBezTo>
                  <a:cubicBezTo>
                    <a:pt x="591" y="240"/>
                    <a:pt x="590" y="239"/>
                    <a:pt x="590" y="238"/>
                  </a:cubicBezTo>
                  <a:cubicBezTo>
                    <a:pt x="588" y="240"/>
                    <a:pt x="588" y="243"/>
                    <a:pt x="583" y="243"/>
                  </a:cubicBezTo>
                  <a:cubicBezTo>
                    <a:pt x="586" y="240"/>
                    <a:pt x="583" y="241"/>
                    <a:pt x="583" y="237"/>
                  </a:cubicBezTo>
                  <a:cubicBezTo>
                    <a:pt x="586" y="236"/>
                    <a:pt x="587" y="232"/>
                    <a:pt x="590" y="236"/>
                  </a:cubicBezTo>
                  <a:cubicBezTo>
                    <a:pt x="592" y="231"/>
                    <a:pt x="588" y="231"/>
                    <a:pt x="586" y="230"/>
                  </a:cubicBezTo>
                  <a:cubicBezTo>
                    <a:pt x="583" y="229"/>
                    <a:pt x="581" y="234"/>
                    <a:pt x="578" y="234"/>
                  </a:cubicBezTo>
                  <a:cubicBezTo>
                    <a:pt x="578" y="234"/>
                    <a:pt x="574" y="235"/>
                    <a:pt x="573" y="236"/>
                  </a:cubicBezTo>
                  <a:cubicBezTo>
                    <a:pt x="572" y="236"/>
                    <a:pt x="572" y="237"/>
                    <a:pt x="572" y="238"/>
                  </a:cubicBezTo>
                  <a:cubicBezTo>
                    <a:pt x="564" y="237"/>
                    <a:pt x="565" y="242"/>
                    <a:pt x="558" y="240"/>
                  </a:cubicBezTo>
                  <a:cubicBezTo>
                    <a:pt x="561" y="242"/>
                    <a:pt x="562" y="243"/>
                    <a:pt x="555" y="243"/>
                  </a:cubicBezTo>
                  <a:cubicBezTo>
                    <a:pt x="552" y="245"/>
                    <a:pt x="551" y="252"/>
                    <a:pt x="555" y="254"/>
                  </a:cubicBezTo>
                  <a:cubicBezTo>
                    <a:pt x="555" y="257"/>
                    <a:pt x="551" y="256"/>
                    <a:pt x="552" y="259"/>
                  </a:cubicBezTo>
                  <a:cubicBezTo>
                    <a:pt x="551" y="260"/>
                    <a:pt x="549" y="259"/>
                    <a:pt x="548" y="259"/>
                  </a:cubicBezTo>
                  <a:cubicBezTo>
                    <a:pt x="547" y="260"/>
                    <a:pt x="547" y="262"/>
                    <a:pt x="545" y="262"/>
                  </a:cubicBezTo>
                  <a:cubicBezTo>
                    <a:pt x="543" y="264"/>
                    <a:pt x="539" y="262"/>
                    <a:pt x="537" y="265"/>
                  </a:cubicBezTo>
                  <a:cubicBezTo>
                    <a:pt x="536" y="266"/>
                    <a:pt x="535" y="267"/>
                    <a:pt x="534" y="268"/>
                  </a:cubicBezTo>
                  <a:cubicBezTo>
                    <a:pt x="533" y="270"/>
                    <a:pt x="532" y="272"/>
                    <a:pt x="530" y="275"/>
                  </a:cubicBezTo>
                  <a:cubicBezTo>
                    <a:pt x="529" y="276"/>
                    <a:pt x="526" y="277"/>
                    <a:pt x="527" y="282"/>
                  </a:cubicBezTo>
                  <a:cubicBezTo>
                    <a:pt x="524" y="281"/>
                    <a:pt x="524" y="278"/>
                    <a:pt x="522" y="278"/>
                  </a:cubicBezTo>
                  <a:cubicBezTo>
                    <a:pt x="520" y="278"/>
                    <a:pt x="521" y="280"/>
                    <a:pt x="519" y="280"/>
                  </a:cubicBezTo>
                  <a:cubicBezTo>
                    <a:pt x="524" y="286"/>
                    <a:pt x="524" y="291"/>
                    <a:pt x="524" y="299"/>
                  </a:cubicBezTo>
                  <a:cubicBezTo>
                    <a:pt x="521" y="297"/>
                    <a:pt x="522" y="301"/>
                    <a:pt x="522" y="301"/>
                  </a:cubicBezTo>
                  <a:cubicBezTo>
                    <a:pt x="521" y="302"/>
                    <a:pt x="519" y="301"/>
                    <a:pt x="519" y="301"/>
                  </a:cubicBezTo>
                  <a:cubicBezTo>
                    <a:pt x="518" y="303"/>
                    <a:pt x="517" y="303"/>
                    <a:pt x="516" y="304"/>
                  </a:cubicBezTo>
                  <a:cubicBezTo>
                    <a:pt x="514" y="305"/>
                    <a:pt x="513" y="308"/>
                    <a:pt x="512" y="308"/>
                  </a:cubicBezTo>
                  <a:cubicBezTo>
                    <a:pt x="510" y="310"/>
                    <a:pt x="507" y="308"/>
                    <a:pt x="506" y="310"/>
                  </a:cubicBezTo>
                  <a:cubicBezTo>
                    <a:pt x="503" y="311"/>
                    <a:pt x="502" y="314"/>
                    <a:pt x="501" y="317"/>
                  </a:cubicBezTo>
                  <a:cubicBezTo>
                    <a:pt x="497" y="317"/>
                    <a:pt x="497" y="321"/>
                    <a:pt x="493" y="321"/>
                  </a:cubicBezTo>
                  <a:cubicBezTo>
                    <a:pt x="495" y="326"/>
                    <a:pt x="490" y="336"/>
                    <a:pt x="496" y="337"/>
                  </a:cubicBezTo>
                  <a:cubicBezTo>
                    <a:pt x="493" y="342"/>
                    <a:pt x="499" y="342"/>
                    <a:pt x="498" y="349"/>
                  </a:cubicBezTo>
                  <a:cubicBezTo>
                    <a:pt x="498" y="351"/>
                    <a:pt x="499" y="350"/>
                    <a:pt x="501" y="351"/>
                  </a:cubicBezTo>
                  <a:cubicBezTo>
                    <a:pt x="499" y="355"/>
                    <a:pt x="501" y="355"/>
                    <a:pt x="501" y="360"/>
                  </a:cubicBezTo>
                  <a:cubicBezTo>
                    <a:pt x="498" y="361"/>
                    <a:pt x="496" y="361"/>
                    <a:pt x="495" y="363"/>
                  </a:cubicBezTo>
                  <a:cubicBezTo>
                    <a:pt x="493" y="363"/>
                    <a:pt x="494" y="360"/>
                    <a:pt x="493" y="359"/>
                  </a:cubicBezTo>
                  <a:cubicBezTo>
                    <a:pt x="493" y="358"/>
                    <a:pt x="491" y="359"/>
                    <a:pt x="489" y="358"/>
                  </a:cubicBezTo>
                  <a:cubicBezTo>
                    <a:pt x="488" y="357"/>
                    <a:pt x="489" y="354"/>
                    <a:pt x="486" y="355"/>
                  </a:cubicBezTo>
                  <a:cubicBezTo>
                    <a:pt x="487" y="351"/>
                    <a:pt x="489" y="348"/>
                    <a:pt x="484" y="348"/>
                  </a:cubicBezTo>
                  <a:cubicBezTo>
                    <a:pt x="486" y="341"/>
                    <a:pt x="483" y="341"/>
                    <a:pt x="482" y="335"/>
                  </a:cubicBezTo>
                  <a:cubicBezTo>
                    <a:pt x="481" y="335"/>
                    <a:pt x="481" y="337"/>
                    <a:pt x="479" y="337"/>
                  </a:cubicBezTo>
                  <a:cubicBezTo>
                    <a:pt x="479" y="336"/>
                    <a:pt x="479" y="335"/>
                    <a:pt x="479" y="334"/>
                  </a:cubicBezTo>
                  <a:cubicBezTo>
                    <a:pt x="477" y="334"/>
                    <a:pt x="470" y="336"/>
                    <a:pt x="468" y="334"/>
                  </a:cubicBezTo>
                  <a:cubicBezTo>
                    <a:pt x="467" y="333"/>
                    <a:pt x="467" y="331"/>
                    <a:pt x="465" y="331"/>
                  </a:cubicBezTo>
                  <a:cubicBezTo>
                    <a:pt x="464" y="331"/>
                    <a:pt x="462" y="333"/>
                    <a:pt x="460" y="332"/>
                  </a:cubicBezTo>
                  <a:cubicBezTo>
                    <a:pt x="460" y="332"/>
                    <a:pt x="465" y="327"/>
                    <a:pt x="460" y="329"/>
                  </a:cubicBezTo>
                  <a:cubicBezTo>
                    <a:pt x="459" y="330"/>
                    <a:pt x="460" y="331"/>
                    <a:pt x="458" y="331"/>
                  </a:cubicBezTo>
                  <a:cubicBezTo>
                    <a:pt x="455" y="331"/>
                    <a:pt x="449" y="331"/>
                    <a:pt x="446" y="329"/>
                  </a:cubicBezTo>
                  <a:cubicBezTo>
                    <a:pt x="443" y="329"/>
                    <a:pt x="445" y="334"/>
                    <a:pt x="444" y="337"/>
                  </a:cubicBezTo>
                  <a:cubicBezTo>
                    <a:pt x="437" y="335"/>
                    <a:pt x="428" y="335"/>
                    <a:pt x="419" y="334"/>
                  </a:cubicBezTo>
                  <a:cubicBezTo>
                    <a:pt x="418" y="334"/>
                    <a:pt x="418" y="335"/>
                    <a:pt x="416" y="335"/>
                  </a:cubicBezTo>
                  <a:cubicBezTo>
                    <a:pt x="415" y="335"/>
                    <a:pt x="415" y="338"/>
                    <a:pt x="414" y="338"/>
                  </a:cubicBezTo>
                  <a:cubicBezTo>
                    <a:pt x="412" y="338"/>
                    <a:pt x="412" y="340"/>
                    <a:pt x="412" y="341"/>
                  </a:cubicBezTo>
                  <a:cubicBezTo>
                    <a:pt x="410" y="341"/>
                    <a:pt x="408" y="340"/>
                    <a:pt x="407" y="341"/>
                  </a:cubicBezTo>
                  <a:cubicBezTo>
                    <a:pt x="405" y="341"/>
                    <a:pt x="405" y="344"/>
                    <a:pt x="402" y="344"/>
                  </a:cubicBezTo>
                  <a:cubicBezTo>
                    <a:pt x="403" y="346"/>
                    <a:pt x="401" y="353"/>
                    <a:pt x="404" y="353"/>
                  </a:cubicBezTo>
                  <a:cubicBezTo>
                    <a:pt x="402" y="355"/>
                    <a:pt x="401" y="358"/>
                    <a:pt x="400" y="359"/>
                  </a:cubicBezTo>
                  <a:cubicBezTo>
                    <a:pt x="400" y="363"/>
                    <a:pt x="399" y="367"/>
                    <a:pt x="400" y="370"/>
                  </a:cubicBezTo>
                  <a:cubicBezTo>
                    <a:pt x="400" y="372"/>
                    <a:pt x="401" y="373"/>
                    <a:pt x="401" y="374"/>
                  </a:cubicBezTo>
                  <a:cubicBezTo>
                    <a:pt x="401" y="378"/>
                    <a:pt x="402" y="382"/>
                    <a:pt x="400" y="384"/>
                  </a:cubicBezTo>
                  <a:cubicBezTo>
                    <a:pt x="399" y="386"/>
                    <a:pt x="403" y="385"/>
                    <a:pt x="404" y="386"/>
                  </a:cubicBezTo>
                  <a:cubicBezTo>
                    <a:pt x="404" y="386"/>
                    <a:pt x="402" y="388"/>
                    <a:pt x="402" y="388"/>
                  </a:cubicBezTo>
                  <a:cubicBezTo>
                    <a:pt x="402" y="388"/>
                    <a:pt x="404" y="390"/>
                    <a:pt x="404" y="390"/>
                  </a:cubicBezTo>
                  <a:cubicBezTo>
                    <a:pt x="405" y="391"/>
                    <a:pt x="406" y="390"/>
                    <a:pt x="407" y="391"/>
                  </a:cubicBezTo>
                  <a:cubicBezTo>
                    <a:pt x="407" y="392"/>
                    <a:pt x="406" y="394"/>
                    <a:pt x="407" y="394"/>
                  </a:cubicBezTo>
                  <a:cubicBezTo>
                    <a:pt x="407" y="394"/>
                    <a:pt x="408" y="394"/>
                    <a:pt x="408" y="394"/>
                  </a:cubicBezTo>
                  <a:cubicBezTo>
                    <a:pt x="408" y="395"/>
                    <a:pt x="408" y="397"/>
                    <a:pt x="408" y="397"/>
                  </a:cubicBezTo>
                  <a:cubicBezTo>
                    <a:pt x="409" y="398"/>
                    <a:pt x="412" y="400"/>
                    <a:pt x="412" y="402"/>
                  </a:cubicBezTo>
                  <a:cubicBezTo>
                    <a:pt x="423" y="403"/>
                    <a:pt x="429" y="400"/>
                    <a:pt x="435" y="402"/>
                  </a:cubicBezTo>
                  <a:cubicBezTo>
                    <a:pt x="436" y="402"/>
                    <a:pt x="436" y="401"/>
                    <a:pt x="437" y="400"/>
                  </a:cubicBezTo>
                  <a:cubicBezTo>
                    <a:pt x="439" y="398"/>
                    <a:pt x="440" y="396"/>
                    <a:pt x="442" y="393"/>
                  </a:cubicBezTo>
                  <a:cubicBezTo>
                    <a:pt x="442" y="391"/>
                    <a:pt x="444" y="390"/>
                    <a:pt x="442" y="390"/>
                  </a:cubicBezTo>
                  <a:cubicBezTo>
                    <a:pt x="445" y="385"/>
                    <a:pt x="455" y="382"/>
                    <a:pt x="463" y="386"/>
                  </a:cubicBezTo>
                  <a:cubicBezTo>
                    <a:pt x="459" y="389"/>
                    <a:pt x="459" y="395"/>
                    <a:pt x="456" y="398"/>
                  </a:cubicBezTo>
                  <a:cubicBezTo>
                    <a:pt x="454" y="402"/>
                    <a:pt x="458" y="402"/>
                    <a:pt x="457" y="405"/>
                  </a:cubicBezTo>
                  <a:cubicBezTo>
                    <a:pt x="454" y="406"/>
                    <a:pt x="453" y="409"/>
                    <a:pt x="451" y="412"/>
                  </a:cubicBezTo>
                  <a:cubicBezTo>
                    <a:pt x="451" y="413"/>
                    <a:pt x="451" y="414"/>
                    <a:pt x="450" y="414"/>
                  </a:cubicBezTo>
                  <a:cubicBezTo>
                    <a:pt x="449" y="417"/>
                    <a:pt x="456" y="413"/>
                    <a:pt x="454" y="418"/>
                  </a:cubicBezTo>
                  <a:cubicBezTo>
                    <a:pt x="458" y="418"/>
                    <a:pt x="458" y="415"/>
                    <a:pt x="463" y="416"/>
                  </a:cubicBezTo>
                  <a:cubicBezTo>
                    <a:pt x="462" y="420"/>
                    <a:pt x="465" y="418"/>
                    <a:pt x="465" y="421"/>
                  </a:cubicBezTo>
                  <a:cubicBezTo>
                    <a:pt x="473" y="418"/>
                    <a:pt x="474" y="423"/>
                    <a:pt x="482" y="422"/>
                  </a:cubicBezTo>
                  <a:cubicBezTo>
                    <a:pt x="479" y="426"/>
                    <a:pt x="484" y="430"/>
                    <a:pt x="479" y="432"/>
                  </a:cubicBezTo>
                  <a:cubicBezTo>
                    <a:pt x="482" y="435"/>
                    <a:pt x="481" y="444"/>
                    <a:pt x="479" y="447"/>
                  </a:cubicBezTo>
                  <a:cubicBezTo>
                    <a:pt x="480" y="450"/>
                    <a:pt x="482" y="451"/>
                    <a:pt x="485" y="450"/>
                  </a:cubicBezTo>
                  <a:cubicBezTo>
                    <a:pt x="484" y="453"/>
                    <a:pt x="488" y="452"/>
                    <a:pt x="488" y="454"/>
                  </a:cubicBezTo>
                  <a:cubicBezTo>
                    <a:pt x="488" y="456"/>
                    <a:pt x="492" y="455"/>
                    <a:pt x="492" y="457"/>
                  </a:cubicBezTo>
                  <a:cubicBezTo>
                    <a:pt x="497" y="453"/>
                    <a:pt x="505" y="458"/>
                    <a:pt x="509" y="456"/>
                  </a:cubicBezTo>
                  <a:cubicBezTo>
                    <a:pt x="509" y="457"/>
                    <a:pt x="509" y="458"/>
                    <a:pt x="509" y="459"/>
                  </a:cubicBezTo>
                  <a:cubicBezTo>
                    <a:pt x="511" y="458"/>
                    <a:pt x="516" y="456"/>
                    <a:pt x="516" y="460"/>
                  </a:cubicBezTo>
                  <a:cubicBezTo>
                    <a:pt x="517" y="459"/>
                    <a:pt x="518" y="459"/>
                    <a:pt x="520" y="459"/>
                  </a:cubicBezTo>
                  <a:cubicBezTo>
                    <a:pt x="521" y="458"/>
                    <a:pt x="522" y="457"/>
                    <a:pt x="523" y="456"/>
                  </a:cubicBezTo>
                  <a:cubicBezTo>
                    <a:pt x="524" y="455"/>
                    <a:pt x="524" y="456"/>
                    <a:pt x="524" y="454"/>
                  </a:cubicBezTo>
                  <a:cubicBezTo>
                    <a:pt x="524" y="452"/>
                    <a:pt x="527" y="455"/>
                    <a:pt x="527" y="453"/>
                  </a:cubicBezTo>
                  <a:cubicBezTo>
                    <a:pt x="527" y="452"/>
                    <a:pt x="527" y="450"/>
                    <a:pt x="527" y="450"/>
                  </a:cubicBezTo>
                  <a:cubicBezTo>
                    <a:pt x="528" y="449"/>
                    <a:pt x="529" y="451"/>
                    <a:pt x="529" y="452"/>
                  </a:cubicBezTo>
                  <a:cubicBezTo>
                    <a:pt x="530" y="451"/>
                    <a:pt x="530" y="450"/>
                    <a:pt x="531" y="449"/>
                  </a:cubicBezTo>
                  <a:cubicBezTo>
                    <a:pt x="533" y="448"/>
                    <a:pt x="535" y="447"/>
                    <a:pt x="537" y="445"/>
                  </a:cubicBezTo>
                  <a:cubicBezTo>
                    <a:pt x="538" y="444"/>
                    <a:pt x="539" y="443"/>
                    <a:pt x="538" y="442"/>
                  </a:cubicBezTo>
                  <a:cubicBezTo>
                    <a:pt x="540" y="443"/>
                    <a:pt x="554" y="445"/>
                    <a:pt x="547" y="446"/>
                  </a:cubicBezTo>
                  <a:cubicBezTo>
                    <a:pt x="547" y="448"/>
                    <a:pt x="550" y="447"/>
                    <a:pt x="552" y="447"/>
                  </a:cubicBezTo>
                  <a:cubicBezTo>
                    <a:pt x="554" y="447"/>
                    <a:pt x="554" y="446"/>
                    <a:pt x="554" y="445"/>
                  </a:cubicBezTo>
                  <a:cubicBezTo>
                    <a:pt x="558" y="445"/>
                    <a:pt x="561" y="445"/>
                    <a:pt x="565" y="445"/>
                  </a:cubicBezTo>
                  <a:cubicBezTo>
                    <a:pt x="563" y="449"/>
                    <a:pt x="571" y="447"/>
                    <a:pt x="575" y="449"/>
                  </a:cubicBezTo>
                  <a:cubicBezTo>
                    <a:pt x="575" y="449"/>
                    <a:pt x="575" y="450"/>
                    <a:pt x="576" y="450"/>
                  </a:cubicBezTo>
                  <a:cubicBezTo>
                    <a:pt x="577" y="450"/>
                    <a:pt x="578" y="451"/>
                    <a:pt x="579" y="452"/>
                  </a:cubicBezTo>
                  <a:cubicBezTo>
                    <a:pt x="582" y="452"/>
                    <a:pt x="583" y="450"/>
                    <a:pt x="585" y="450"/>
                  </a:cubicBezTo>
                  <a:cubicBezTo>
                    <a:pt x="592" y="449"/>
                    <a:pt x="599" y="451"/>
                    <a:pt x="606" y="452"/>
                  </a:cubicBezTo>
                  <a:cubicBezTo>
                    <a:pt x="605" y="454"/>
                    <a:pt x="607" y="457"/>
                    <a:pt x="607" y="454"/>
                  </a:cubicBezTo>
                  <a:cubicBezTo>
                    <a:pt x="609" y="455"/>
                    <a:pt x="608" y="456"/>
                    <a:pt x="607" y="456"/>
                  </a:cubicBezTo>
                  <a:cubicBezTo>
                    <a:pt x="607" y="459"/>
                    <a:pt x="611" y="456"/>
                    <a:pt x="613" y="459"/>
                  </a:cubicBezTo>
                  <a:cubicBezTo>
                    <a:pt x="613" y="459"/>
                    <a:pt x="612" y="461"/>
                    <a:pt x="613" y="461"/>
                  </a:cubicBezTo>
                  <a:cubicBezTo>
                    <a:pt x="614" y="462"/>
                    <a:pt x="617" y="461"/>
                    <a:pt x="618" y="461"/>
                  </a:cubicBezTo>
                  <a:cubicBezTo>
                    <a:pt x="617" y="464"/>
                    <a:pt x="619" y="465"/>
                    <a:pt x="621" y="467"/>
                  </a:cubicBezTo>
                  <a:cubicBezTo>
                    <a:pt x="623" y="469"/>
                    <a:pt x="626" y="471"/>
                    <a:pt x="627" y="474"/>
                  </a:cubicBezTo>
                  <a:cubicBezTo>
                    <a:pt x="636" y="473"/>
                    <a:pt x="639" y="478"/>
                    <a:pt x="646" y="475"/>
                  </a:cubicBezTo>
                  <a:cubicBezTo>
                    <a:pt x="644" y="481"/>
                    <a:pt x="654" y="475"/>
                    <a:pt x="652" y="481"/>
                  </a:cubicBezTo>
                  <a:cubicBezTo>
                    <a:pt x="657" y="479"/>
                    <a:pt x="657" y="485"/>
                    <a:pt x="660" y="485"/>
                  </a:cubicBezTo>
                  <a:cubicBezTo>
                    <a:pt x="662" y="485"/>
                    <a:pt x="662" y="489"/>
                    <a:pt x="665" y="488"/>
                  </a:cubicBezTo>
                  <a:cubicBezTo>
                    <a:pt x="661" y="492"/>
                    <a:pt x="666" y="491"/>
                    <a:pt x="666" y="495"/>
                  </a:cubicBezTo>
                  <a:cubicBezTo>
                    <a:pt x="666" y="498"/>
                    <a:pt x="669" y="497"/>
                    <a:pt x="670" y="498"/>
                  </a:cubicBezTo>
                  <a:cubicBezTo>
                    <a:pt x="671" y="499"/>
                    <a:pt x="670" y="502"/>
                    <a:pt x="673" y="501"/>
                  </a:cubicBezTo>
                  <a:cubicBezTo>
                    <a:pt x="668" y="506"/>
                    <a:pt x="680" y="508"/>
                    <a:pt x="676" y="512"/>
                  </a:cubicBezTo>
                  <a:cubicBezTo>
                    <a:pt x="679" y="511"/>
                    <a:pt x="680" y="512"/>
                    <a:pt x="680" y="515"/>
                  </a:cubicBezTo>
                  <a:cubicBezTo>
                    <a:pt x="687" y="513"/>
                    <a:pt x="697" y="515"/>
                    <a:pt x="700" y="522"/>
                  </a:cubicBezTo>
                  <a:cubicBezTo>
                    <a:pt x="707" y="521"/>
                    <a:pt x="710" y="524"/>
                    <a:pt x="718" y="523"/>
                  </a:cubicBezTo>
                  <a:cubicBezTo>
                    <a:pt x="719" y="524"/>
                    <a:pt x="715" y="525"/>
                    <a:pt x="715" y="524"/>
                  </a:cubicBezTo>
                  <a:cubicBezTo>
                    <a:pt x="717" y="527"/>
                    <a:pt x="726" y="526"/>
                    <a:pt x="731" y="526"/>
                  </a:cubicBezTo>
                  <a:cubicBezTo>
                    <a:pt x="731" y="527"/>
                    <a:pt x="732" y="527"/>
                    <a:pt x="733" y="527"/>
                  </a:cubicBezTo>
                  <a:cubicBezTo>
                    <a:pt x="733" y="530"/>
                    <a:pt x="736" y="529"/>
                    <a:pt x="738" y="530"/>
                  </a:cubicBezTo>
                  <a:cubicBezTo>
                    <a:pt x="738" y="531"/>
                    <a:pt x="737" y="532"/>
                    <a:pt x="738" y="533"/>
                  </a:cubicBezTo>
                  <a:cubicBezTo>
                    <a:pt x="738" y="533"/>
                    <a:pt x="740" y="532"/>
                    <a:pt x="740" y="533"/>
                  </a:cubicBezTo>
                  <a:cubicBezTo>
                    <a:pt x="741" y="534"/>
                    <a:pt x="740" y="537"/>
                    <a:pt x="743" y="536"/>
                  </a:cubicBezTo>
                  <a:cubicBezTo>
                    <a:pt x="743" y="550"/>
                    <a:pt x="743" y="565"/>
                    <a:pt x="743" y="579"/>
                  </a:cubicBezTo>
                  <a:cubicBezTo>
                    <a:pt x="737" y="577"/>
                    <a:pt x="744" y="587"/>
                    <a:pt x="738" y="585"/>
                  </a:cubicBezTo>
                  <a:cubicBezTo>
                    <a:pt x="737" y="590"/>
                    <a:pt x="736" y="594"/>
                    <a:pt x="736" y="599"/>
                  </a:cubicBezTo>
                  <a:cubicBezTo>
                    <a:pt x="736" y="601"/>
                    <a:pt x="739" y="607"/>
                    <a:pt x="738" y="613"/>
                  </a:cubicBezTo>
                  <a:cubicBezTo>
                    <a:pt x="738" y="613"/>
                    <a:pt x="736" y="614"/>
                    <a:pt x="736" y="614"/>
                  </a:cubicBezTo>
                  <a:cubicBezTo>
                    <a:pt x="736" y="615"/>
                    <a:pt x="737" y="616"/>
                    <a:pt x="736" y="617"/>
                  </a:cubicBezTo>
                  <a:cubicBezTo>
                    <a:pt x="736" y="618"/>
                    <a:pt x="732" y="619"/>
                    <a:pt x="733" y="624"/>
                  </a:cubicBezTo>
                  <a:cubicBezTo>
                    <a:pt x="730" y="625"/>
                    <a:pt x="729" y="627"/>
                    <a:pt x="726" y="628"/>
                  </a:cubicBezTo>
                  <a:cubicBezTo>
                    <a:pt x="726" y="629"/>
                    <a:pt x="727" y="632"/>
                    <a:pt x="726" y="633"/>
                  </a:cubicBezTo>
                  <a:cubicBezTo>
                    <a:pt x="726" y="633"/>
                    <a:pt x="724" y="632"/>
                    <a:pt x="724" y="633"/>
                  </a:cubicBezTo>
                  <a:cubicBezTo>
                    <a:pt x="723" y="633"/>
                    <a:pt x="724" y="635"/>
                    <a:pt x="724" y="635"/>
                  </a:cubicBezTo>
                  <a:cubicBezTo>
                    <a:pt x="722" y="636"/>
                    <a:pt x="718" y="635"/>
                    <a:pt x="718" y="638"/>
                  </a:cubicBezTo>
                  <a:cubicBezTo>
                    <a:pt x="718" y="640"/>
                    <a:pt x="715" y="639"/>
                    <a:pt x="712" y="641"/>
                  </a:cubicBezTo>
                  <a:cubicBezTo>
                    <a:pt x="712" y="641"/>
                    <a:pt x="710" y="644"/>
                    <a:pt x="710" y="644"/>
                  </a:cubicBezTo>
                  <a:cubicBezTo>
                    <a:pt x="709" y="644"/>
                    <a:pt x="708" y="642"/>
                    <a:pt x="707" y="642"/>
                  </a:cubicBezTo>
                  <a:cubicBezTo>
                    <a:pt x="707" y="642"/>
                    <a:pt x="706" y="644"/>
                    <a:pt x="705" y="644"/>
                  </a:cubicBezTo>
                  <a:cubicBezTo>
                    <a:pt x="703" y="644"/>
                    <a:pt x="703" y="644"/>
                    <a:pt x="703" y="647"/>
                  </a:cubicBezTo>
                  <a:cubicBezTo>
                    <a:pt x="697" y="644"/>
                    <a:pt x="694" y="650"/>
                    <a:pt x="691" y="652"/>
                  </a:cubicBezTo>
                  <a:cubicBezTo>
                    <a:pt x="691" y="653"/>
                    <a:pt x="689" y="652"/>
                    <a:pt x="689" y="652"/>
                  </a:cubicBezTo>
                  <a:cubicBezTo>
                    <a:pt x="688" y="653"/>
                    <a:pt x="686" y="654"/>
                    <a:pt x="686" y="655"/>
                  </a:cubicBezTo>
                  <a:cubicBezTo>
                    <a:pt x="685" y="656"/>
                    <a:pt x="683" y="657"/>
                    <a:pt x="683" y="658"/>
                  </a:cubicBezTo>
                  <a:cubicBezTo>
                    <a:pt x="683" y="658"/>
                    <a:pt x="686" y="662"/>
                    <a:pt x="681" y="661"/>
                  </a:cubicBezTo>
                  <a:cubicBezTo>
                    <a:pt x="683" y="667"/>
                    <a:pt x="679" y="670"/>
                    <a:pt x="680" y="676"/>
                  </a:cubicBezTo>
                  <a:cubicBezTo>
                    <a:pt x="676" y="675"/>
                    <a:pt x="678" y="679"/>
                    <a:pt x="677" y="680"/>
                  </a:cubicBezTo>
                  <a:cubicBezTo>
                    <a:pt x="677" y="681"/>
                    <a:pt x="675" y="680"/>
                    <a:pt x="674" y="680"/>
                  </a:cubicBezTo>
                  <a:cubicBezTo>
                    <a:pt x="674" y="681"/>
                    <a:pt x="677" y="683"/>
                    <a:pt x="674" y="683"/>
                  </a:cubicBezTo>
                  <a:cubicBezTo>
                    <a:pt x="672" y="683"/>
                    <a:pt x="673" y="688"/>
                    <a:pt x="669" y="689"/>
                  </a:cubicBezTo>
                  <a:cubicBezTo>
                    <a:pt x="668" y="689"/>
                    <a:pt x="666" y="691"/>
                    <a:pt x="666" y="691"/>
                  </a:cubicBezTo>
                  <a:cubicBezTo>
                    <a:pt x="664" y="693"/>
                    <a:pt x="662" y="698"/>
                    <a:pt x="659" y="700"/>
                  </a:cubicBezTo>
                  <a:cubicBezTo>
                    <a:pt x="659" y="702"/>
                    <a:pt x="659" y="704"/>
                    <a:pt x="659" y="705"/>
                  </a:cubicBezTo>
                  <a:cubicBezTo>
                    <a:pt x="657" y="707"/>
                    <a:pt x="655" y="708"/>
                    <a:pt x="655" y="711"/>
                  </a:cubicBezTo>
                  <a:cubicBezTo>
                    <a:pt x="652" y="711"/>
                    <a:pt x="650" y="711"/>
                    <a:pt x="648" y="711"/>
                  </a:cubicBezTo>
                  <a:cubicBezTo>
                    <a:pt x="648" y="712"/>
                    <a:pt x="650" y="712"/>
                    <a:pt x="651" y="712"/>
                  </a:cubicBezTo>
                  <a:cubicBezTo>
                    <a:pt x="650" y="714"/>
                    <a:pt x="648" y="714"/>
                    <a:pt x="646" y="714"/>
                  </a:cubicBezTo>
                  <a:cubicBezTo>
                    <a:pt x="645" y="715"/>
                    <a:pt x="644" y="717"/>
                    <a:pt x="644" y="719"/>
                  </a:cubicBezTo>
                  <a:cubicBezTo>
                    <a:pt x="642" y="718"/>
                    <a:pt x="641" y="718"/>
                    <a:pt x="641" y="721"/>
                  </a:cubicBezTo>
                  <a:cubicBezTo>
                    <a:pt x="639" y="721"/>
                    <a:pt x="640" y="719"/>
                    <a:pt x="639" y="718"/>
                  </a:cubicBezTo>
                  <a:cubicBezTo>
                    <a:pt x="637" y="718"/>
                    <a:pt x="635" y="718"/>
                    <a:pt x="635" y="717"/>
                  </a:cubicBezTo>
                  <a:cubicBezTo>
                    <a:pt x="634" y="718"/>
                    <a:pt x="634" y="720"/>
                    <a:pt x="631" y="719"/>
                  </a:cubicBezTo>
                  <a:cubicBezTo>
                    <a:pt x="631" y="723"/>
                    <a:pt x="634" y="724"/>
                    <a:pt x="634" y="727"/>
                  </a:cubicBezTo>
                  <a:cubicBezTo>
                    <a:pt x="634" y="730"/>
                    <a:pt x="629" y="733"/>
                    <a:pt x="632" y="735"/>
                  </a:cubicBezTo>
                  <a:cubicBezTo>
                    <a:pt x="632" y="738"/>
                    <a:pt x="625" y="735"/>
                    <a:pt x="624" y="738"/>
                  </a:cubicBezTo>
                  <a:cubicBezTo>
                    <a:pt x="622" y="737"/>
                    <a:pt x="623" y="740"/>
                    <a:pt x="623" y="741"/>
                  </a:cubicBezTo>
                  <a:cubicBezTo>
                    <a:pt x="621" y="742"/>
                    <a:pt x="616" y="740"/>
                    <a:pt x="617" y="745"/>
                  </a:cubicBezTo>
                  <a:cubicBezTo>
                    <a:pt x="614" y="742"/>
                    <a:pt x="604" y="742"/>
                    <a:pt x="603" y="746"/>
                  </a:cubicBezTo>
                  <a:cubicBezTo>
                    <a:pt x="603" y="748"/>
                    <a:pt x="604" y="747"/>
                    <a:pt x="604" y="746"/>
                  </a:cubicBezTo>
                  <a:cubicBezTo>
                    <a:pt x="608" y="746"/>
                    <a:pt x="604" y="750"/>
                    <a:pt x="602" y="749"/>
                  </a:cubicBezTo>
                  <a:cubicBezTo>
                    <a:pt x="602" y="752"/>
                    <a:pt x="597" y="757"/>
                    <a:pt x="600" y="757"/>
                  </a:cubicBezTo>
                  <a:cubicBezTo>
                    <a:pt x="600" y="758"/>
                    <a:pt x="598" y="759"/>
                    <a:pt x="597" y="759"/>
                  </a:cubicBezTo>
                  <a:cubicBezTo>
                    <a:pt x="597" y="759"/>
                    <a:pt x="595" y="757"/>
                    <a:pt x="596" y="757"/>
                  </a:cubicBezTo>
                  <a:cubicBezTo>
                    <a:pt x="595" y="757"/>
                    <a:pt x="591" y="761"/>
                    <a:pt x="592" y="756"/>
                  </a:cubicBezTo>
                  <a:cubicBezTo>
                    <a:pt x="590" y="757"/>
                    <a:pt x="590" y="760"/>
                    <a:pt x="589" y="757"/>
                  </a:cubicBezTo>
                  <a:cubicBezTo>
                    <a:pt x="587" y="758"/>
                    <a:pt x="590" y="766"/>
                    <a:pt x="590" y="769"/>
                  </a:cubicBezTo>
                  <a:cubicBezTo>
                    <a:pt x="591" y="772"/>
                    <a:pt x="588" y="771"/>
                    <a:pt x="588" y="774"/>
                  </a:cubicBezTo>
                  <a:cubicBezTo>
                    <a:pt x="587" y="776"/>
                    <a:pt x="588" y="779"/>
                    <a:pt x="583" y="778"/>
                  </a:cubicBezTo>
                  <a:cubicBezTo>
                    <a:pt x="583" y="780"/>
                    <a:pt x="586" y="781"/>
                    <a:pt x="586" y="781"/>
                  </a:cubicBezTo>
                  <a:cubicBezTo>
                    <a:pt x="586" y="783"/>
                    <a:pt x="584" y="781"/>
                    <a:pt x="583" y="781"/>
                  </a:cubicBezTo>
                  <a:cubicBezTo>
                    <a:pt x="582" y="782"/>
                    <a:pt x="582" y="786"/>
                    <a:pt x="583" y="785"/>
                  </a:cubicBezTo>
                  <a:cubicBezTo>
                    <a:pt x="583" y="787"/>
                    <a:pt x="582" y="785"/>
                    <a:pt x="580" y="785"/>
                  </a:cubicBezTo>
                  <a:cubicBezTo>
                    <a:pt x="581" y="785"/>
                    <a:pt x="580" y="788"/>
                    <a:pt x="579" y="787"/>
                  </a:cubicBezTo>
                  <a:cubicBezTo>
                    <a:pt x="577" y="784"/>
                    <a:pt x="580" y="787"/>
                    <a:pt x="578" y="790"/>
                  </a:cubicBezTo>
                  <a:cubicBezTo>
                    <a:pt x="575" y="792"/>
                    <a:pt x="575" y="789"/>
                    <a:pt x="572" y="791"/>
                  </a:cubicBezTo>
                  <a:cubicBezTo>
                    <a:pt x="570" y="795"/>
                    <a:pt x="579" y="794"/>
                    <a:pt x="573" y="797"/>
                  </a:cubicBezTo>
                  <a:cubicBezTo>
                    <a:pt x="574" y="798"/>
                    <a:pt x="576" y="798"/>
                    <a:pt x="578" y="798"/>
                  </a:cubicBezTo>
                  <a:cubicBezTo>
                    <a:pt x="577" y="801"/>
                    <a:pt x="578" y="802"/>
                    <a:pt x="580" y="802"/>
                  </a:cubicBezTo>
                  <a:cubicBezTo>
                    <a:pt x="583" y="806"/>
                    <a:pt x="578" y="807"/>
                    <a:pt x="578" y="808"/>
                  </a:cubicBezTo>
                  <a:cubicBezTo>
                    <a:pt x="578" y="809"/>
                    <a:pt x="579" y="810"/>
                    <a:pt x="579" y="809"/>
                  </a:cubicBezTo>
                  <a:cubicBezTo>
                    <a:pt x="578" y="811"/>
                    <a:pt x="579" y="809"/>
                    <a:pt x="578" y="809"/>
                  </a:cubicBezTo>
                  <a:cubicBezTo>
                    <a:pt x="576" y="809"/>
                    <a:pt x="576" y="812"/>
                    <a:pt x="572" y="812"/>
                  </a:cubicBezTo>
                  <a:cubicBezTo>
                    <a:pt x="574" y="815"/>
                    <a:pt x="573" y="815"/>
                    <a:pt x="569" y="815"/>
                  </a:cubicBezTo>
                  <a:cubicBezTo>
                    <a:pt x="570" y="819"/>
                    <a:pt x="567" y="819"/>
                    <a:pt x="568" y="822"/>
                  </a:cubicBezTo>
                  <a:cubicBezTo>
                    <a:pt x="563" y="823"/>
                    <a:pt x="569" y="828"/>
                    <a:pt x="564" y="825"/>
                  </a:cubicBezTo>
                  <a:cubicBezTo>
                    <a:pt x="564" y="828"/>
                    <a:pt x="563" y="831"/>
                    <a:pt x="564" y="835"/>
                  </a:cubicBezTo>
                  <a:cubicBezTo>
                    <a:pt x="564" y="835"/>
                    <a:pt x="565" y="836"/>
                    <a:pt x="565" y="836"/>
                  </a:cubicBezTo>
                  <a:cubicBezTo>
                    <a:pt x="565" y="838"/>
                    <a:pt x="562" y="839"/>
                    <a:pt x="565" y="842"/>
                  </a:cubicBezTo>
                  <a:cubicBezTo>
                    <a:pt x="567" y="843"/>
                    <a:pt x="565" y="845"/>
                    <a:pt x="566" y="849"/>
                  </a:cubicBezTo>
                  <a:cubicBezTo>
                    <a:pt x="568" y="851"/>
                    <a:pt x="571" y="852"/>
                    <a:pt x="572" y="856"/>
                  </a:cubicBezTo>
                  <a:cubicBezTo>
                    <a:pt x="576" y="858"/>
                    <a:pt x="578" y="853"/>
                    <a:pt x="580" y="857"/>
                  </a:cubicBezTo>
                  <a:cubicBezTo>
                    <a:pt x="582" y="862"/>
                    <a:pt x="576" y="859"/>
                    <a:pt x="573" y="860"/>
                  </a:cubicBezTo>
                  <a:cubicBezTo>
                    <a:pt x="568" y="861"/>
                    <a:pt x="561" y="864"/>
                    <a:pt x="557" y="863"/>
                  </a:cubicBezTo>
                  <a:cubicBezTo>
                    <a:pt x="556" y="863"/>
                    <a:pt x="557" y="860"/>
                    <a:pt x="557" y="860"/>
                  </a:cubicBezTo>
                  <a:cubicBezTo>
                    <a:pt x="550" y="861"/>
                    <a:pt x="549" y="857"/>
                    <a:pt x="544" y="857"/>
                  </a:cubicBezTo>
                  <a:cubicBezTo>
                    <a:pt x="544" y="856"/>
                    <a:pt x="544" y="854"/>
                    <a:pt x="544" y="853"/>
                  </a:cubicBezTo>
                  <a:cubicBezTo>
                    <a:pt x="543" y="849"/>
                    <a:pt x="539" y="852"/>
                    <a:pt x="538" y="849"/>
                  </a:cubicBezTo>
                  <a:cubicBezTo>
                    <a:pt x="538" y="847"/>
                    <a:pt x="537" y="847"/>
                    <a:pt x="537" y="846"/>
                  </a:cubicBezTo>
                  <a:cubicBezTo>
                    <a:pt x="537" y="845"/>
                    <a:pt x="536" y="844"/>
                    <a:pt x="536" y="844"/>
                  </a:cubicBezTo>
                  <a:cubicBezTo>
                    <a:pt x="536" y="843"/>
                    <a:pt x="539" y="840"/>
                    <a:pt x="536" y="840"/>
                  </a:cubicBezTo>
                  <a:cubicBezTo>
                    <a:pt x="534" y="840"/>
                    <a:pt x="536" y="839"/>
                    <a:pt x="536" y="837"/>
                  </a:cubicBezTo>
                  <a:cubicBezTo>
                    <a:pt x="535" y="836"/>
                    <a:pt x="533" y="836"/>
                    <a:pt x="533" y="835"/>
                  </a:cubicBezTo>
                  <a:cubicBezTo>
                    <a:pt x="532" y="834"/>
                    <a:pt x="535" y="833"/>
                    <a:pt x="534" y="832"/>
                  </a:cubicBezTo>
                  <a:cubicBezTo>
                    <a:pt x="534" y="832"/>
                    <a:pt x="533" y="831"/>
                    <a:pt x="533" y="830"/>
                  </a:cubicBezTo>
                  <a:cubicBezTo>
                    <a:pt x="532" y="829"/>
                    <a:pt x="531" y="827"/>
                    <a:pt x="530" y="826"/>
                  </a:cubicBezTo>
                  <a:cubicBezTo>
                    <a:pt x="529" y="824"/>
                    <a:pt x="532" y="823"/>
                    <a:pt x="531" y="822"/>
                  </a:cubicBezTo>
                  <a:cubicBezTo>
                    <a:pt x="531" y="821"/>
                    <a:pt x="529" y="820"/>
                    <a:pt x="529" y="820"/>
                  </a:cubicBezTo>
                  <a:cubicBezTo>
                    <a:pt x="529" y="819"/>
                    <a:pt x="534" y="818"/>
                    <a:pt x="530" y="816"/>
                  </a:cubicBezTo>
                  <a:cubicBezTo>
                    <a:pt x="530" y="815"/>
                    <a:pt x="532" y="815"/>
                    <a:pt x="533" y="815"/>
                  </a:cubicBezTo>
                  <a:cubicBezTo>
                    <a:pt x="533" y="812"/>
                    <a:pt x="533" y="808"/>
                    <a:pt x="533" y="805"/>
                  </a:cubicBezTo>
                  <a:cubicBezTo>
                    <a:pt x="532" y="804"/>
                    <a:pt x="530" y="803"/>
                    <a:pt x="529" y="802"/>
                  </a:cubicBezTo>
                  <a:cubicBezTo>
                    <a:pt x="530" y="798"/>
                    <a:pt x="534" y="794"/>
                    <a:pt x="531" y="790"/>
                  </a:cubicBezTo>
                  <a:cubicBezTo>
                    <a:pt x="535" y="791"/>
                    <a:pt x="535" y="788"/>
                    <a:pt x="538" y="788"/>
                  </a:cubicBezTo>
                  <a:cubicBezTo>
                    <a:pt x="538" y="784"/>
                    <a:pt x="538" y="780"/>
                    <a:pt x="538" y="776"/>
                  </a:cubicBezTo>
                  <a:cubicBezTo>
                    <a:pt x="545" y="776"/>
                    <a:pt x="542" y="767"/>
                    <a:pt x="545" y="763"/>
                  </a:cubicBezTo>
                  <a:cubicBezTo>
                    <a:pt x="544" y="764"/>
                    <a:pt x="543" y="765"/>
                    <a:pt x="543" y="763"/>
                  </a:cubicBezTo>
                  <a:cubicBezTo>
                    <a:pt x="540" y="764"/>
                    <a:pt x="538" y="767"/>
                    <a:pt x="538" y="771"/>
                  </a:cubicBezTo>
                  <a:cubicBezTo>
                    <a:pt x="536" y="770"/>
                    <a:pt x="534" y="769"/>
                    <a:pt x="534" y="766"/>
                  </a:cubicBezTo>
                  <a:cubicBezTo>
                    <a:pt x="532" y="764"/>
                    <a:pt x="538" y="761"/>
                    <a:pt x="537" y="760"/>
                  </a:cubicBezTo>
                  <a:cubicBezTo>
                    <a:pt x="534" y="758"/>
                    <a:pt x="537" y="761"/>
                    <a:pt x="540" y="759"/>
                  </a:cubicBezTo>
                  <a:cubicBezTo>
                    <a:pt x="541" y="752"/>
                    <a:pt x="537" y="745"/>
                    <a:pt x="538" y="739"/>
                  </a:cubicBezTo>
                  <a:cubicBezTo>
                    <a:pt x="538" y="739"/>
                    <a:pt x="541" y="739"/>
                    <a:pt x="541" y="739"/>
                  </a:cubicBezTo>
                  <a:cubicBezTo>
                    <a:pt x="540" y="732"/>
                    <a:pt x="541" y="732"/>
                    <a:pt x="541" y="724"/>
                  </a:cubicBezTo>
                  <a:cubicBezTo>
                    <a:pt x="544" y="720"/>
                    <a:pt x="549" y="715"/>
                    <a:pt x="547" y="710"/>
                  </a:cubicBezTo>
                  <a:cubicBezTo>
                    <a:pt x="552" y="716"/>
                    <a:pt x="547" y="700"/>
                    <a:pt x="552" y="705"/>
                  </a:cubicBezTo>
                  <a:cubicBezTo>
                    <a:pt x="552" y="703"/>
                    <a:pt x="552" y="699"/>
                    <a:pt x="551" y="696"/>
                  </a:cubicBezTo>
                  <a:cubicBezTo>
                    <a:pt x="550" y="694"/>
                    <a:pt x="548" y="692"/>
                    <a:pt x="548" y="690"/>
                  </a:cubicBezTo>
                  <a:cubicBezTo>
                    <a:pt x="548" y="688"/>
                    <a:pt x="549" y="688"/>
                    <a:pt x="550" y="686"/>
                  </a:cubicBezTo>
                  <a:cubicBezTo>
                    <a:pt x="550" y="683"/>
                    <a:pt x="549" y="678"/>
                    <a:pt x="552" y="682"/>
                  </a:cubicBezTo>
                  <a:cubicBezTo>
                    <a:pt x="552" y="678"/>
                    <a:pt x="552" y="674"/>
                    <a:pt x="554" y="670"/>
                  </a:cubicBezTo>
                  <a:cubicBezTo>
                    <a:pt x="555" y="668"/>
                    <a:pt x="554" y="669"/>
                    <a:pt x="554" y="666"/>
                  </a:cubicBezTo>
                  <a:cubicBezTo>
                    <a:pt x="554" y="665"/>
                    <a:pt x="557" y="661"/>
                    <a:pt x="555" y="659"/>
                  </a:cubicBezTo>
                  <a:cubicBezTo>
                    <a:pt x="554" y="658"/>
                    <a:pt x="555" y="658"/>
                    <a:pt x="555" y="655"/>
                  </a:cubicBezTo>
                  <a:cubicBezTo>
                    <a:pt x="555" y="653"/>
                    <a:pt x="555" y="651"/>
                    <a:pt x="555" y="649"/>
                  </a:cubicBezTo>
                  <a:cubicBezTo>
                    <a:pt x="555" y="647"/>
                    <a:pt x="556" y="647"/>
                    <a:pt x="557" y="645"/>
                  </a:cubicBezTo>
                  <a:cubicBezTo>
                    <a:pt x="557" y="640"/>
                    <a:pt x="556" y="635"/>
                    <a:pt x="557" y="630"/>
                  </a:cubicBezTo>
                  <a:cubicBezTo>
                    <a:pt x="557" y="628"/>
                    <a:pt x="558" y="627"/>
                    <a:pt x="558" y="626"/>
                  </a:cubicBezTo>
                  <a:cubicBezTo>
                    <a:pt x="558" y="621"/>
                    <a:pt x="553" y="617"/>
                    <a:pt x="554" y="613"/>
                  </a:cubicBezTo>
                  <a:cubicBezTo>
                    <a:pt x="553" y="611"/>
                    <a:pt x="552" y="613"/>
                    <a:pt x="550" y="613"/>
                  </a:cubicBezTo>
                  <a:cubicBezTo>
                    <a:pt x="548" y="610"/>
                    <a:pt x="543" y="606"/>
                    <a:pt x="540" y="606"/>
                  </a:cubicBezTo>
                  <a:cubicBezTo>
                    <a:pt x="539" y="606"/>
                    <a:pt x="538" y="602"/>
                    <a:pt x="537" y="603"/>
                  </a:cubicBezTo>
                  <a:cubicBezTo>
                    <a:pt x="535" y="605"/>
                    <a:pt x="537" y="603"/>
                    <a:pt x="536" y="602"/>
                  </a:cubicBezTo>
                  <a:cubicBezTo>
                    <a:pt x="534" y="600"/>
                    <a:pt x="529" y="603"/>
                    <a:pt x="533" y="599"/>
                  </a:cubicBezTo>
                  <a:cubicBezTo>
                    <a:pt x="533" y="596"/>
                    <a:pt x="529" y="598"/>
                    <a:pt x="527" y="597"/>
                  </a:cubicBezTo>
                  <a:cubicBezTo>
                    <a:pt x="527" y="597"/>
                    <a:pt x="528" y="595"/>
                    <a:pt x="527" y="595"/>
                  </a:cubicBezTo>
                  <a:cubicBezTo>
                    <a:pt x="527" y="594"/>
                    <a:pt x="525" y="594"/>
                    <a:pt x="524" y="593"/>
                  </a:cubicBezTo>
                  <a:cubicBezTo>
                    <a:pt x="523" y="592"/>
                    <a:pt x="521" y="588"/>
                    <a:pt x="520" y="583"/>
                  </a:cubicBezTo>
                  <a:cubicBezTo>
                    <a:pt x="520" y="582"/>
                    <a:pt x="518" y="583"/>
                    <a:pt x="517" y="582"/>
                  </a:cubicBezTo>
                  <a:cubicBezTo>
                    <a:pt x="516" y="581"/>
                    <a:pt x="517" y="575"/>
                    <a:pt x="515" y="575"/>
                  </a:cubicBezTo>
                  <a:cubicBezTo>
                    <a:pt x="512" y="575"/>
                    <a:pt x="511" y="567"/>
                    <a:pt x="509" y="564"/>
                  </a:cubicBezTo>
                  <a:cubicBezTo>
                    <a:pt x="507" y="562"/>
                    <a:pt x="505" y="559"/>
                    <a:pt x="503" y="555"/>
                  </a:cubicBezTo>
                  <a:cubicBezTo>
                    <a:pt x="503" y="554"/>
                    <a:pt x="501" y="554"/>
                    <a:pt x="501" y="553"/>
                  </a:cubicBezTo>
                  <a:cubicBezTo>
                    <a:pt x="500" y="552"/>
                    <a:pt x="501" y="550"/>
                    <a:pt x="501" y="550"/>
                  </a:cubicBezTo>
                  <a:cubicBezTo>
                    <a:pt x="500" y="548"/>
                    <a:pt x="499" y="549"/>
                    <a:pt x="498" y="548"/>
                  </a:cubicBezTo>
                  <a:cubicBezTo>
                    <a:pt x="498" y="548"/>
                    <a:pt x="496" y="538"/>
                    <a:pt x="495" y="546"/>
                  </a:cubicBezTo>
                  <a:cubicBezTo>
                    <a:pt x="492" y="544"/>
                    <a:pt x="494" y="537"/>
                    <a:pt x="493" y="533"/>
                  </a:cubicBezTo>
                  <a:cubicBezTo>
                    <a:pt x="497" y="533"/>
                    <a:pt x="497" y="529"/>
                    <a:pt x="499" y="527"/>
                  </a:cubicBezTo>
                  <a:cubicBezTo>
                    <a:pt x="500" y="524"/>
                    <a:pt x="496" y="525"/>
                    <a:pt x="495" y="523"/>
                  </a:cubicBezTo>
                  <a:cubicBezTo>
                    <a:pt x="495" y="519"/>
                    <a:pt x="497" y="517"/>
                    <a:pt x="496" y="512"/>
                  </a:cubicBezTo>
                  <a:cubicBezTo>
                    <a:pt x="497" y="511"/>
                    <a:pt x="499" y="510"/>
                    <a:pt x="501" y="510"/>
                  </a:cubicBezTo>
                  <a:cubicBezTo>
                    <a:pt x="501" y="509"/>
                    <a:pt x="500" y="507"/>
                    <a:pt x="501" y="506"/>
                  </a:cubicBezTo>
                  <a:cubicBezTo>
                    <a:pt x="501" y="506"/>
                    <a:pt x="503" y="507"/>
                    <a:pt x="503" y="506"/>
                  </a:cubicBezTo>
                  <a:cubicBezTo>
                    <a:pt x="504" y="506"/>
                    <a:pt x="503" y="505"/>
                    <a:pt x="503" y="505"/>
                  </a:cubicBezTo>
                  <a:cubicBezTo>
                    <a:pt x="504" y="505"/>
                    <a:pt x="507" y="502"/>
                    <a:pt x="506" y="502"/>
                  </a:cubicBezTo>
                  <a:cubicBezTo>
                    <a:pt x="506" y="502"/>
                    <a:pt x="505" y="502"/>
                    <a:pt x="505" y="502"/>
                  </a:cubicBezTo>
                  <a:cubicBezTo>
                    <a:pt x="505" y="502"/>
                    <a:pt x="505" y="500"/>
                    <a:pt x="506" y="501"/>
                  </a:cubicBezTo>
                  <a:cubicBezTo>
                    <a:pt x="509" y="504"/>
                    <a:pt x="507" y="498"/>
                    <a:pt x="510" y="498"/>
                  </a:cubicBezTo>
                  <a:cubicBezTo>
                    <a:pt x="513" y="498"/>
                    <a:pt x="511" y="495"/>
                    <a:pt x="513" y="492"/>
                  </a:cubicBezTo>
                  <a:cubicBezTo>
                    <a:pt x="513" y="493"/>
                    <a:pt x="520" y="487"/>
                    <a:pt x="516" y="484"/>
                  </a:cubicBezTo>
                  <a:cubicBezTo>
                    <a:pt x="514" y="482"/>
                    <a:pt x="516" y="483"/>
                    <a:pt x="516" y="481"/>
                  </a:cubicBezTo>
                  <a:cubicBezTo>
                    <a:pt x="516" y="478"/>
                    <a:pt x="513" y="468"/>
                    <a:pt x="515" y="464"/>
                  </a:cubicBezTo>
                  <a:cubicBezTo>
                    <a:pt x="508" y="465"/>
                    <a:pt x="508" y="460"/>
                    <a:pt x="501" y="461"/>
                  </a:cubicBezTo>
                  <a:cubicBezTo>
                    <a:pt x="498" y="463"/>
                    <a:pt x="501" y="463"/>
                    <a:pt x="499" y="467"/>
                  </a:cubicBezTo>
                  <a:cubicBezTo>
                    <a:pt x="492" y="467"/>
                    <a:pt x="489" y="463"/>
                    <a:pt x="482" y="463"/>
                  </a:cubicBezTo>
                  <a:cubicBezTo>
                    <a:pt x="482" y="460"/>
                    <a:pt x="478" y="461"/>
                    <a:pt x="479" y="457"/>
                  </a:cubicBezTo>
                  <a:cubicBezTo>
                    <a:pt x="478" y="456"/>
                    <a:pt x="475" y="457"/>
                    <a:pt x="474" y="456"/>
                  </a:cubicBezTo>
                  <a:cubicBezTo>
                    <a:pt x="473" y="455"/>
                    <a:pt x="474" y="453"/>
                    <a:pt x="474" y="453"/>
                  </a:cubicBezTo>
                  <a:cubicBezTo>
                    <a:pt x="473" y="453"/>
                    <a:pt x="471" y="453"/>
                    <a:pt x="471" y="453"/>
                  </a:cubicBezTo>
                  <a:cubicBezTo>
                    <a:pt x="470" y="452"/>
                    <a:pt x="471" y="449"/>
                    <a:pt x="468" y="449"/>
                  </a:cubicBezTo>
                  <a:cubicBezTo>
                    <a:pt x="468" y="445"/>
                    <a:pt x="471" y="446"/>
                    <a:pt x="468" y="443"/>
                  </a:cubicBezTo>
                  <a:cubicBezTo>
                    <a:pt x="468" y="442"/>
                    <a:pt x="467" y="442"/>
                    <a:pt x="467" y="443"/>
                  </a:cubicBezTo>
                  <a:cubicBezTo>
                    <a:pt x="465" y="442"/>
                    <a:pt x="464" y="439"/>
                    <a:pt x="460" y="439"/>
                  </a:cubicBezTo>
                  <a:cubicBezTo>
                    <a:pt x="462" y="434"/>
                    <a:pt x="455" y="438"/>
                    <a:pt x="457" y="433"/>
                  </a:cubicBezTo>
                  <a:cubicBezTo>
                    <a:pt x="456" y="433"/>
                    <a:pt x="448" y="433"/>
                    <a:pt x="450" y="433"/>
                  </a:cubicBezTo>
                  <a:cubicBezTo>
                    <a:pt x="448" y="433"/>
                    <a:pt x="450" y="431"/>
                    <a:pt x="449" y="431"/>
                  </a:cubicBezTo>
                  <a:cubicBezTo>
                    <a:pt x="448" y="430"/>
                    <a:pt x="446" y="431"/>
                    <a:pt x="446" y="431"/>
                  </a:cubicBezTo>
                  <a:cubicBezTo>
                    <a:pt x="445" y="430"/>
                    <a:pt x="442" y="428"/>
                    <a:pt x="437" y="429"/>
                  </a:cubicBezTo>
                  <a:cubicBezTo>
                    <a:pt x="439" y="424"/>
                    <a:pt x="434" y="427"/>
                    <a:pt x="432" y="425"/>
                  </a:cubicBezTo>
                  <a:cubicBezTo>
                    <a:pt x="431" y="425"/>
                    <a:pt x="432" y="423"/>
                    <a:pt x="432" y="422"/>
                  </a:cubicBezTo>
                  <a:cubicBezTo>
                    <a:pt x="431" y="422"/>
                    <a:pt x="429" y="423"/>
                    <a:pt x="429" y="422"/>
                  </a:cubicBezTo>
                  <a:cubicBezTo>
                    <a:pt x="429" y="422"/>
                    <a:pt x="429" y="420"/>
                    <a:pt x="429" y="419"/>
                  </a:cubicBezTo>
                  <a:cubicBezTo>
                    <a:pt x="429" y="419"/>
                    <a:pt x="427" y="420"/>
                    <a:pt x="426" y="419"/>
                  </a:cubicBezTo>
                  <a:cubicBezTo>
                    <a:pt x="426" y="419"/>
                    <a:pt x="427" y="417"/>
                    <a:pt x="426" y="416"/>
                  </a:cubicBezTo>
                  <a:cubicBezTo>
                    <a:pt x="425" y="416"/>
                    <a:pt x="425" y="418"/>
                    <a:pt x="425" y="418"/>
                  </a:cubicBezTo>
                  <a:cubicBezTo>
                    <a:pt x="424" y="418"/>
                    <a:pt x="421" y="416"/>
                    <a:pt x="421" y="415"/>
                  </a:cubicBezTo>
                  <a:cubicBezTo>
                    <a:pt x="419" y="417"/>
                    <a:pt x="418" y="415"/>
                    <a:pt x="416" y="415"/>
                  </a:cubicBezTo>
                  <a:cubicBezTo>
                    <a:pt x="414" y="415"/>
                    <a:pt x="412" y="418"/>
                    <a:pt x="409" y="418"/>
                  </a:cubicBezTo>
                  <a:cubicBezTo>
                    <a:pt x="406" y="418"/>
                    <a:pt x="406" y="417"/>
                    <a:pt x="404" y="416"/>
                  </a:cubicBezTo>
                  <a:cubicBezTo>
                    <a:pt x="400" y="416"/>
                    <a:pt x="401" y="419"/>
                    <a:pt x="398" y="416"/>
                  </a:cubicBezTo>
                  <a:cubicBezTo>
                    <a:pt x="396" y="415"/>
                    <a:pt x="395" y="417"/>
                    <a:pt x="391" y="415"/>
                  </a:cubicBezTo>
                  <a:cubicBezTo>
                    <a:pt x="390" y="415"/>
                    <a:pt x="390" y="413"/>
                    <a:pt x="390" y="412"/>
                  </a:cubicBezTo>
                  <a:cubicBezTo>
                    <a:pt x="389" y="412"/>
                    <a:pt x="388" y="412"/>
                    <a:pt x="387" y="412"/>
                  </a:cubicBezTo>
                  <a:cubicBezTo>
                    <a:pt x="385" y="412"/>
                    <a:pt x="379" y="411"/>
                    <a:pt x="383" y="408"/>
                  </a:cubicBezTo>
                  <a:cubicBezTo>
                    <a:pt x="379" y="408"/>
                    <a:pt x="378" y="405"/>
                    <a:pt x="374" y="405"/>
                  </a:cubicBezTo>
                  <a:cubicBezTo>
                    <a:pt x="374" y="404"/>
                    <a:pt x="373" y="403"/>
                    <a:pt x="373" y="401"/>
                  </a:cubicBezTo>
                  <a:cubicBezTo>
                    <a:pt x="367" y="400"/>
                    <a:pt x="365" y="396"/>
                    <a:pt x="359" y="395"/>
                  </a:cubicBezTo>
                  <a:cubicBezTo>
                    <a:pt x="358" y="391"/>
                    <a:pt x="355" y="388"/>
                    <a:pt x="356" y="381"/>
                  </a:cubicBezTo>
                  <a:cubicBezTo>
                    <a:pt x="356" y="376"/>
                    <a:pt x="348" y="379"/>
                    <a:pt x="352" y="373"/>
                  </a:cubicBezTo>
                  <a:cubicBezTo>
                    <a:pt x="350" y="373"/>
                    <a:pt x="349" y="373"/>
                    <a:pt x="349" y="374"/>
                  </a:cubicBezTo>
                  <a:cubicBezTo>
                    <a:pt x="347" y="375"/>
                    <a:pt x="348" y="372"/>
                    <a:pt x="348" y="372"/>
                  </a:cubicBezTo>
                  <a:cubicBezTo>
                    <a:pt x="347" y="370"/>
                    <a:pt x="344" y="370"/>
                    <a:pt x="343" y="367"/>
                  </a:cubicBezTo>
                  <a:cubicBezTo>
                    <a:pt x="343" y="366"/>
                    <a:pt x="341" y="366"/>
                    <a:pt x="339" y="366"/>
                  </a:cubicBezTo>
                  <a:cubicBezTo>
                    <a:pt x="339" y="365"/>
                    <a:pt x="341" y="364"/>
                    <a:pt x="341" y="363"/>
                  </a:cubicBezTo>
                  <a:cubicBezTo>
                    <a:pt x="341" y="363"/>
                    <a:pt x="339" y="360"/>
                    <a:pt x="339" y="360"/>
                  </a:cubicBezTo>
                  <a:cubicBezTo>
                    <a:pt x="339" y="360"/>
                    <a:pt x="337" y="361"/>
                    <a:pt x="336" y="360"/>
                  </a:cubicBezTo>
                  <a:cubicBezTo>
                    <a:pt x="335" y="359"/>
                    <a:pt x="336" y="357"/>
                    <a:pt x="335" y="356"/>
                  </a:cubicBezTo>
                  <a:cubicBezTo>
                    <a:pt x="332" y="353"/>
                    <a:pt x="328" y="352"/>
                    <a:pt x="327" y="346"/>
                  </a:cubicBezTo>
                  <a:cubicBezTo>
                    <a:pt x="324" y="344"/>
                    <a:pt x="324" y="347"/>
                    <a:pt x="321" y="345"/>
                  </a:cubicBezTo>
                  <a:cubicBezTo>
                    <a:pt x="322" y="342"/>
                    <a:pt x="319" y="342"/>
                    <a:pt x="318" y="341"/>
                  </a:cubicBezTo>
                  <a:cubicBezTo>
                    <a:pt x="317" y="338"/>
                    <a:pt x="318" y="334"/>
                    <a:pt x="314" y="334"/>
                  </a:cubicBezTo>
                  <a:cubicBezTo>
                    <a:pt x="315" y="327"/>
                    <a:pt x="311" y="324"/>
                    <a:pt x="307" y="322"/>
                  </a:cubicBezTo>
                  <a:cubicBezTo>
                    <a:pt x="306" y="324"/>
                    <a:pt x="305" y="325"/>
                    <a:pt x="304" y="327"/>
                  </a:cubicBezTo>
                  <a:cubicBezTo>
                    <a:pt x="303" y="330"/>
                    <a:pt x="307" y="331"/>
                    <a:pt x="308" y="332"/>
                  </a:cubicBezTo>
                  <a:cubicBezTo>
                    <a:pt x="309" y="333"/>
                    <a:pt x="308" y="335"/>
                    <a:pt x="308" y="335"/>
                  </a:cubicBezTo>
                  <a:cubicBezTo>
                    <a:pt x="308" y="335"/>
                    <a:pt x="310" y="335"/>
                    <a:pt x="310" y="335"/>
                  </a:cubicBezTo>
                  <a:cubicBezTo>
                    <a:pt x="311" y="337"/>
                    <a:pt x="309" y="341"/>
                    <a:pt x="311" y="341"/>
                  </a:cubicBezTo>
                  <a:cubicBezTo>
                    <a:pt x="313" y="341"/>
                    <a:pt x="312" y="344"/>
                    <a:pt x="314" y="348"/>
                  </a:cubicBezTo>
                  <a:cubicBezTo>
                    <a:pt x="314" y="348"/>
                    <a:pt x="315" y="348"/>
                    <a:pt x="315" y="349"/>
                  </a:cubicBezTo>
                  <a:cubicBezTo>
                    <a:pt x="315" y="352"/>
                    <a:pt x="319" y="351"/>
                    <a:pt x="318" y="356"/>
                  </a:cubicBezTo>
                  <a:cubicBezTo>
                    <a:pt x="318" y="358"/>
                    <a:pt x="321" y="357"/>
                    <a:pt x="322" y="358"/>
                  </a:cubicBezTo>
                  <a:cubicBezTo>
                    <a:pt x="321" y="359"/>
                    <a:pt x="324" y="360"/>
                    <a:pt x="324" y="360"/>
                  </a:cubicBezTo>
                  <a:cubicBezTo>
                    <a:pt x="324" y="362"/>
                    <a:pt x="322" y="363"/>
                    <a:pt x="322" y="363"/>
                  </a:cubicBezTo>
                  <a:cubicBezTo>
                    <a:pt x="323" y="365"/>
                    <a:pt x="327" y="365"/>
                    <a:pt x="325" y="369"/>
                  </a:cubicBezTo>
                  <a:cubicBezTo>
                    <a:pt x="323" y="367"/>
                    <a:pt x="323" y="365"/>
                    <a:pt x="318" y="366"/>
                  </a:cubicBezTo>
                  <a:cubicBezTo>
                    <a:pt x="320" y="360"/>
                    <a:pt x="315" y="362"/>
                    <a:pt x="315" y="358"/>
                  </a:cubicBezTo>
                  <a:cubicBezTo>
                    <a:pt x="315" y="355"/>
                    <a:pt x="313" y="355"/>
                    <a:pt x="311" y="353"/>
                  </a:cubicBezTo>
                  <a:cubicBezTo>
                    <a:pt x="310" y="352"/>
                    <a:pt x="309" y="351"/>
                    <a:pt x="308" y="349"/>
                  </a:cubicBezTo>
                  <a:cubicBezTo>
                    <a:pt x="306" y="349"/>
                    <a:pt x="304" y="348"/>
                    <a:pt x="303" y="346"/>
                  </a:cubicBezTo>
                  <a:cubicBezTo>
                    <a:pt x="303" y="343"/>
                    <a:pt x="304" y="345"/>
                    <a:pt x="306" y="345"/>
                  </a:cubicBezTo>
                  <a:cubicBezTo>
                    <a:pt x="307" y="339"/>
                    <a:pt x="301" y="340"/>
                    <a:pt x="301" y="335"/>
                  </a:cubicBezTo>
                  <a:cubicBezTo>
                    <a:pt x="299" y="334"/>
                    <a:pt x="298" y="332"/>
                    <a:pt x="294" y="332"/>
                  </a:cubicBezTo>
                  <a:cubicBezTo>
                    <a:pt x="295" y="329"/>
                    <a:pt x="297" y="329"/>
                    <a:pt x="294" y="325"/>
                  </a:cubicBezTo>
                  <a:cubicBezTo>
                    <a:pt x="294" y="325"/>
                    <a:pt x="293" y="324"/>
                    <a:pt x="293" y="324"/>
                  </a:cubicBezTo>
                  <a:cubicBezTo>
                    <a:pt x="291" y="321"/>
                    <a:pt x="293" y="316"/>
                    <a:pt x="286" y="317"/>
                  </a:cubicBezTo>
                  <a:cubicBezTo>
                    <a:pt x="287" y="315"/>
                    <a:pt x="287" y="314"/>
                    <a:pt x="286" y="313"/>
                  </a:cubicBezTo>
                  <a:cubicBezTo>
                    <a:pt x="286" y="312"/>
                    <a:pt x="285" y="310"/>
                    <a:pt x="284" y="310"/>
                  </a:cubicBezTo>
                  <a:cubicBezTo>
                    <a:pt x="284" y="310"/>
                    <a:pt x="281" y="310"/>
                    <a:pt x="280" y="310"/>
                  </a:cubicBezTo>
                  <a:cubicBezTo>
                    <a:pt x="279" y="309"/>
                    <a:pt x="283" y="308"/>
                    <a:pt x="283" y="308"/>
                  </a:cubicBezTo>
                  <a:cubicBezTo>
                    <a:pt x="282" y="305"/>
                    <a:pt x="274" y="304"/>
                    <a:pt x="270" y="303"/>
                  </a:cubicBezTo>
                  <a:cubicBezTo>
                    <a:pt x="270" y="302"/>
                    <a:pt x="270" y="301"/>
                    <a:pt x="269" y="300"/>
                  </a:cubicBezTo>
                  <a:cubicBezTo>
                    <a:pt x="268" y="298"/>
                    <a:pt x="267" y="297"/>
                    <a:pt x="266" y="296"/>
                  </a:cubicBezTo>
                  <a:cubicBezTo>
                    <a:pt x="265" y="295"/>
                    <a:pt x="265" y="291"/>
                    <a:pt x="263" y="287"/>
                  </a:cubicBezTo>
                  <a:cubicBezTo>
                    <a:pt x="263" y="287"/>
                    <a:pt x="261" y="287"/>
                    <a:pt x="261" y="286"/>
                  </a:cubicBezTo>
                  <a:cubicBezTo>
                    <a:pt x="260" y="284"/>
                    <a:pt x="261" y="281"/>
                    <a:pt x="258" y="282"/>
                  </a:cubicBezTo>
                  <a:cubicBezTo>
                    <a:pt x="258" y="277"/>
                    <a:pt x="255" y="273"/>
                    <a:pt x="252" y="269"/>
                  </a:cubicBezTo>
                  <a:cubicBezTo>
                    <a:pt x="251" y="268"/>
                    <a:pt x="251" y="264"/>
                    <a:pt x="248" y="265"/>
                  </a:cubicBezTo>
                  <a:cubicBezTo>
                    <a:pt x="250" y="249"/>
                    <a:pt x="248" y="239"/>
                    <a:pt x="248" y="219"/>
                  </a:cubicBezTo>
                  <a:cubicBezTo>
                    <a:pt x="248" y="218"/>
                    <a:pt x="247" y="217"/>
                    <a:pt x="247" y="216"/>
                  </a:cubicBezTo>
                  <a:cubicBezTo>
                    <a:pt x="246" y="215"/>
                    <a:pt x="245" y="214"/>
                    <a:pt x="244" y="213"/>
                  </a:cubicBezTo>
                  <a:cubicBezTo>
                    <a:pt x="243" y="213"/>
                    <a:pt x="243" y="211"/>
                    <a:pt x="241" y="212"/>
                  </a:cubicBezTo>
                  <a:cubicBezTo>
                    <a:pt x="240" y="205"/>
                    <a:pt x="234" y="201"/>
                    <a:pt x="230" y="196"/>
                  </a:cubicBezTo>
                  <a:cubicBezTo>
                    <a:pt x="229" y="196"/>
                    <a:pt x="228" y="195"/>
                    <a:pt x="228" y="193"/>
                  </a:cubicBezTo>
                  <a:cubicBezTo>
                    <a:pt x="229" y="194"/>
                    <a:pt x="232" y="196"/>
                    <a:pt x="233" y="193"/>
                  </a:cubicBezTo>
                  <a:cubicBezTo>
                    <a:pt x="235" y="193"/>
                    <a:pt x="234" y="197"/>
                    <a:pt x="238" y="196"/>
                  </a:cubicBezTo>
                  <a:cubicBezTo>
                    <a:pt x="239" y="197"/>
                    <a:pt x="240" y="199"/>
                    <a:pt x="240" y="202"/>
                  </a:cubicBezTo>
                  <a:cubicBezTo>
                    <a:pt x="247" y="201"/>
                    <a:pt x="248" y="205"/>
                    <a:pt x="252" y="207"/>
                  </a:cubicBezTo>
                  <a:cubicBezTo>
                    <a:pt x="251" y="212"/>
                    <a:pt x="254" y="214"/>
                    <a:pt x="256" y="216"/>
                  </a:cubicBezTo>
                  <a:cubicBezTo>
                    <a:pt x="258" y="216"/>
                    <a:pt x="258" y="213"/>
                    <a:pt x="258" y="212"/>
                  </a:cubicBezTo>
                  <a:cubicBezTo>
                    <a:pt x="258" y="210"/>
                    <a:pt x="255" y="210"/>
                    <a:pt x="255" y="209"/>
                  </a:cubicBezTo>
                  <a:cubicBezTo>
                    <a:pt x="254" y="206"/>
                    <a:pt x="254" y="205"/>
                    <a:pt x="254" y="203"/>
                  </a:cubicBezTo>
                  <a:cubicBezTo>
                    <a:pt x="253" y="203"/>
                    <a:pt x="252" y="202"/>
                    <a:pt x="252" y="202"/>
                  </a:cubicBezTo>
                  <a:cubicBezTo>
                    <a:pt x="252" y="201"/>
                    <a:pt x="253" y="200"/>
                    <a:pt x="254" y="200"/>
                  </a:cubicBezTo>
                  <a:cubicBezTo>
                    <a:pt x="252" y="197"/>
                    <a:pt x="249" y="198"/>
                    <a:pt x="249" y="195"/>
                  </a:cubicBezTo>
                  <a:cubicBezTo>
                    <a:pt x="243" y="196"/>
                    <a:pt x="242" y="190"/>
                    <a:pt x="235" y="191"/>
                  </a:cubicBezTo>
                  <a:cubicBezTo>
                    <a:pt x="237" y="186"/>
                    <a:pt x="231" y="190"/>
                    <a:pt x="233" y="185"/>
                  </a:cubicBezTo>
                  <a:cubicBezTo>
                    <a:pt x="231" y="183"/>
                    <a:pt x="229" y="185"/>
                    <a:pt x="227" y="182"/>
                  </a:cubicBezTo>
                  <a:cubicBezTo>
                    <a:pt x="227" y="181"/>
                    <a:pt x="229" y="181"/>
                    <a:pt x="230" y="181"/>
                  </a:cubicBezTo>
                  <a:cubicBezTo>
                    <a:pt x="232" y="177"/>
                    <a:pt x="225" y="179"/>
                    <a:pt x="226" y="179"/>
                  </a:cubicBezTo>
                  <a:cubicBezTo>
                    <a:pt x="224" y="179"/>
                    <a:pt x="225" y="177"/>
                    <a:pt x="224" y="177"/>
                  </a:cubicBezTo>
                  <a:cubicBezTo>
                    <a:pt x="224" y="176"/>
                    <a:pt x="221" y="177"/>
                    <a:pt x="221" y="177"/>
                  </a:cubicBezTo>
                  <a:cubicBezTo>
                    <a:pt x="221" y="176"/>
                    <a:pt x="223" y="175"/>
                    <a:pt x="223" y="174"/>
                  </a:cubicBezTo>
                  <a:cubicBezTo>
                    <a:pt x="222" y="172"/>
                    <a:pt x="221" y="174"/>
                    <a:pt x="219" y="174"/>
                  </a:cubicBezTo>
                  <a:cubicBezTo>
                    <a:pt x="216" y="172"/>
                    <a:pt x="217" y="168"/>
                    <a:pt x="216" y="167"/>
                  </a:cubicBezTo>
                  <a:cubicBezTo>
                    <a:pt x="215" y="166"/>
                    <a:pt x="214" y="165"/>
                    <a:pt x="212" y="165"/>
                  </a:cubicBezTo>
                  <a:cubicBezTo>
                    <a:pt x="217" y="157"/>
                    <a:pt x="200" y="163"/>
                    <a:pt x="202" y="154"/>
                  </a:cubicBezTo>
                  <a:cubicBezTo>
                    <a:pt x="203" y="154"/>
                    <a:pt x="205" y="154"/>
                    <a:pt x="206" y="154"/>
                  </a:cubicBezTo>
                  <a:cubicBezTo>
                    <a:pt x="206" y="151"/>
                    <a:pt x="200" y="155"/>
                    <a:pt x="202" y="150"/>
                  </a:cubicBezTo>
                  <a:cubicBezTo>
                    <a:pt x="199" y="150"/>
                    <a:pt x="196" y="150"/>
                    <a:pt x="193" y="150"/>
                  </a:cubicBezTo>
                  <a:cubicBezTo>
                    <a:pt x="196" y="148"/>
                    <a:pt x="192" y="146"/>
                    <a:pt x="195" y="146"/>
                  </a:cubicBezTo>
                  <a:cubicBezTo>
                    <a:pt x="195" y="143"/>
                    <a:pt x="191" y="143"/>
                    <a:pt x="192" y="144"/>
                  </a:cubicBezTo>
                  <a:cubicBezTo>
                    <a:pt x="189" y="142"/>
                    <a:pt x="192" y="141"/>
                    <a:pt x="189" y="137"/>
                  </a:cubicBezTo>
                  <a:cubicBezTo>
                    <a:pt x="186" y="137"/>
                    <a:pt x="183" y="137"/>
                    <a:pt x="181" y="137"/>
                  </a:cubicBezTo>
                  <a:cubicBezTo>
                    <a:pt x="181" y="135"/>
                    <a:pt x="183" y="134"/>
                    <a:pt x="183" y="132"/>
                  </a:cubicBezTo>
                  <a:cubicBezTo>
                    <a:pt x="182" y="129"/>
                    <a:pt x="179" y="131"/>
                    <a:pt x="182" y="127"/>
                  </a:cubicBezTo>
                  <a:cubicBezTo>
                    <a:pt x="177" y="128"/>
                    <a:pt x="174" y="130"/>
                    <a:pt x="168" y="129"/>
                  </a:cubicBezTo>
                  <a:cubicBezTo>
                    <a:pt x="168" y="125"/>
                    <a:pt x="165" y="123"/>
                    <a:pt x="161" y="122"/>
                  </a:cubicBezTo>
                  <a:cubicBezTo>
                    <a:pt x="160" y="121"/>
                    <a:pt x="158" y="121"/>
                    <a:pt x="157" y="120"/>
                  </a:cubicBezTo>
                  <a:cubicBezTo>
                    <a:pt x="156" y="120"/>
                    <a:pt x="157" y="118"/>
                    <a:pt x="157" y="118"/>
                  </a:cubicBezTo>
                  <a:cubicBezTo>
                    <a:pt x="156" y="117"/>
                    <a:pt x="153" y="118"/>
                    <a:pt x="154" y="116"/>
                  </a:cubicBezTo>
                  <a:cubicBezTo>
                    <a:pt x="149" y="114"/>
                    <a:pt x="140" y="119"/>
                    <a:pt x="137" y="116"/>
                  </a:cubicBezTo>
                  <a:cubicBezTo>
                    <a:pt x="137" y="116"/>
                    <a:pt x="137" y="115"/>
                    <a:pt x="137" y="115"/>
                  </a:cubicBezTo>
                  <a:cubicBezTo>
                    <a:pt x="136" y="115"/>
                    <a:pt x="134" y="116"/>
                    <a:pt x="134" y="116"/>
                  </a:cubicBezTo>
                  <a:cubicBezTo>
                    <a:pt x="133" y="116"/>
                    <a:pt x="133" y="112"/>
                    <a:pt x="127" y="113"/>
                  </a:cubicBezTo>
                  <a:cubicBezTo>
                    <a:pt x="127" y="110"/>
                    <a:pt x="121" y="111"/>
                    <a:pt x="125" y="108"/>
                  </a:cubicBezTo>
                  <a:cubicBezTo>
                    <a:pt x="123" y="108"/>
                    <a:pt x="123" y="109"/>
                    <a:pt x="122" y="109"/>
                  </a:cubicBezTo>
                  <a:cubicBezTo>
                    <a:pt x="121" y="109"/>
                    <a:pt x="120" y="108"/>
                    <a:pt x="120" y="108"/>
                  </a:cubicBezTo>
                  <a:cubicBezTo>
                    <a:pt x="117" y="108"/>
                    <a:pt x="116" y="111"/>
                    <a:pt x="113" y="109"/>
                  </a:cubicBezTo>
                  <a:cubicBezTo>
                    <a:pt x="110" y="109"/>
                    <a:pt x="113" y="114"/>
                    <a:pt x="112" y="116"/>
                  </a:cubicBezTo>
                  <a:cubicBezTo>
                    <a:pt x="111" y="116"/>
                    <a:pt x="110" y="115"/>
                    <a:pt x="108" y="115"/>
                  </a:cubicBezTo>
                  <a:cubicBezTo>
                    <a:pt x="106" y="115"/>
                    <a:pt x="107" y="117"/>
                    <a:pt x="106" y="118"/>
                  </a:cubicBezTo>
                  <a:cubicBezTo>
                    <a:pt x="105" y="118"/>
                    <a:pt x="100" y="118"/>
                    <a:pt x="98" y="119"/>
                  </a:cubicBezTo>
                  <a:cubicBezTo>
                    <a:pt x="97" y="120"/>
                    <a:pt x="97" y="122"/>
                    <a:pt x="95" y="122"/>
                  </a:cubicBezTo>
                  <a:cubicBezTo>
                    <a:pt x="93" y="122"/>
                    <a:pt x="92" y="120"/>
                    <a:pt x="89" y="120"/>
                  </a:cubicBezTo>
                  <a:cubicBezTo>
                    <a:pt x="92" y="118"/>
                    <a:pt x="95" y="118"/>
                    <a:pt x="94" y="112"/>
                  </a:cubicBezTo>
                  <a:cubicBezTo>
                    <a:pt x="96" y="113"/>
                    <a:pt x="96" y="111"/>
                    <a:pt x="97" y="109"/>
                  </a:cubicBezTo>
                  <a:cubicBezTo>
                    <a:pt x="96" y="108"/>
                    <a:pt x="94" y="108"/>
                    <a:pt x="92" y="108"/>
                  </a:cubicBezTo>
                  <a:cubicBezTo>
                    <a:pt x="90" y="109"/>
                    <a:pt x="91" y="112"/>
                    <a:pt x="88" y="113"/>
                  </a:cubicBezTo>
                  <a:cubicBezTo>
                    <a:pt x="87" y="114"/>
                    <a:pt x="87" y="116"/>
                    <a:pt x="85" y="116"/>
                  </a:cubicBezTo>
                  <a:cubicBezTo>
                    <a:pt x="84" y="116"/>
                    <a:pt x="84" y="120"/>
                    <a:pt x="81" y="119"/>
                  </a:cubicBezTo>
                  <a:cubicBezTo>
                    <a:pt x="82" y="121"/>
                    <a:pt x="80" y="122"/>
                    <a:pt x="78" y="122"/>
                  </a:cubicBezTo>
                  <a:cubicBezTo>
                    <a:pt x="78" y="124"/>
                    <a:pt x="78" y="126"/>
                    <a:pt x="78" y="127"/>
                  </a:cubicBezTo>
                  <a:cubicBezTo>
                    <a:pt x="74" y="129"/>
                    <a:pt x="73" y="133"/>
                    <a:pt x="70" y="136"/>
                  </a:cubicBezTo>
                  <a:cubicBezTo>
                    <a:pt x="69" y="136"/>
                    <a:pt x="68" y="135"/>
                    <a:pt x="67" y="136"/>
                  </a:cubicBezTo>
                  <a:cubicBezTo>
                    <a:pt x="67" y="136"/>
                    <a:pt x="68" y="138"/>
                    <a:pt x="67" y="139"/>
                  </a:cubicBezTo>
                  <a:cubicBezTo>
                    <a:pt x="67" y="139"/>
                    <a:pt x="61" y="139"/>
                    <a:pt x="63" y="140"/>
                  </a:cubicBezTo>
                  <a:cubicBezTo>
                    <a:pt x="65" y="142"/>
                    <a:pt x="59" y="142"/>
                    <a:pt x="57" y="144"/>
                  </a:cubicBezTo>
                  <a:cubicBezTo>
                    <a:pt x="57" y="145"/>
                    <a:pt x="55" y="149"/>
                    <a:pt x="54" y="149"/>
                  </a:cubicBezTo>
                  <a:cubicBezTo>
                    <a:pt x="53" y="147"/>
                    <a:pt x="54" y="148"/>
                    <a:pt x="53" y="150"/>
                  </a:cubicBezTo>
                  <a:cubicBezTo>
                    <a:pt x="51" y="150"/>
                    <a:pt x="49" y="150"/>
                    <a:pt x="47" y="150"/>
                  </a:cubicBezTo>
                  <a:cubicBezTo>
                    <a:pt x="44" y="152"/>
                    <a:pt x="50" y="152"/>
                    <a:pt x="43" y="153"/>
                  </a:cubicBezTo>
                  <a:cubicBezTo>
                    <a:pt x="40" y="153"/>
                    <a:pt x="38" y="153"/>
                    <a:pt x="35" y="154"/>
                  </a:cubicBezTo>
                  <a:cubicBezTo>
                    <a:pt x="33" y="155"/>
                    <a:pt x="32" y="159"/>
                    <a:pt x="29" y="157"/>
                  </a:cubicBezTo>
                  <a:cubicBezTo>
                    <a:pt x="29" y="153"/>
                    <a:pt x="33" y="154"/>
                    <a:pt x="36" y="153"/>
                  </a:cubicBezTo>
                  <a:cubicBezTo>
                    <a:pt x="37" y="152"/>
                    <a:pt x="38" y="153"/>
                    <a:pt x="38" y="151"/>
                  </a:cubicBezTo>
                  <a:cubicBezTo>
                    <a:pt x="38" y="149"/>
                    <a:pt x="41" y="150"/>
                    <a:pt x="43" y="150"/>
                  </a:cubicBezTo>
                  <a:cubicBezTo>
                    <a:pt x="45" y="150"/>
                    <a:pt x="44" y="147"/>
                    <a:pt x="45" y="146"/>
                  </a:cubicBezTo>
                  <a:cubicBezTo>
                    <a:pt x="45" y="145"/>
                    <a:pt x="46" y="148"/>
                    <a:pt x="49" y="144"/>
                  </a:cubicBezTo>
                  <a:cubicBezTo>
                    <a:pt x="49" y="144"/>
                    <a:pt x="50" y="145"/>
                    <a:pt x="50" y="143"/>
                  </a:cubicBezTo>
                  <a:cubicBezTo>
                    <a:pt x="50" y="141"/>
                    <a:pt x="54" y="142"/>
                    <a:pt x="56" y="140"/>
                  </a:cubicBezTo>
                  <a:cubicBezTo>
                    <a:pt x="56" y="138"/>
                    <a:pt x="56" y="135"/>
                    <a:pt x="56" y="133"/>
                  </a:cubicBezTo>
                  <a:cubicBezTo>
                    <a:pt x="60" y="138"/>
                    <a:pt x="56" y="129"/>
                    <a:pt x="61" y="130"/>
                  </a:cubicBezTo>
                  <a:cubicBezTo>
                    <a:pt x="62" y="127"/>
                    <a:pt x="55" y="131"/>
                    <a:pt x="57" y="126"/>
                  </a:cubicBezTo>
                  <a:cubicBezTo>
                    <a:pt x="56" y="129"/>
                    <a:pt x="47" y="125"/>
                    <a:pt x="46" y="129"/>
                  </a:cubicBezTo>
                  <a:cubicBezTo>
                    <a:pt x="44" y="129"/>
                    <a:pt x="45" y="127"/>
                    <a:pt x="45" y="126"/>
                  </a:cubicBezTo>
                  <a:cubicBezTo>
                    <a:pt x="43" y="125"/>
                    <a:pt x="39" y="127"/>
                    <a:pt x="36" y="126"/>
                  </a:cubicBezTo>
                  <a:cubicBezTo>
                    <a:pt x="38" y="123"/>
                    <a:pt x="34" y="124"/>
                    <a:pt x="33" y="123"/>
                  </a:cubicBezTo>
                  <a:cubicBezTo>
                    <a:pt x="33" y="122"/>
                    <a:pt x="35" y="121"/>
                    <a:pt x="35" y="122"/>
                  </a:cubicBezTo>
                  <a:cubicBezTo>
                    <a:pt x="32" y="118"/>
                    <a:pt x="30" y="119"/>
                    <a:pt x="28" y="115"/>
                  </a:cubicBezTo>
                  <a:cubicBezTo>
                    <a:pt x="26" y="117"/>
                    <a:pt x="22" y="116"/>
                    <a:pt x="18" y="116"/>
                  </a:cubicBezTo>
                  <a:cubicBezTo>
                    <a:pt x="18" y="115"/>
                    <a:pt x="18" y="114"/>
                    <a:pt x="19" y="113"/>
                  </a:cubicBezTo>
                  <a:cubicBezTo>
                    <a:pt x="18" y="111"/>
                    <a:pt x="14" y="112"/>
                    <a:pt x="15" y="106"/>
                  </a:cubicBezTo>
                  <a:cubicBezTo>
                    <a:pt x="15" y="105"/>
                    <a:pt x="13" y="103"/>
                    <a:pt x="12" y="105"/>
                  </a:cubicBezTo>
                  <a:cubicBezTo>
                    <a:pt x="9" y="105"/>
                    <a:pt x="12" y="101"/>
                    <a:pt x="12" y="99"/>
                  </a:cubicBezTo>
                  <a:cubicBezTo>
                    <a:pt x="13" y="99"/>
                    <a:pt x="12" y="97"/>
                    <a:pt x="12" y="97"/>
                  </a:cubicBezTo>
                  <a:cubicBezTo>
                    <a:pt x="13" y="96"/>
                    <a:pt x="15" y="97"/>
                    <a:pt x="15" y="97"/>
                  </a:cubicBezTo>
                  <a:cubicBezTo>
                    <a:pt x="16" y="95"/>
                    <a:pt x="15" y="93"/>
                    <a:pt x="17" y="92"/>
                  </a:cubicBezTo>
                  <a:cubicBezTo>
                    <a:pt x="20" y="92"/>
                    <a:pt x="25" y="92"/>
                    <a:pt x="28" y="90"/>
                  </a:cubicBezTo>
                  <a:cubicBezTo>
                    <a:pt x="29" y="89"/>
                    <a:pt x="31" y="89"/>
                    <a:pt x="33" y="88"/>
                  </a:cubicBezTo>
                  <a:cubicBezTo>
                    <a:pt x="36" y="87"/>
                    <a:pt x="31" y="84"/>
                    <a:pt x="39" y="85"/>
                  </a:cubicBezTo>
                  <a:cubicBezTo>
                    <a:pt x="38" y="82"/>
                    <a:pt x="38" y="79"/>
                    <a:pt x="36" y="74"/>
                  </a:cubicBezTo>
                  <a:cubicBezTo>
                    <a:pt x="33" y="71"/>
                    <a:pt x="26" y="79"/>
                    <a:pt x="22" y="76"/>
                  </a:cubicBezTo>
                  <a:cubicBezTo>
                    <a:pt x="20" y="73"/>
                    <a:pt x="22" y="77"/>
                    <a:pt x="17" y="77"/>
                  </a:cubicBezTo>
                  <a:cubicBezTo>
                    <a:pt x="15" y="75"/>
                    <a:pt x="10" y="76"/>
                    <a:pt x="7" y="74"/>
                  </a:cubicBezTo>
                  <a:cubicBezTo>
                    <a:pt x="6" y="74"/>
                    <a:pt x="9" y="72"/>
                    <a:pt x="7" y="71"/>
                  </a:cubicBezTo>
                  <a:cubicBezTo>
                    <a:pt x="4" y="71"/>
                    <a:pt x="1" y="70"/>
                    <a:pt x="1" y="66"/>
                  </a:cubicBezTo>
                  <a:cubicBezTo>
                    <a:pt x="10" y="67"/>
                    <a:pt x="0" y="62"/>
                    <a:pt x="10" y="63"/>
                  </a:cubicBezTo>
                  <a:cubicBezTo>
                    <a:pt x="11" y="63"/>
                    <a:pt x="10" y="62"/>
                    <a:pt x="10" y="62"/>
                  </a:cubicBezTo>
                  <a:cubicBezTo>
                    <a:pt x="10" y="59"/>
                    <a:pt x="12" y="62"/>
                    <a:pt x="12" y="62"/>
                  </a:cubicBezTo>
                  <a:cubicBezTo>
                    <a:pt x="15" y="61"/>
                    <a:pt x="15" y="60"/>
                    <a:pt x="18" y="60"/>
                  </a:cubicBezTo>
                  <a:cubicBezTo>
                    <a:pt x="19" y="60"/>
                    <a:pt x="19" y="63"/>
                    <a:pt x="21" y="63"/>
                  </a:cubicBezTo>
                  <a:cubicBezTo>
                    <a:pt x="24" y="64"/>
                    <a:pt x="27" y="62"/>
                    <a:pt x="31" y="63"/>
                  </a:cubicBezTo>
                  <a:cubicBezTo>
                    <a:pt x="33" y="63"/>
                    <a:pt x="33" y="64"/>
                    <a:pt x="35" y="63"/>
                  </a:cubicBezTo>
                  <a:cubicBezTo>
                    <a:pt x="37" y="62"/>
                    <a:pt x="35" y="62"/>
                    <a:pt x="35" y="60"/>
                  </a:cubicBezTo>
                  <a:cubicBezTo>
                    <a:pt x="36" y="60"/>
                    <a:pt x="37" y="60"/>
                    <a:pt x="38" y="59"/>
                  </a:cubicBezTo>
                  <a:cubicBezTo>
                    <a:pt x="38" y="55"/>
                    <a:pt x="31" y="60"/>
                    <a:pt x="33" y="55"/>
                  </a:cubicBezTo>
                  <a:cubicBezTo>
                    <a:pt x="29" y="54"/>
                    <a:pt x="26" y="52"/>
                    <a:pt x="22" y="52"/>
                  </a:cubicBezTo>
                  <a:cubicBezTo>
                    <a:pt x="24" y="49"/>
                    <a:pt x="24" y="50"/>
                    <a:pt x="21" y="48"/>
                  </a:cubicBezTo>
                  <a:cubicBezTo>
                    <a:pt x="20" y="47"/>
                    <a:pt x="20" y="46"/>
                    <a:pt x="19" y="46"/>
                  </a:cubicBezTo>
                  <a:cubicBezTo>
                    <a:pt x="18" y="45"/>
                    <a:pt x="15" y="46"/>
                    <a:pt x="14" y="45"/>
                  </a:cubicBezTo>
                  <a:cubicBezTo>
                    <a:pt x="14" y="45"/>
                    <a:pt x="17" y="40"/>
                    <a:pt x="14" y="41"/>
                  </a:cubicBezTo>
                  <a:cubicBezTo>
                    <a:pt x="13" y="41"/>
                    <a:pt x="14" y="42"/>
                    <a:pt x="12" y="42"/>
                  </a:cubicBezTo>
                  <a:cubicBezTo>
                    <a:pt x="11" y="42"/>
                    <a:pt x="10" y="40"/>
                    <a:pt x="8" y="41"/>
                  </a:cubicBezTo>
                  <a:cubicBezTo>
                    <a:pt x="11" y="37"/>
                    <a:pt x="17" y="36"/>
                    <a:pt x="22" y="34"/>
                  </a:cubicBezTo>
                  <a:cubicBezTo>
                    <a:pt x="21" y="28"/>
                    <a:pt x="26" y="29"/>
                    <a:pt x="28" y="26"/>
                  </a:cubicBezTo>
                  <a:cubicBezTo>
                    <a:pt x="29" y="25"/>
                    <a:pt x="27" y="22"/>
                    <a:pt x="29" y="21"/>
                  </a:cubicBezTo>
                  <a:cubicBezTo>
                    <a:pt x="33" y="24"/>
                    <a:pt x="33" y="22"/>
                    <a:pt x="39" y="22"/>
                  </a:cubicBezTo>
                  <a:cubicBezTo>
                    <a:pt x="42" y="18"/>
                    <a:pt x="46" y="15"/>
                    <a:pt x="54" y="17"/>
                  </a:cubicBezTo>
                  <a:cubicBezTo>
                    <a:pt x="56" y="17"/>
                    <a:pt x="55" y="14"/>
                    <a:pt x="56" y="14"/>
                  </a:cubicBezTo>
                  <a:cubicBezTo>
                    <a:pt x="58" y="13"/>
                    <a:pt x="64" y="15"/>
                    <a:pt x="64" y="11"/>
                  </a:cubicBezTo>
                  <a:cubicBezTo>
                    <a:pt x="66" y="11"/>
                    <a:pt x="66" y="14"/>
                    <a:pt x="67" y="14"/>
                  </a:cubicBezTo>
                  <a:cubicBezTo>
                    <a:pt x="69" y="15"/>
                    <a:pt x="72" y="13"/>
                    <a:pt x="71" y="17"/>
                  </a:cubicBezTo>
                  <a:cubicBezTo>
                    <a:pt x="77" y="17"/>
                    <a:pt x="83" y="17"/>
                    <a:pt x="89" y="17"/>
                  </a:cubicBezTo>
                  <a:cubicBezTo>
                    <a:pt x="84" y="22"/>
                    <a:pt x="99" y="14"/>
                    <a:pt x="94" y="21"/>
                  </a:cubicBezTo>
                  <a:cubicBezTo>
                    <a:pt x="97" y="21"/>
                    <a:pt x="99" y="21"/>
                    <a:pt x="99" y="18"/>
                  </a:cubicBezTo>
                  <a:cubicBezTo>
                    <a:pt x="102" y="21"/>
                    <a:pt x="108" y="20"/>
                    <a:pt x="112" y="21"/>
                  </a:cubicBezTo>
                  <a:cubicBezTo>
                    <a:pt x="112" y="21"/>
                    <a:pt x="112" y="22"/>
                    <a:pt x="113" y="22"/>
                  </a:cubicBezTo>
                  <a:cubicBezTo>
                    <a:pt x="114" y="22"/>
                    <a:pt x="115" y="23"/>
                    <a:pt x="116" y="24"/>
                  </a:cubicBezTo>
                  <a:cubicBezTo>
                    <a:pt x="120" y="24"/>
                    <a:pt x="121" y="21"/>
                    <a:pt x="123" y="24"/>
                  </a:cubicBezTo>
                  <a:cubicBezTo>
                    <a:pt x="124" y="24"/>
                    <a:pt x="140" y="24"/>
                    <a:pt x="141" y="25"/>
                  </a:cubicBezTo>
                  <a:cubicBezTo>
                    <a:pt x="143" y="26"/>
                    <a:pt x="152" y="27"/>
                    <a:pt x="157" y="28"/>
                  </a:cubicBezTo>
                  <a:cubicBezTo>
                    <a:pt x="158" y="30"/>
                    <a:pt x="161" y="31"/>
                    <a:pt x="161" y="34"/>
                  </a:cubicBezTo>
                  <a:cubicBezTo>
                    <a:pt x="166" y="34"/>
                    <a:pt x="168" y="37"/>
                    <a:pt x="172" y="35"/>
                  </a:cubicBezTo>
                  <a:cubicBezTo>
                    <a:pt x="173" y="39"/>
                    <a:pt x="179" y="37"/>
                    <a:pt x="183" y="38"/>
                  </a:cubicBezTo>
                  <a:cubicBezTo>
                    <a:pt x="183" y="36"/>
                    <a:pt x="182" y="37"/>
                    <a:pt x="181" y="36"/>
                  </a:cubicBezTo>
                  <a:cubicBezTo>
                    <a:pt x="183" y="33"/>
                    <a:pt x="187" y="30"/>
                    <a:pt x="192" y="29"/>
                  </a:cubicBezTo>
                  <a:cubicBezTo>
                    <a:pt x="191" y="32"/>
                    <a:pt x="193" y="32"/>
                    <a:pt x="193" y="31"/>
                  </a:cubicBezTo>
                  <a:cubicBezTo>
                    <a:pt x="195" y="31"/>
                    <a:pt x="194" y="33"/>
                    <a:pt x="196" y="34"/>
                  </a:cubicBezTo>
                  <a:cubicBezTo>
                    <a:pt x="199" y="34"/>
                    <a:pt x="199" y="32"/>
                    <a:pt x="199" y="29"/>
                  </a:cubicBezTo>
                  <a:cubicBezTo>
                    <a:pt x="202" y="29"/>
                    <a:pt x="203" y="30"/>
                    <a:pt x="205" y="31"/>
                  </a:cubicBezTo>
                  <a:cubicBezTo>
                    <a:pt x="206" y="29"/>
                    <a:pt x="204" y="28"/>
                    <a:pt x="207" y="25"/>
                  </a:cubicBezTo>
                  <a:cubicBezTo>
                    <a:pt x="210" y="25"/>
                    <a:pt x="211" y="27"/>
                    <a:pt x="212" y="25"/>
                  </a:cubicBezTo>
                  <a:cubicBezTo>
                    <a:pt x="214" y="26"/>
                    <a:pt x="212" y="28"/>
                    <a:pt x="210" y="28"/>
                  </a:cubicBezTo>
                  <a:cubicBezTo>
                    <a:pt x="212" y="32"/>
                    <a:pt x="221" y="24"/>
                    <a:pt x="224" y="29"/>
                  </a:cubicBezTo>
                  <a:cubicBezTo>
                    <a:pt x="229" y="30"/>
                    <a:pt x="221" y="25"/>
                    <a:pt x="226" y="25"/>
                  </a:cubicBezTo>
                  <a:cubicBezTo>
                    <a:pt x="226" y="23"/>
                    <a:pt x="227" y="22"/>
                    <a:pt x="230" y="22"/>
                  </a:cubicBezTo>
                  <a:cubicBezTo>
                    <a:pt x="230" y="24"/>
                    <a:pt x="230" y="25"/>
                    <a:pt x="230" y="26"/>
                  </a:cubicBezTo>
                  <a:cubicBezTo>
                    <a:pt x="233" y="23"/>
                    <a:pt x="234" y="29"/>
                    <a:pt x="237" y="29"/>
                  </a:cubicBezTo>
                  <a:cubicBezTo>
                    <a:pt x="241" y="30"/>
                    <a:pt x="244" y="29"/>
                    <a:pt x="245" y="26"/>
                  </a:cubicBezTo>
                  <a:cubicBezTo>
                    <a:pt x="247" y="28"/>
                    <a:pt x="251" y="28"/>
                    <a:pt x="249" y="32"/>
                  </a:cubicBezTo>
                  <a:cubicBezTo>
                    <a:pt x="253" y="31"/>
                    <a:pt x="256" y="30"/>
                    <a:pt x="256" y="26"/>
                  </a:cubicBezTo>
                  <a:cubicBezTo>
                    <a:pt x="260" y="29"/>
                    <a:pt x="262" y="25"/>
                    <a:pt x="265" y="29"/>
                  </a:cubicBezTo>
                  <a:cubicBezTo>
                    <a:pt x="268" y="29"/>
                    <a:pt x="271" y="29"/>
                    <a:pt x="275" y="29"/>
                  </a:cubicBezTo>
                  <a:cubicBezTo>
                    <a:pt x="275" y="30"/>
                    <a:pt x="273" y="32"/>
                    <a:pt x="273" y="32"/>
                  </a:cubicBezTo>
                  <a:cubicBezTo>
                    <a:pt x="273" y="32"/>
                    <a:pt x="277" y="34"/>
                    <a:pt x="276" y="34"/>
                  </a:cubicBezTo>
                  <a:cubicBezTo>
                    <a:pt x="277" y="34"/>
                    <a:pt x="278" y="32"/>
                    <a:pt x="280" y="32"/>
                  </a:cubicBezTo>
                  <a:cubicBezTo>
                    <a:pt x="281" y="32"/>
                    <a:pt x="280" y="35"/>
                    <a:pt x="280" y="35"/>
                  </a:cubicBezTo>
                  <a:cubicBezTo>
                    <a:pt x="284" y="37"/>
                    <a:pt x="290" y="34"/>
                    <a:pt x="294" y="35"/>
                  </a:cubicBezTo>
                  <a:cubicBezTo>
                    <a:pt x="295" y="37"/>
                    <a:pt x="297" y="36"/>
                    <a:pt x="299" y="36"/>
                  </a:cubicBezTo>
                  <a:cubicBezTo>
                    <a:pt x="296" y="41"/>
                    <a:pt x="303" y="37"/>
                    <a:pt x="303" y="41"/>
                  </a:cubicBezTo>
                  <a:cubicBezTo>
                    <a:pt x="303" y="44"/>
                    <a:pt x="300" y="42"/>
                    <a:pt x="300" y="45"/>
                  </a:cubicBezTo>
                  <a:cubicBezTo>
                    <a:pt x="300" y="47"/>
                    <a:pt x="301" y="47"/>
                    <a:pt x="301" y="49"/>
                  </a:cubicBezTo>
                  <a:cubicBezTo>
                    <a:pt x="316" y="48"/>
                    <a:pt x="329" y="47"/>
                    <a:pt x="341" y="52"/>
                  </a:cubicBezTo>
                  <a:cubicBezTo>
                    <a:pt x="340" y="53"/>
                    <a:pt x="339" y="54"/>
                    <a:pt x="339" y="56"/>
                  </a:cubicBezTo>
                  <a:cubicBezTo>
                    <a:pt x="342" y="56"/>
                    <a:pt x="342" y="54"/>
                    <a:pt x="345" y="55"/>
                  </a:cubicBezTo>
                  <a:cubicBezTo>
                    <a:pt x="344" y="50"/>
                    <a:pt x="345" y="51"/>
                    <a:pt x="343" y="46"/>
                  </a:cubicBezTo>
                  <a:cubicBezTo>
                    <a:pt x="344" y="44"/>
                    <a:pt x="355" y="44"/>
                    <a:pt x="352" y="42"/>
                  </a:cubicBezTo>
                  <a:cubicBezTo>
                    <a:pt x="353" y="39"/>
                    <a:pt x="354" y="42"/>
                    <a:pt x="356" y="42"/>
                  </a:cubicBezTo>
                  <a:cubicBezTo>
                    <a:pt x="356" y="43"/>
                    <a:pt x="359" y="43"/>
                    <a:pt x="359" y="45"/>
                  </a:cubicBezTo>
                  <a:cubicBezTo>
                    <a:pt x="364" y="46"/>
                    <a:pt x="368" y="43"/>
                    <a:pt x="373" y="45"/>
                  </a:cubicBezTo>
                  <a:cubicBezTo>
                    <a:pt x="373" y="45"/>
                    <a:pt x="373" y="46"/>
                    <a:pt x="374" y="46"/>
                  </a:cubicBezTo>
                  <a:cubicBezTo>
                    <a:pt x="375" y="46"/>
                    <a:pt x="376" y="47"/>
                    <a:pt x="377" y="48"/>
                  </a:cubicBezTo>
                  <a:cubicBezTo>
                    <a:pt x="382" y="48"/>
                    <a:pt x="387" y="45"/>
                    <a:pt x="394" y="46"/>
                  </a:cubicBezTo>
                  <a:cubicBezTo>
                    <a:pt x="398" y="43"/>
                    <a:pt x="397" y="41"/>
                    <a:pt x="398" y="38"/>
                  </a:cubicBezTo>
                  <a:cubicBezTo>
                    <a:pt x="397" y="33"/>
                    <a:pt x="393" y="35"/>
                    <a:pt x="393" y="34"/>
                  </a:cubicBezTo>
                  <a:cubicBezTo>
                    <a:pt x="393" y="26"/>
                    <a:pt x="406" y="30"/>
                    <a:pt x="409" y="32"/>
                  </a:cubicBezTo>
                  <a:cubicBezTo>
                    <a:pt x="409" y="34"/>
                    <a:pt x="408" y="35"/>
                    <a:pt x="405" y="35"/>
                  </a:cubicBezTo>
                  <a:cubicBezTo>
                    <a:pt x="408" y="38"/>
                    <a:pt x="405" y="39"/>
                    <a:pt x="404" y="41"/>
                  </a:cubicBezTo>
                  <a:cubicBezTo>
                    <a:pt x="403" y="44"/>
                    <a:pt x="406" y="43"/>
                    <a:pt x="408" y="43"/>
                  </a:cubicBezTo>
                  <a:cubicBezTo>
                    <a:pt x="406" y="48"/>
                    <a:pt x="409" y="48"/>
                    <a:pt x="407" y="52"/>
                  </a:cubicBezTo>
                  <a:cubicBezTo>
                    <a:pt x="411" y="54"/>
                    <a:pt x="413" y="45"/>
                    <a:pt x="412" y="46"/>
                  </a:cubicBezTo>
                  <a:cubicBezTo>
                    <a:pt x="413" y="46"/>
                    <a:pt x="416" y="50"/>
                    <a:pt x="415" y="43"/>
                  </a:cubicBezTo>
                  <a:cubicBezTo>
                    <a:pt x="421" y="44"/>
                    <a:pt x="420" y="38"/>
                    <a:pt x="423" y="36"/>
                  </a:cubicBezTo>
                  <a:cubicBezTo>
                    <a:pt x="422" y="32"/>
                    <a:pt x="419" y="29"/>
                    <a:pt x="414" y="29"/>
                  </a:cubicBezTo>
                  <a:cubicBezTo>
                    <a:pt x="416" y="27"/>
                    <a:pt x="411" y="24"/>
                    <a:pt x="407" y="22"/>
                  </a:cubicBezTo>
                  <a:cubicBezTo>
                    <a:pt x="407" y="20"/>
                    <a:pt x="407" y="18"/>
                    <a:pt x="405" y="18"/>
                  </a:cubicBezTo>
                  <a:cubicBezTo>
                    <a:pt x="405" y="15"/>
                    <a:pt x="409" y="14"/>
                    <a:pt x="409" y="11"/>
                  </a:cubicBezTo>
                  <a:cubicBezTo>
                    <a:pt x="409" y="10"/>
                    <a:pt x="413" y="9"/>
                    <a:pt x="412" y="8"/>
                  </a:cubicBezTo>
                  <a:cubicBezTo>
                    <a:pt x="408" y="5"/>
                    <a:pt x="417" y="9"/>
                    <a:pt x="414" y="5"/>
                  </a:cubicBezTo>
                  <a:cubicBezTo>
                    <a:pt x="414" y="0"/>
                    <a:pt x="417" y="7"/>
                    <a:pt x="418" y="7"/>
                  </a:cubicBezTo>
                  <a:cubicBezTo>
                    <a:pt x="419" y="7"/>
                    <a:pt x="422" y="6"/>
                    <a:pt x="423" y="7"/>
                  </a:cubicBezTo>
                  <a:cubicBezTo>
                    <a:pt x="424" y="7"/>
                    <a:pt x="421" y="9"/>
                    <a:pt x="422" y="10"/>
                  </a:cubicBezTo>
                  <a:cubicBezTo>
                    <a:pt x="423" y="10"/>
                    <a:pt x="426" y="9"/>
                    <a:pt x="426" y="10"/>
                  </a:cubicBezTo>
                  <a:cubicBezTo>
                    <a:pt x="427" y="10"/>
                    <a:pt x="425" y="13"/>
                    <a:pt x="426" y="14"/>
                  </a:cubicBezTo>
                  <a:cubicBezTo>
                    <a:pt x="426" y="14"/>
                    <a:pt x="429" y="14"/>
                    <a:pt x="429" y="14"/>
                  </a:cubicBezTo>
                  <a:cubicBezTo>
                    <a:pt x="430" y="17"/>
                    <a:pt x="427" y="16"/>
                    <a:pt x="429" y="19"/>
                  </a:cubicBezTo>
                  <a:cubicBezTo>
                    <a:pt x="430" y="20"/>
                    <a:pt x="431" y="21"/>
                    <a:pt x="430" y="22"/>
                  </a:cubicBezTo>
                  <a:cubicBezTo>
                    <a:pt x="430" y="22"/>
                    <a:pt x="429" y="23"/>
                    <a:pt x="429" y="24"/>
                  </a:cubicBezTo>
                  <a:cubicBezTo>
                    <a:pt x="429" y="26"/>
                    <a:pt x="428" y="26"/>
                    <a:pt x="428" y="28"/>
                  </a:cubicBezTo>
                  <a:cubicBezTo>
                    <a:pt x="427" y="30"/>
                    <a:pt x="437" y="31"/>
                    <a:pt x="435" y="26"/>
                  </a:cubicBezTo>
                  <a:cubicBezTo>
                    <a:pt x="437" y="26"/>
                    <a:pt x="436" y="30"/>
                    <a:pt x="440" y="29"/>
                  </a:cubicBezTo>
                  <a:cubicBezTo>
                    <a:pt x="438" y="32"/>
                    <a:pt x="441" y="32"/>
                    <a:pt x="440" y="36"/>
                  </a:cubicBezTo>
                  <a:cubicBezTo>
                    <a:pt x="446" y="37"/>
                    <a:pt x="445" y="32"/>
                    <a:pt x="450" y="35"/>
                  </a:cubicBezTo>
                  <a:cubicBezTo>
                    <a:pt x="451" y="35"/>
                    <a:pt x="451" y="34"/>
                    <a:pt x="451" y="34"/>
                  </a:cubicBezTo>
                  <a:cubicBezTo>
                    <a:pt x="455" y="34"/>
                    <a:pt x="450" y="35"/>
                    <a:pt x="453" y="38"/>
                  </a:cubicBezTo>
                  <a:cubicBezTo>
                    <a:pt x="453" y="38"/>
                    <a:pt x="456" y="39"/>
                    <a:pt x="456" y="39"/>
                  </a:cubicBezTo>
                  <a:cubicBezTo>
                    <a:pt x="456" y="42"/>
                    <a:pt x="451" y="43"/>
                    <a:pt x="453" y="48"/>
                  </a:cubicBezTo>
                  <a:close/>
                  <a:moveTo>
                    <a:pt x="286" y="63"/>
                  </a:moveTo>
                  <a:cubicBezTo>
                    <a:pt x="285" y="61"/>
                    <a:pt x="288" y="59"/>
                    <a:pt x="286" y="59"/>
                  </a:cubicBezTo>
                  <a:cubicBezTo>
                    <a:pt x="286" y="60"/>
                    <a:pt x="286" y="60"/>
                    <a:pt x="284" y="60"/>
                  </a:cubicBezTo>
                  <a:cubicBezTo>
                    <a:pt x="284" y="58"/>
                    <a:pt x="285" y="56"/>
                    <a:pt x="283" y="56"/>
                  </a:cubicBezTo>
                  <a:cubicBezTo>
                    <a:pt x="281" y="58"/>
                    <a:pt x="275" y="63"/>
                    <a:pt x="272" y="59"/>
                  </a:cubicBezTo>
                  <a:cubicBezTo>
                    <a:pt x="271" y="55"/>
                    <a:pt x="278" y="60"/>
                    <a:pt x="276" y="55"/>
                  </a:cubicBezTo>
                  <a:cubicBezTo>
                    <a:pt x="275" y="54"/>
                    <a:pt x="273" y="55"/>
                    <a:pt x="273" y="53"/>
                  </a:cubicBezTo>
                  <a:cubicBezTo>
                    <a:pt x="271" y="52"/>
                    <a:pt x="270" y="55"/>
                    <a:pt x="268" y="56"/>
                  </a:cubicBezTo>
                  <a:cubicBezTo>
                    <a:pt x="265" y="57"/>
                    <a:pt x="261" y="56"/>
                    <a:pt x="258" y="57"/>
                  </a:cubicBezTo>
                  <a:cubicBezTo>
                    <a:pt x="258" y="57"/>
                    <a:pt x="257" y="58"/>
                    <a:pt x="256" y="59"/>
                  </a:cubicBezTo>
                  <a:cubicBezTo>
                    <a:pt x="252" y="60"/>
                    <a:pt x="247" y="60"/>
                    <a:pt x="242" y="60"/>
                  </a:cubicBezTo>
                  <a:cubicBezTo>
                    <a:pt x="243" y="63"/>
                    <a:pt x="240" y="64"/>
                    <a:pt x="242" y="64"/>
                  </a:cubicBezTo>
                  <a:cubicBezTo>
                    <a:pt x="242" y="63"/>
                    <a:pt x="244" y="63"/>
                    <a:pt x="244" y="66"/>
                  </a:cubicBezTo>
                  <a:cubicBezTo>
                    <a:pt x="250" y="67"/>
                    <a:pt x="259" y="60"/>
                    <a:pt x="261" y="66"/>
                  </a:cubicBezTo>
                  <a:cubicBezTo>
                    <a:pt x="257" y="63"/>
                    <a:pt x="259" y="66"/>
                    <a:pt x="256" y="67"/>
                  </a:cubicBezTo>
                  <a:cubicBezTo>
                    <a:pt x="254" y="67"/>
                    <a:pt x="252" y="68"/>
                    <a:pt x="251" y="70"/>
                  </a:cubicBezTo>
                  <a:cubicBezTo>
                    <a:pt x="258" y="71"/>
                    <a:pt x="262" y="68"/>
                    <a:pt x="269" y="69"/>
                  </a:cubicBezTo>
                  <a:cubicBezTo>
                    <a:pt x="269" y="70"/>
                    <a:pt x="269" y="73"/>
                    <a:pt x="270" y="73"/>
                  </a:cubicBezTo>
                  <a:cubicBezTo>
                    <a:pt x="271" y="71"/>
                    <a:pt x="273" y="71"/>
                    <a:pt x="275" y="71"/>
                  </a:cubicBezTo>
                  <a:cubicBezTo>
                    <a:pt x="275" y="69"/>
                    <a:pt x="276" y="67"/>
                    <a:pt x="277" y="66"/>
                  </a:cubicBezTo>
                  <a:cubicBezTo>
                    <a:pt x="280" y="63"/>
                    <a:pt x="279" y="66"/>
                    <a:pt x="283" y="66"/>
                  </a:cubicBezTo>
                  <a:cubicBezTo>
                    <a:pt x="283" y="64"/>
                    <a:pt x="284" y="62"/>
                    <a:pt x="286" y="63"/>
                  </a:cubicBezTo>
                  <a:close/>
                  <a:moveTo>
                    <a:pt x="296" y="111"/>
                  </a:moveTo>
                  <a:cubicBezTo>
                    <a:pt x="297" y="107"/>
                    <a:pt x="301" y="108"/>
                    <a:pt x="303" y="106"/>
                  </a:cubicBezTo>
                  <a:cubicBezTo>
                    <a:pt x="303" y="106"/>
                    <a:pt x="305" y="107"/>
                    <a:pt x="306" y="106"/>
                  </a:cubicBezTo>
                  <a:cubicBezTo>
                    <a:pt x="308" y="106"/>
                    <a:pt x="310" y="106"/>
                    <a:pt x="313" y="105"/>
                  </a:cubicBezTo>
                  <a:cubicBezTo>
                    <a:pt x="313" y="105"/>
                    <a:pt x="314" y="103"/>
                    <a:pt x="314" y="102"/>
                  </a:cubicBezTo>
                  <a:cubicBezTo>
                    <a:pt x="318" y="100"/>
                    <a:pt x="320" y="103"/>
                    <a:pt x="321" y="101"/>
                  </a:cubicBezTo>
                  <a:cubicBezTo>
                    <a:pt x="320" y="101"/>
                    <a:pt x="319" y="100"/>
                    <a:pt x="321" y="99"/>
                  </a:cubicBezTo>
                  <a:cubicBezTo>
                    <a:pt x="324" y="100"/>
                    <a:pt x="324" y="98"/>
                    <a:pt x="325" y="99"/>
                  </a:cubicBezTo>
                  <a:cubicBezTo>
                    <a:pt x="326" y="100"/>
                    <a:pt x="327" y="98"/>
                    <a:pt x="327" y="98"/>
                  </a:cubicBezTo>
                  <a:cubicBezTo>
                    <a:pt x="324" y="99"/>
                    <a:pt x="327" y="95"/>
                    <a:pt x="329" y="98"/>
                  </a:cubicBezTo>
                  <a:cubicBezTo>
                    <a:pt x="330" y="95"/>
                    <a:pt x="332" y="95"/>
                    <a:pt x="332" y="91"/>
                  </a:cubicBezTo>
                  <a:cubicBezTo>
                    <a:pt x="327" y="90"/>
                    <a:pt x="326" y="93"/>
                    <a:pt x="321" y="92"/>
                  </a:cubicBezTo>
                  <a:cubicBezTo>
                    <a:pt x="321" y="95"/>
                    <a:pt x="320" y="96"/>
                    <a:pt x="318" y="97"/>
                  </a:cubicBezTo>
                  <a:cubicBezTo>
                    <a:pt x="314" y="99"/>
                    <a:pt x="315" y="96"/>
                    <a:pt x="311" y="97"/>
                  </a:cubicBezTo>
                  <a:cubicBezTo>
                    <a:pt x="310" y="97"/>
                    <a:pt x="311" y="98"/>
                    <a:pt x="308" y="98"/>
                  </a:cubicBezTo>
                  <a:cubicBezTo>
                    <a:pt x="306" y="98"/>
                    <a:pt x="306" y="96"/>
                    <a:pt x="303" y="97"/>
                  </a:cubicBezTo>
                  <a:cubicBezTo>
                    <a:pt x="302" y="96"/>
                    <a:pt x="303" y="94"/>
                    <a:pt x="301" y="94"/>
                  </a:cubicBezTo>
                  <a:cubicBezTo>
                    <a:pt x="301" y="96"/>
                    <a:pt x="301" y="97"/>
                    <a:pt x="300" y="98"/>
                  </a:cubicBezTo>
                  <a:cubicBezTo>
                    <a:pt x="300" y="100"/>
                    <a:pt x="302" y="99"/>
                    <a:pt x="303" y="101"/>
                  </a:cubicBezTo>
                  <a:cubicBezTo>
                    <a:pt x="298" y="100"/>
                    <a:pt x="298" y="102"/>
                    <a:pt x="297" y="104"/>
                  </a:cubicBezTo>
                  <a:cubicBezTo>
                    <a:pt x="295" y="106"/>
                    <a:pt x="292" y="104"/>
                    <a:pt x="292" y="106"/>
                  </a:cubicBezTo>
                  <a:cubicBezTo>
                    <a:pt x="291" y="110"/>
                    <a:pt x="285" y="106"/>
                    <a:pt x="287" y="111"/>
                  </a:cubicBezTo>
                  <a:cubicBezTo>
                    <a:pt x="290" y="111"/>
                    <a:pt x="293" y="111"/>
                    <a:pt x="296" y="111"/>
                  </a:cubicBezTo>
                  <a:close/>
                  <a:moveTo>
                    <a:pt x="398" y="165"/>
                  </a:moveTo>
                  <a:cubicBezTo>
                    <a:pt x="397" y="166"/>
                    <a:pt x="397" y="167"/>
                    <a:pt x="397" y="167"/>
                  </a:cubicBezTo>
                  <a:cubicBezTo>
                    <a:pt x="396" y="167"/>
                    <a:pt x="393" y="168"/>
                    <a:pt x="393" y="168"/>
                  </a:cubicBezTo>
                  <a:cubicBezTo>
                    <a:pt x="391" y="170"/>
                    <a:pt x="394" y="174"/>
                    <a:pt x="391" y="174"/>
                  </a:cubicBezTo>
                  <a:cubicBezTo>
                    <a:pt x="391" y="172"/>
                    <a:pt x="391" y="170"/>
                    <a:pt x="390" y="170"/>
                  </a:cubicBezTo>
                  <a:cubicBezTo>
                    <a:pt x="390" y="171"/>
                    <a:pt x="390" y="173"/>
                    <a:pt x="390" y="175"/>
                  </a:cubicBezTo>
                  <a:cubicBezTo>
                    <a:pt x="392" y="175"/>
                    <a:pt x="394" y="175"/>
                    <a:pt x="397" y="175"/>
                  </a:cubicBezTo>
                  <a:cubicBezTo>
                    <a:pt x="396" y="177"/>
                    <a:pt x="399" y="179"/>
                    <a:pt x="400" y="181"/>
                  </a:cubicBezTo>
                  <a:cubicBezTo>
                    <a:pt x="401" y="185"/>
                    <a:pt x="402" y="184"/>
                    <a:pt x="404" y="186"/>
                  </a:cubicBezTo>
                  <a:cubicBezTo>
                    <a:pt x="402" y="187"/>
                    <a:pt x="400" y="187"/>
                    <a:pt x="401" y="189"/>
                  </a:cubicBezTo>
                  <a:cubicBezTo>
                    <a:pt x="401" y="191"/>
                    <a:pt x="403" y="191"/>
                    <a:pt x="402" y="193"/>
                  </a:cubicBezTo>
                  <a:cubicBezTo>
                    <a:pt x="404" y="193"/>
                    <a:pt x="406" y="193"/>
                    <a:pt x="408" y="193"/>
                  </a:cubicBezTo>
                  <a:cubicBezTo>
                    <a:pt x="410" y="192"/>
                    <a:pt x="410" y="188"/>
                    <a:pt x="409" y="185"/>
                  </a:cubicBezTo>
                  <a:cubicBezTo>
                    <a:pt x="408" y="184"/>
                    <a:pt x="406" y="184"/>
                    <a:pt x="405" y="182"/>
                  </a:cubicBezTo>
                  <a:cubicBezTo>
                    <a:pt x="408" y="175"/>
                    <a:pt x="405" y="179"/>
                    <a:pt x="404" y="177"/>
                  </a:cubicBezTo>
                  <a:cubicBezTo>
                    <a:pt x="402" y="174"/>
                    <a:pt x="402" y="169"/>
                    <a:pt x="401" y="165"/>
                  </a:cubicBezTo>
                  <a:cubicBezTo>
                    <a:pt x="400" y="166"/>
                    <a:pt x="399" y="165"/>
                    <a:pt x="398" y="165"/>
                  </a:cubicBezTo>
                  <a:close/>
                  <a:moveTo>
                    <a:pt x="453" y="209"/>
                  </a:moveTo>
                  <a:cubicBezTo>
                    <a:pt x="448" y="207"/>
                    <a:pt x="449" y="211"/>
                    <a:pt x="447" y="212"/>
                  </a:cubicBezTo>
                  <a:cubicBezTo>
                    <a:pt x="447" y="211"/>
                    <a:pt x="446" y="210"/>
                    <a:pt x="444" y="210"/>
                  </a:cubicBezTo>
                  <a:cubicBezTo>
                    <a:pt x="445" y="215"/>
                    <a:pt x="439" y="213"/>
                    <a:pt x="437" y="214"/>
                  </a:cubicBezTo>
                  <a:cubicBezTo>
                    <a:pt x="436" y="215"/>
                    <a:pt x="437" y="216"/>
                    <a:pt x="436" y="217"/>
                  </a:cubicBezTo>
                  <a:cubicBezTo>
                    <a:pt x="435" y="218"/>
                    <a:pt x="433" y="217"/>
                    <a:pt x="433" y="219"/>
                  </a:cubicBezTo>
                  <a:cubicBezTo>
                    <a:pt x="436" y="219"/>
                    <a:pt x="433" y="220"/>
                    <a:pt x="433" y="223"/>
                  </a:cubicBezTo>
                  <a:cubicBezTo>
                    <a:pt x="436" y="225"/>
                    <a:pt x="437" y="221"/>
                    <a:pt x="439" y="220"/>
                  </a:cubicBezTo>
                  <a:cubicBezTo>
                    <a:pt x="441" y="219"/>
                    <a:pt x="444" y="220"/>
                    <a:pt x="447" y="220"/>
                  </a:cubicBezTo>
                  <a:cubicBezTo>
                    <a:pt x="449" y="220"/>
                    <a:pt x="449" y="219"/>
                    <a:pt x="451" y="219"/>
                  </a:cubicBezTo>
                  <a:cubicBezTo>
                    <a:pt x="455" y="218"/>
                    <a:pt x="459" y="220"/>
                    <a:pt x="460" y="221"/>
                  </a:cubicBezTo>
                  <a:cubicBezTo>
                    <a:pt x="459" y="222"/>
                    <a:pt x="457" y="222"/>
                    <a:pt x="457" y="223"/>
                  </a:cubicBezTo>
                  <a:cubicBezTo>
                    <a:pt x="458" y="222"/>
                    <a:pt x="458" y="224"/>
                    <a:pt x="458" y="224"/>
                  </a:cubicBezTo>
                  <a:cubicBezTo>
                    <a:pt x="459" y="224"/>
                    <a:pt x="460" y="223"/>
                    <a:pt x="460" y="223"/>
                  </a:cubicBezTo>
                  <a:cubicBezTo>
                    <a:pt x="465" y="223"/>
                    <a:pt x="463" y="224"/>
                    <a:pt x="467" y="221"/>
                  </a:cubicBezTo>
                  <a:cubicBezTo>
                    <a:pt x="471" y="219"/>
                    <a:pt x="474" y="223"/>
                    <a:pt x="477" y="220"/>
                  </a:cubicBezTo>
                  <a:cubicBezTo>
                    <a:pt x="473" y="219"/>
                    <a:pt x="477" y="214"/>
                    <a:pt x="474" y="217"/>
                  </a:cubicBezTo>
                  <a:cubicBezTo>
                    <a:pt x="471" y="220"/>
                    <a:pt x="471" y="212"/>
                    <a:pt x="471" y="212"/>
                  </a:cubicBezTo>
                  <a:cubicBezTo>
                    <a:pt x="471" y="211"/>
                    <a:pt x="467" y="212"/>
                    <a:pt x="468" y="209"/>
                  </a:cubicBezTo>
                  <a:cubicBezTo>
                    <a:pt x="466" y="209"/>
                    <a:pt x="464" y="209"/>
                    <a:pt x="461" y="209"/>
                  </a:cubicBezTo>
                  <a:cubicBezTo>
                    <a:pt x="462" y="207"/>
                    <a:pt x="463" y="206"/>
                    <a:pt x="461" y="205"/>
                  </a:cubicBezTo>
                  <a:cubicBezTo>
                    <a:pt x="457" y="206"/>
                    <a:pt x="458" y="205"/>
                    <a:pt x="453" y="205"/>
                  </a:cubicBezTo>
                  <a:cubicBezTo>
                    <a:pt x="452" y="207"/>
                    <a:pt x="451" y="207"/>
                    <a:pt x="453" y="209"/>
                  </a:cubicBezTo>
                  <a:close/>
                  <a:moveTo>
                    <a:pt x="491" y="244"/>
                  </a:moveTo>
                  <a:cubicBezTo>
                    <a:pt x="490" y="244"/>
                    <a:pt x="489" y="244"/>
                    <a:pt x="489" y="243"/>
                  </a:cubicBezTo>
                  <a:cubicBezTo>
                    <a:pt x="495" y="244"/>
                    <a:pt x="489" y="233"/>
                    <a:pt x="495" y="234"/>
                  </a:cubicBezTo>
                  <a:cubicBezTo>
                    <a:pt x="498" y="237"/>
                    <a:pt x="499" y="233"/>
                    <a:pt x="503" y="234"/>
                  </a:cubicBezTo>
                  <a:cubicBezTo>
                    <a:pt x="501" y="226"/>
                    <a:pt x="491" y="224"/>
                    <a:pt x="482" y="226"/>
                  </a:cubicBezTo>
                  <a:cubicBezTo>
                    <a:pt x="481" y="225"/>
                    <a:pt x="481" y="225"/>
                    <a:pt x="481" y="223"/>
                  </a:cubicBezTo>
                  <a:cubicBezTo>
                    <a:pt x="478" y="222"/>
                    <a:pt x="477" y="226"/>
                    <a:pt x="474" y="226"/>
                  </a:cubicBezTo>
                  <a:cubicBezTo>
                    <a:pt x="472" y="226"/>
                    <a:pt x="472" y="224"/>
                    <a:pt x="470" y="224"/>
                  </a:cubicBezTo>
                  <a:cubicBezTo>
                    <a:pt x="468" y="225"/>
                    <a:pt x="467" y="226"/>
                    <a:pt x="465" y="227"/>
                  </a:cubicBezTo>
                  <a:cubicBezTo>
                    <a:pt x="463" y="228"/>
                    <a:pt x="462" y="228"/>
                    <a:pt x="460" y="228"/>
                  </a:cubicBezTo>
                  <a:cubicBezTo>
                    <a:pt x="460" y="231"/>
                    <a:pt x="459" y="232"/>
                    <a:pt x="457" y="233"/>
                  </a:cubicBezTo>
                  <a:cubicBezTo>
                    <a:pt x="457" y="244"/>
                    <a:pt x="455" y="245"/>
                    <a:pt x="456" y="257"/>
                  </a:cubicBezTo>
                  <a:cubicBezTo>
                    <a:pt x="461" y="259"/>
                    <a:pt x="458" y="253"/>
                    <a:pt x="463" y="254"/>
                  </a:cubicBezTo>
                  <a:cubicBezTo>
                    <a:pt x="462" y="251"/>
                    <a:pt x="463" y="249"/>
                    <a:pt x="464" y="248"/>
                  </a:cubicBezTo>
                  <a:cubicBezTo>
                    <a:pt x="466" y="245"/>
                    <a:pt x="464" y="241"/>
                    <a:pt x="465" y="237"/>
                  </a:cubicBezTo>
                  <a:cubicBezTo>
                    <a:pt x="466" y="237"/>
                    <a:pt x="468" y="235"/>
                    <a:pt x="468" y="234"/>
                  </a:cubicBezTo>
                  <a:cubicBezTo>
                    <a:pt x="469" y="233"/>
                    <a:pt x="468" y="230"/>
                    <a:pt x="470" y="230"/>
                  </a:cubicBezTo>
                  <a:cubicBezTo>
                    <a:pt x="472" y="230"/>
                    <a:pt x="474" y="230"/>
                    <a:pt x="475" y="228"/>
                  </a:cubicBezTo>
                  <a:cubicBezTo>
                    <a:pt x="473" y="233"/>
                    <a:pt x="480" y="229"/>
                    <a:pt x="479" y="233"/>
                  </a:cubicBezTo>
                  <a:cubicBezTo>
                    <a:pt x="480" y="237"/>
                    <a:pt x="480" y="235"/>
                    <a:pt x="479" y="240"/>
                  </a:cubicBezTo>
                  <a:cubicBezTo>
                    <a:pt x="481" y="240"/>
                    <a:pt x="482" y="240"/>
                    <a:pt x="482" y="241"/>
                  </a:cubicBezTo>
                  <a:cubicBezTo>
                    <a:pt x="481" y="241"/>
                    <a:pt x="480" y="241"/>
                    <a:pt x="479" y="243"/>
                  </a:cubicBezTo>
                  <a:cubicBezTo>
                    <a:pt x="484" y="241"/>
                    <a:pt x="489" y="247"/>
                    <a:pt x="491" y="244"/>
                  </a:cubicBezTo>
                  <a:close/>
                  <a:moveTo>
                    <a:pt x="516" y="238"/>
                  </a:moveTo>
                  <a:cubicBezTo>
                    <a:pt x="516" y="238"/>
                    <a:pt x="516" y="241"/>
                    <a:pt x="516" y="241"/>
                  </a:cubicBezTo>
                  <a:cubicBezTo>
                    <a:pt x="514" y="243"/>
                    <a:pt x="507" y="237"/>
                    <a:pt x="505" y="240"/>
                  </a:cubicBezTo>
                  <a:cubicBezTo>
                    <a:pt x="505" y="242"/>
                    <a:pt x="503" y="243"/>
                    <a:pt x="502" y="244"/>
                  </a:cubicBezTo>
                  <a:cubicBezTo>
                    <a:pt x="505" y="248"/>
                    <a:pt x="506" y="245"/>
                    <a:pt x="510" y="245"/>
                  </a:cubicBezTo>
                  <a:cubicBezTo>
                    <a:pt x="513" y="245"/>
                    <a:pt x="518" y="247"/>
                    <a:pt x="520" y="244"/>
                  </a:cubicBezTo>
                  <a:cubicBezTo>
                    <a:pt x="519" y="244"/>
                    <a:pt x="519" y="243"/>
                    <a:pt x="520" y="243"/>
                  </a:cubicBezTo>
                  <a:cubicBezTo>
                    <a:pt x="521" y="242"/>
                    <a:pt x="523" y="242"/>
                    <a:pt x="523" y="241"/>
                  </a:cubicBezTo>
                  <a:cubicBezTo>
                    <a:pt x="519" y="241"/>
                    <a:pt x="518" y="238"/>
                    <a:pt x="516" y="238"/>
                  </a:cubicBezTo>
                  <a:close/>
                  <a:moveTo>
                    <a:pt x="496" y="250"/>
                  </a:moveTo>
                  <a:cubicBezTo>
                    <a:pt x="496" y="249"/>
                    <a:pt x="495" y="247"/>
                    <a:pt x="493" y="248"/>
                  </a:cubicBezTo>
                  <a:cubicBezTo>
                    <a:pt x="493" y="248"/>
                    <a:pt x="494" y="251"/>
                    <a:pt x="493" y="251"/>
                  </a:cubicBezTo>
                  <a:cubicBezTo>
                    <a:pt x="491" y="251"/>
                    <a:pt x="489" y="251"/>
                    <a:pt x="486" y="251"/>
                  </a:cubicBezTo>
                  <a:cubicBezTo>
                    <a:pt x="489" y="256"/>
                    <a:pt x="482" y="252"/>
                    <a:pt x="482" y="255"/>
                  </a:cubicBezTo>
                  <a:cubicBezTo>
                    <a:pt x="484" y="255"/>
                    <a:pt x="485" y="255"/>
                    <a:pt x="486" y="255"/>
                  </a:cubicBezTo>
                  <a:cubicBezTo>
                    <a:pt x="487" y="257"/>
                    <a:pt x="485" y="257"/>
                    <a:pt x="485" y="258"/>
                  </a:cubicBezTo>
                  <a:cubicBezTo>
                    <a:pt x="489" y="259"/>
                    <a:pt x="488" y="255"/>
                    <a:pt x="491" y="255"/>
                  </a:cubicBezTo>
                  <a:cubicBezTo>
                    <a:pt x="492" y="256"/>
                    <a:pt x="494" y="257"/>
                    <a:pt x="498" y="257"/>
                  </a:cubicBezTo>
                  <a:cubicBezTo>
                    <a:pt x="497" y="251"/>
                    <a:pt x="507" y="256"/>
                    <a:pt x="505" y="248"/>
                  </a:cubicBezTo>
                  <a:cubicBezTo>
                    <a:pt x="500" y="247"/>
                    <a:pt x="498" y="250"/>
                    <a:pt x="496" y="25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7984688" y="3604086"/>
              <a:ext cx="29260" cy="20901"/>
            </a:xfrm>
            <a:custGeom>
              <a:avLst/>
              <a:gdLst>
                <a:gd name="T0" fmla="*/ 0 w 6"/>
                <a:gd name="T1" fmla="*/ 2 h 4"/>
                <a:gd name="T2" fmla="*/ 6 w 6"/>
                <a:gd name="T3" fmla="*/ 0 h 4"/>
                <a:gd name="T4" fmla="*/ 4 w 6"/>
                <a:gd name="T5" fmla="*/ 4 h 4"/>
                <a:gd name="T6" fmla="*/ 2 w 6"/>
                <a:gd name="T7" fmla="*/ 4 h 4"/>
                <a:gd name="T8" fmla="*/ 0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0"/>
                    <a:pt x="4" y="0"/>
                    <a:pt x="6" y="0"/>
                  </a:cubicBezTo>
                  <a:cubicBezTo>
                    <a:pt x="6" y="2"/>
                    <a:pt x="4" y="3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3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8722462" y="3624986"/>
              <a:ext cx="280061" cy="112863"/>
            </a:xfrm>
            <a:custGeom>
              <a:avLst/>
              <a:gdLst>
                <a:gd name="T0" fmla="*/ 56 w 57"/>
                <a:gd name="T1" fmla="*/ 16 h 23"/>
                <a:gd name="T2" fmla="*/ 43 w 57"/>
                <a:gd name="T3" fmla="*/ 20 h 23"/>
                <a:gd name="T4" fmla="*/ 41 w 57"/>
                <a:gd name="T5" fmla="*/ 13 h 23"/>
                <a:gd name="T6" fmla="*/ 25 w 57"/>
                <a:gd name="T7" fmla="*/ 10 h 23"/>
                <a:gd name="T8" fmla="*/ 24 w 57"/>
                <a:gd name="T9" fmla="*/ 6 h 23"/>
                <a:gd name="T10" fmla="*/ 10 w 57"/>
                <a:gd name="T11" fmla="*/ 6 h 23"/>
                <a:gd name="T12" fmla="*/ 0 w 57"/>
                <a:gd name="T13" fmla="*/ 9 h 23"/>
                <a:gd name="T14" fmla="*/ 5 w 57"/>
                <a:gd name="T15" fmla="*/ 2 h 23"/>
                <a:gd name="T16" fmla="*/ 18 w 57"/>
                <a:gd name="T17" fmla="*/ 0 h 23"/>
                <a:gd name="T18" fmla="*/ 22 w 57"/>
                <a:gd name="T19" fmla="*/ 3 h 23"/>
                <a:gd name="T20" fmla="*/ 27 w 57"/>
                <a:gd name="T21" fmla="*/ 5 h 23"/>
                <a:gd name="T22" fmla="*/ 38 w 57"/>
                <a:gd name="T23" fmla="*/ 6 h 23"/>
                <a:gd name="T24" fmla="*/ 42 w 57"/>
                <a:gd name="T25" fmla="*/ 13 h 23"/>
                <a:gd name="T26" fmla="*/ 46 w 57"/>
                <a:gd name="T27" fmla="*/ 14 h 23"/>
                <a:gd name="T28" fmla="*/ 56 w 57"/>
                <a:gd name="T2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23">
                  <a:moveTo>
                    <a:pt x="56" y="16"/>
                  </a:moveTo>
                  <a:cubicBezTo>
                    <a:pt x="57" y="23"/>
                    <a:pt x="44" y="15"/>
                    <a:pt x="43" y="20"/>
                  </a:cubicBezTo>
                  <a:cubicBezTo>
                    <a:pt x="40" y="20"/>
                    <a:pt x="43" y="14"/>
                    <a:pt x="41" y="13"/>
                  </a:cubicBezTo>
                  <a:cubicBezTo>
                    <a:pt x="36" y="12"/>
                    <a:pt x="30" y="11"/>
                    <a:pt x="25" y="10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18" y="6"/>
                    <a:pt x="14" y="5"/>
                    <a:pt x="10" y="6"/>
                  </a:cubicBezTo>
                  <a:cubicBezTo>
                    <a:pt x="6" y="7"/>
                    <a:pt x="4" y="10"/>
                    <a:pt x="0" y="9"/>
                  </a:cubicBezTo>
                  <a:cubicBezTo>
                    <a:pt x="0" y="5"/>
                    <a:pt x="6" y="6"/>
                    <a:pt x="5" y="2"/>
                  </a:cubicBezTo>
                  <a:cubicBezTo>
                    <a:pt x="9" y="1"/>
                    <a:pt x="17" y="4"/>
                    <a:pt x="18" y="0"/>
                  </a:cubicBezTo>
                  <a:cubicBezTo>
                    <a:pt x="24" y="1"/>
                    <a:pt x="16" y="2"/>
                    <a:pt x="22" y="3"/>
                  </a:cubicBezTo>
                  <a:cubicBezTo>
                    <a:pt x="22" y="3"/>
                    <a:pt x="26" y="4"/>
                    <a:pt x="27" y="5"/>
                  </a:cubicBezTo>
                  <a:cubicBezTo>
                    <a:pt x="28" y="6"/>
                    <a:pt x="32" y="6"/>
                    <a:pt x="38" y="6"/>
                  </a:cubicBezTo>
                  <a:cubicBezTo>
                    <a:pt x="36" y="11"/>
                    <a:pt x="45" y="7"/>
                    <a:pt x="42" y="13"/>
                  </a:cubicBezTo>
                  <a:cubicBezTo>
                    <a:pt x="44" y="11"/>
                    <a:pt x="45" y="12"/>
                    <a:pt x="46" y="14"/>
                  </a:cubicBezTo>
                  <a:cubicBezTo>
                    <a:pt x="49" y="15"/>
                    <a:pt x="55" y="13"/>
                    <a:pt x="56" y="16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9052683" y="3723219"/>
              <a:ext cx="119131" cy="64792"/>
            </a:xfrm>
            <a:custGeom>
              <a:avLst/>
              <a:gdLst>
                <a:gd name="T0" fmla="*/ 2 w 24"/>
                <a:gd name="T1" fmla="*/ 0 h 13"/>
                <a:gd name="T2" fmla="*/ 13 w 24"/>
                <a:gd name="T3" fmla="*/ 1 h 13"/>
                <a:gd name="T4" fmla="*/ 18 w 24"/>
                <a:gd name="T5" fmla="*/ 3 h 13"/>
                <a:gd name="T6" fmla="*/ 24 w 24"/>
                <a:gd name="T7" fmla="*/ 6 h 13"/>
                <a:gd name="T8" fmla="*/ 4 w 24"/>
                <a:gd name="T9" fmla="*/ 8 h 13"/>
                <a:gd name="T10" fmla="*/ 7 w 24"/>
                <a:gd name="T11" fmla="*/ 7 h 13"/>
                <a:gd name="T12" fmla="*/ 2 w 2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" y="0"/>
                  </a:moveTo>
                  <a:cubicBezTo>
                    <a:pt x="4" y="2"/>
                    <a:pt x="9" y="0"/>
                    <a:pt x="13" y="1"/>
                  </a:cubicBezTo>
                  <a:cubicBezTo>
                    <a:pt x="13" y="2"/>
                    <a:pt x="17" y="7"/>
                    <a:pt x="18" y="3"/>
                  </a:cubicBezTo>
                  <a:cubicBezTo>
                    <a:pt x="21" y="3"/>
                    <a:pt x="20" y="7"/>
                    <a:pt x="24" y="6"/>
                  </a:cubicBezTo>
                  <a:cubicBezTo>
                    <a:pt x="24" y="13"/>
                    <a:pt x="9" y="10"/>
                    <a:pt x="4" y="8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5"/>
                    <a:pt x="0" y="5"/>
                    <a:pt x="2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9012973" y="3744119"/>
              <a:ext cx="43890" cy="33441"/>
            </a:xfrm>
            <a:custGeom>
              <a:avLst/>
              <a:gdLst>
                <a:gd name="T0" fmla="*/ 7 w 9"/>
                <a:gd name="T1" fmla="*/ 7 h 7"/>
                <a:gd name="T2" fmla="*/ 0 w 9"/>
                <a:gd name="T3" fmla="*/ 6 h 7"/>
                <a:gd name="T4" fmla="*/ 7 w 9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7" y="7"/>
                  </a:moveTo>
                  <a:cubicBezTo>
                    <a:pt x="5" y="6"/>
                    <a:pt x="3" y="5"/>
                    <a:pt x="0" y="6"/>
                  </a:cubicBezTo>
                  <a:cubicBezTo>
                    <a:pt x="1" y="3"/>
                    <a:pt x="9" y="0"/>
                    <a:pt x="7" y="7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8893842" y="3752480"/>
              <a:ext cx="54340" cy="39711"/>
            </a:xfrm>
            <a:custGeom>
              <a:avLst/>
              <a:gdLst>
                <a:gd name="T0" fmla="*/ 1 w 11"/>
                <a:gd name="T1" fmla="*/ 2 h 8"/>
                <a:gd name="T2" fmla="*/ 10 w 11"/>
                <a:gd name="T3" fmla="*/ 5 h 8"/>
                <a:gd name="T4" fmla="*/ 1 w 11"/>
                <a:gd name="T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1" y="2"/>
                  </a:moveTo>
                  <a:cubicBezTo>
                    <a:pt x="4" y="3"/>
                    <a:pt x="11" y="0"/>
                    <a:pt x="10" y="5"/>
                  </a:cubicBezTo>
                  <a:cubicBezTo>
                    <a:pt x="7" y="4"/>
                    <a:pt x="0" y="8"/>
                    <a:pt x="1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9063133" y="1075125"/>
              <a:ext cx="1701268" cy="1270751"/>
            </a:xfrm>
            <a:custGeom>
              <a:avLst/>
              <a:gdLst>
                <a:gd name="T0" fmla="*/ 244 w 344"/>
                <a:gd name="T1" fmla="*/ 29 h 257"/>
                <a:gd name="T2" fmla="*/ 258 w 344"/>
                <a:gd name="T3" fmla="*/ 30 h 257"/>
                <a:gd name="T4" fmla="*/ 277 w 344"/>
                <a:gd name="T5" fmla="*/ 26 h 257"/>
                <a:gd name="T6" fmla="*/ 289 w 344"/>
                <a:gd name="T7" fmla="*/ 27 h 257"/>
                <a:gd name="T8" fmla="*/ 287 w 344"/>
                <a:gd name="T9" fmla="*/ 31 h 257"/>
                <a:gd name="T10" fmla="*/ 324 w 344"/>
                <a:gd name="T11" fmla="*/ 24 h 257"/>
                <a:gd name="T12" fmla="*/ 343 w 344"/>
                <a:gd name="T13" fmla="*/ 29 h 257"/>
                <a:gd name="T14" fmla="*/ 318 w 344"/>
                <a:gd name="T15" fmla="*/ 41 h 257"/>
                <a:gd name="T16" fmla="*/ 311 w 344"/>
                <a:gd name="T17" fmla="*/ 51 h 257"/>
                <a:gd name="T18" fmla="*/ 298 w 344"/>
                <a:gd name="T19" fmla="*/ 65 h 257"/>
                <a:gd name="T20" fmla="*/ 301 w 344"/>
                <a:gd name="T21" fmla="*/ 78 h 257"/>
                <a:gd name="T22" fmla="*/ 293 w 344"/>
                <a:gd name="T23" fmla="*/ 90 h 257"/>
                <a:gd name="T24" fmla="*/ 303 w 344"/>
                <a:gd name="T25" fmla="*/ 107 h 257"/>
                <a:gd name="T26" fmla="*/ 294 w 344"/>
                <a:gd name="T27" fmla="*/ 120 h 257"/>
                <a:gd name="T28" fmla="*/ 284 w 344"/>
                <a:gd name="T29" fmla="*/ 131 h 257"/>
                <a:gd name="T30" fmla="*/ 298 w 344"/>
                <a:gd name="T31" fmla="*/ 156 h 257"/>
                <a:gd name="T32" fmla="*/ 276 w 344"/>
                <a:gd name="T33" fmla="*/ 153 h 257"/>
                <a:gd name="T34" fmla="*/ 275 w 344"/>
                <a:gd name="T35" fmla="*/ 162 h 257"/>
                <a:gd name="T36" fmla="*/ 265 w 344"/>
                <a:gd name="T37" fmla="*/ 176 h 257"/>
                <a:gd name="T38" fmla="*/ 242 w 344"/>
                <a:gd name="T39" fmla="*/ 182 h 257"/>
                <a:gd name="T40" fmla="*/ 231 w 344"/>
                <a:gd name="T41" fmla="*/ 189 h 257"/>
                <a:gd name="T42" fmla="*/ 224 w 344"/>
                <a:gd name="T43" fmla="*/ 197 h 257"/>
                <a:gd name="T44" fmla="*/ 193 w 344"/>
                <a:gd name="T45" fmla="*/ 205 h 257"/>
                <a:gd name="T46" fmla="*/ 185 w 344"/>
                <a:gd name="T47" fmla="*/ 218 h 257"/>
                <a:gd name="T48" fmla="*/ 176 w 344"/>
                <a:gd name="T49" fmla="*/ 229 h 257"/>
                <a:gd name="T50" fmla="*/ 174 w 344"/>
                <a:gd name="T51" fmla="*/ 240 h 257"/>
                <a:gd name="T52" fmla="*/ 155 w 344"/>
                <a:gd name="T53" fmla="*/ 252 h 257"/>
                <a:gd name="T54" fmla="*/ 136 w 344"/>
                <a:gd name="T55" fmla="*/ 242 h 257"/>
                <a:gd name="T56" fmla="*/ 124 w 344"/>
                <a:gd name="T57" fmla="*/ 228 h 257"/>
                <a:gd name="T58" fmla="*/ 117 w 344"/>
                <a:gd name="T59" fmla="*/ 218 h 257"/>
                <a:gd name="T60" fmla="*/ 112 w 344"/>
                <a:gd name="T61" fmla="*/ 197 h 257"/>
                <a:gd name="T62" fmla="*/ 115 w 344"/>
                <a:gd name="T63" fmla="*/ 190 h 257"/>
                <a:gd name="T64" fmla="*/ 124 w 344"/>
                <a:gd name="T65" fmla="*/ 179 h 257"/>
                <a:gd name="T66" fmla="*/ 119 w 344"/>
                <a:gd name="T67" fmla="*/ 165 h 257"/>
                <a:gd name="T68" fmla="*/ 122 w 344"/>
                <a:gd name="T69" fmla="*/ 153 h 257"/>
                <a:gd name="T70" fmla="*/ 108 w 344"/>
                <a:gd name="T71" fmla="*/ 149 h 257"/>
                <a:gd name="T72" fmla="*/ 98 w 344"/>
                <a:gd name="T73" fmla="*/ 131 h 257"/>
                <a:gd name="T74" fmla="*/ 88 w 344"/>
                <a:gd name="T75" fmla="*/ 111 h 257"/>
                <a:gd name="T76" fmla="*/ 63 w 344"/>
                <a:gd name="T77" fmla="*/ 99 h 257"/>
                <a:gd name="T78" fmla="*/ 28 w 344"/>
                <a:gd name="T79" fmla="*/ 100 h 257"/>
                <a:gd name="T80" fmla="*/ 28 w 344"/>
                <a:gd name="T81" fmla="*/ 92 h 257"/>
                <a:gd name="T82" fmla="*/ 14 w 344"/>
                <a:gd name="T83" fmla="*/ 79 h 257"/>
                <a:gd name="T84" fmla="*/ 21 w 344"/>
                <a:gd name="T85" fmla="*/ 66 h 257"/>
                <a:gd name="T86" fmla="*/ 37 w 344"/>
                <a:gd name="T87" fmla="*/ 59 h 257"/>
                <a:gd name="T88" fmla="*/ 40 w 344"/>
                <a:gd name="T89" fmla="*/ 51 h 257"/>
                <a:gd name="T90" fmla="*/ 36 w 344"/>
                <a:gd name="T91" fmla="*/ 45 h 257"/>
                <a:gd name="T92" fmla="*/ 49 w 344"/>
                <a:gd name="T93" fmla="*/ 41 h 257"/>
                <a:gd name="T94" fmla="*/ 63 w 344"/>
                <a:gd name="T95" fmla="*/ 27 h 257"/>
                <a:gd name="T96" fmla="*/ 105 w 344"/>
                <a:gd name="T97" fmla="*/ 22 h 257"/>
                <a:gd name="T98" fmla="*/ 124 w 344"/>
                <a:gd name="T99" fmla="*/ 27 h 257"/>
                <a:gd name="T100" fmla="*/ 143 w 344"/>
                <a:gd name="T101" fmla="*/ 17 h 257"/>
                <a:gd name="T102" fmla="*/ 160 w 344"/>
                <a:gd name="T103" fmla="*/ 19 h 257"/>
                <a:gd name="T104" fmla="*/ 165 w 344"/>
                <a:gd name="T105" fmla="*/ 9 h 257"/>
                <a:gd name="T106" fmla="*/ 197 w 344"/>
                <a:gd name="T107" fmla="*/ 2 h 257"/>
                <a:gd name="T108" fmla="*/ 242 w 344"/>
                <a:gd name="T109" fmla="*/ 1 h 257"/>
                <a:gd name="T110" fmla="*/ 276 w 344"/>
                <a:gd name="T111" fmla="*/ 12 h 257"/>
                <a:gd name="T112" fmla="*/ 287 w 344"/>
                <a:gd name="T113" fmla="*/ 20 h 257"/>
                <a:gd name="T114" fmla="*/ 240 w 344"/>
                <a:gd name="T115" fmla="*/ 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4" h="257">
                  <a:moveTo>
                    <a:pt x="232" y="26"/>
                  </a:moveTo>
                  <a:cubicBezTo>
                    <a:pt x="233" y="27"/>
                    <a:pt x="235" y="27"/>
                    <a:pt x="235" y="29"/>
                  </a:cubicBezTo>
                  <a:cubicBezTo>
                    <a:pt x="237" y="30"/>
                    <a:pt x="239" y="27"/>
                    <a:pt x="240" y="27"/>
                  </a:cubicBezTo>
                  <a:cubicBezTo>
                    <a:pt x="242" y="27"/>
                    <a:pt x="242" y="29"/>
                    <a:pt x="244" y="29"/>
                  </a:cubicBezTo>
                  <a:cubicBezTo>
                    <a:pt x="245" y="28"/>
                    <a:pt x="245" y="27"/>
                    <a:pt x="247" y="27"/>
                  </a:cubicBezTo>
                  <a:cubicBezTo>
                    <a:pt x="248" y="27"/>
                    <a:pt x="249" y="27"/>
                    <a:pt x="251" y="27"/>
                  </a:cubicBezTo>
                  <a:cubicBezTo>
                    <a:pt x="256" y="26"/>
                    <a:pt x="262" y="24"/>
                    <a:pt x="266" y="26"/>
                  </a:cubicBezTo>
                  <a:cubicBezTo>
                    <a:pt x="265" y="29"/>
                    <a:pt x="259" y="27"/>
                    <a:pt x="258" y="30"/>
                  </a:cubicBezTo>
                  <a:cubicBezTo>
                    <a:pt x="258" y="33"/>
                    <a:pt x="261" y="30"/>
                    <a:pt x="261" y="30"/>
                  </a:cubicBezTo>
                  <a:cubicBezTo>
                    <a:pt x="263" y="30"/>
                    <a:pt x="263" y="32"/>
                    <a:pt x="268" y="30"/>
                  </a:cubicBezTo>
                  <a:cubicBezTo>
                    <a:pt x="268" y="30"/>
                    <a:pt x="269" y="29"/>
                    <a:pt x="270" y="29"/>
                  </a:cubicBezTo>
                  <a:cubicBezTo>
                    <a:pt x="271" y="28"/>
                    <a:pt x="277" y="26"/>
                    <a:pt x="277" y="26"/>
                  </a:cubicBezTo>
                  <a:cubicBezTo>
                    <a:pt x="280" y="29"/>
                    <a:pt x="276" y="25"/>
                    <a:pt x="279" y="24"/>
                  </a:cubicBezTo>
                  <a:cubicBezTo>
                    <a:pt x="279" y="24"/>
                    <a:pt x="283" y="25"/>
                    <a:pt x="283" y="24"/>
                  </a:cubicBezTo>
                  <a:cubicBezTo>
                    <a:pt x="284" y="24"/>
                    <a:pt x="286" y="22"/>
                    <a:pt x="290" y="23"/>
                  </a:cubicBezTo>
                  <a:cubicBezTo>
                    <a:pt x="290" y="25"/>
                    <a:pt x="290" y="27"/>
                    <a:pt x="289" y="27"/>
                  </a:cubicBezTo>
                  <a:cubicBezTo>
                    <a:pt x="288" y="28"/>
                    <a:pt x="287" y="29"/>
                    <a:pt x="286" y="30"/>
                  </a:cubicBezTo>
                  <a:cubicBezTo>
                    <a:pt x="284" y="32"/>
                    <a:pt x="284" y="35"/>
                    <a:pt x="280" y="34"/>
                  </a:cubicBezTo>
                  <a:cubicBezTo>
                    <a:pt x="281" y="38"/>
                    <a:pt x="283" y="33"/>
                    <a:pt x="286" y="34"/>
                  </a:cubicBezTo>
                  <a:cubicBezTo>
                    <a:pt x="287" y="35"/>
                    <a:pt x="286" y="32"/>
                    <a:pt x="287" y="31"/>
                  </a:cubicBezTo>
                  <a:cubicBezTo>
                    <a:pt x="289" y="30"/>
                    <a:pt x="294" y="32"/>
                    <a:pt x="294" y="29"/>
                  </a:cubicBezTo>
                  <a:cubicBezTo>
                    <a:pt x="298" y="33"/>
                    <a:pt x="306" y="26"/>
                    <a:pt x="308" y="30"/>
                  </a:cubicBezTo>
                  <a:cubicBezTo>
                    <a:pt x="310" y="29"/>
                    <a:pt x="311" y="27"/>
                    <a:pt x="312" y="26"/>
                  </a:cubicBezTo>
                  <a:cubicBezTo>
                    <a:pt x="317" y="27"/>
                    <a:pt x="320" y="24"/>
                    <a:pt x="324" y="24"/>
                  </a:cubicBezTo>
                  <a:cubicBezTo>
                    <a:pt x="323" y="24"/>
                    <a:pt x="325" y="26"/>
                    <a:pt x="325" y="26"/>
                  </a:cubicBezTo>
                  <a:cubicBezTo>
                    <a:pt x="326" y="26"/>
                    <a:pt x="331" y="25"/>
                    <a:pt x="332" y="26"/>
                  </a:cubicBezTo>
                  <a:cubicBezTo>
                    <a:pt x="334" y="28"/>
                    <a:pt x="333" y="25"/>
                    <a:pt x="335" y="26"/>
                  </a:cubicBezTo>
                  <a:cubicBezTo>
                    <a:pt x="338" y="26"/>
                    <a:pt x="340" y="29"/>
                    <a:pt x="343" y="29"/>
                  </a:cubicBezTo>
                  <a:cubicBezTo>
                    <a:pt x="344" y="32"/>
                    <a:pt x="342" y="31"/>
                    <a:pt x="340" y="31"/>
                  </a:cubicBezTo>
                  <a:cubicBezTo>
                    <a:pt x="340" y="32"/>
                    <a:pt x="338" y="34"/>
                    <a:pt x="338" y="34"/>
                  </a:cubicBezTo>
                  <a:cubicBezTo>
                    <a:pt x="334" y="36"/>
                    <a:pt x="328" y="35"/>
                    <a:pt x="328" y="40"/>
                  </a:cubicBezTo>
                  <a:cubicBezTo>
                    <a:pt x="324" y="40"/>
                    <a:pt x="320" y="39"/>
                    <a:pt x="318" y="41"/>
                  </a:cubicBezTo>
                  <a:cubicBezTo>
                    <a:pt x="320" y="43"/>
                    <a:pt x="323" y="44"/>
                    <a:pt x="317" y="44"/>
                  </a:cubicBezTo>
                  <a:cubicBezTo>
                    <a:pt x="317" y="46"/>
                    <a:pt x="319" y="45"/>
                    <a:pt x="321" y="45"/>
                  </a:cubicBezTo>
                  <a:cubicBezTo>
                    <a:pt x="319" y="49"/>
                    <a:pt x="312" y="49"/>
                    <a:pt x="311" y="54"/>
                  </a:cubicBezTo>
                  <a:cubicBezTo>
                    <a:pt x="308" y="54"/>
                    <a:pt x="312" y="52"/>
                    <a:pt x="311" y="51"/>
                  </a:cubicBezTo>
                  <a:cubicBezTo>
                    <a:pt x="310" y="51"/>
                    <a:pt x="307" y="53"/>
                    <a:pt x="304" y="54"/>
                  </a:cubicBezTo>
                  <a:cubicBezTo>
                    <a:pt x="304" y="55"/>
                    <a:pt x="306" y="55"/>
                    <a:pt x="307" y="55"/>
                  </a:cubicBezTo>
                  <a:cubicBezTo>
                    <a:pt x="303" y="58"/>
                    <a:pt x="305" y="57"/>
                    <a:pt x="304" y="62"/>
                  </a:cubicBezTo>
                  <a:cubicBezTo>
                    <a:pt x="304" y="64"/>
                    <a:pt x="299" y="64"/>
                    <a:pt x="298" y="65"/>
                  </a:cubicBezTo>
                  <a:cubicBezTo>
                    <a:pt x="298" y="66"/>
                    <a:pt x="299" y="69"/>
                    <a:pt x="298" y="69"/>
                  </a:cubicBezTo>
                  <a:cubicBezTo>
                    <a:pt x="297" y="70"/>
                    <a:pt x="295" y="70"/>
                    <a:pt x="293" y="71"/>
                  </a:cubicBezTo>
                  <a:cubicBezTo>
                    <a:pt x="293" y="73"/>
                    <a:pt x="295" y="73"/>
                    <a:pt x="296" y="75"/>
                  </a:cubicBezTo>
                  <a:cubicBezTo>
                    <a:pt x="296" y="78"/>
                    <a:pt x="300" y="77"/>
                    <a:pt x="301" y="78"/>
                  </a:cubicBezTo>
                  <a:cubicBezTo>
                    <a:pt x="302" y="78"/>
                    <a:pt x="301" y="80"/>
                    <a:pt x="301" y="80"/>
                  </a:cubicBezTo>
                  <a:cubicBezTo>
                    <a:pt x="302" y="81"/>
                    <a:pt x="304" y="81"/>
                    <a:pt x="305" y="82"/>
                  </a:cubicBezTo>
                  <a:cubicBezTo>
                    <a:pt x="305" y="84"/>
                    <a:pt x="307" y="85"/>
                    <a:pt x="307" y="88"/>
                  </a:cubicBezTo>
                  <a:cubicBezTo>
                    <a:pt x="302" y="89"/>
                    <a:pt x="298" y="88"/>
                    <a:pt x="293" y="90"/>
                  </a:cubicBezTo>
                  <a:cubicBezTo>
                    <a:pt x="296" y="94"/>
                    <a:pt x="299" y="98"/>
                    <a:pt x="307" y="97"/>
                  </a:cubicBezTo>
                  <a:cubicBezTo>
                    <a:pt x="306" y="100"/>
                    <a:pt x="308" y="100"/>
                    <a:pt x="310" y="100"/>
                  </a:cubicBezTo>
                  <a:cubicBezTo>
                    <a:pt x="310" y="103"/>
                    <a:pt x="307" y="102"/>
                    <a:pt x="307" y="104"/>
                  </a:cubicBezTo>
                  <a:cubicBezTo>
                    <a:pt x="307" y="106"/>
                    <a:pt x="305" y="107"/>
                    <a:pt x="303" y="107"/>
                  </a:cubicBezTo>
                  <a:cubicBezTo>
                    <a:pt x="301" y="112"/>
                    <a:pt x="308" y="109"/>
                    <a:pt x="307" y="114"/>
                  </a:cubicBezTo>
                  <a:cubicBezTo>
                    <a:pt x="304" y="114"/>
                    <a:pt x="304" y="115"/>
                    <a:pt x="305" y="116"/>
                  </a:cubicBezTo>
                  <a:cubicBezTo>
                    <a:pt x="304" y="120"/>
                    <a:pt x="301" y="115"/>
                    <a:pt x="298" y="116"/>
                  </a:cubicBezTo>
                  <a:cubicBezTo>
                    <a:pt x="296" y="116"/>
                    <a:pt x="297" y="120"/>
                    <a:pt x="294" y="120"/>
                  </a:cubicBezTo>
                  <a:cubicBezTo>
                    <a:pt x="294" y="122"/>
                    <a:pt x="295" y="123"/>
                    <a:pt x="297" y="124"/>
                  </a:cubicBezTo>
                  <a:cubicBezTo>
                    <a:pt x="297" y="126"/>
                    <a:pt x="293" y="125"/>
                    <a:pt x="291" y="125"/>
                  </a:cubicBezTo>
                  <a:cubicBezTo>
                    <a:pt x="287" y="126"/>
                    <a:pt x="284" y="129"/>
                    <a:pt x="280" y="130"/>
                  </a:cubicBezTo>
                  <a:cubicBezTo>
                    <a:pt x="280" y="132"/>
                    <a:pt x="283" y="130"/>
                    <a:pt x="284" y="131"/>
                  </a:cubicBezTo>
                  <a:cubicBezTo>
                    <a:pt x="286" y="132"/>
                    <a:pt x="287" y="137"/>
                    <a:pt x="290" y="135"/>
                  </a:cubicBezTo>
                  <a:cubicBezTo>
                    <a:pt x="291" y="138"/>
                    <a:pt x="288" y="138"/>
                    <a:pt x="287" y="139"/>
                  </a:cubicBezTo>
                  <a:cubicBezTo>
                    <a:pt x="286" y="141"/>
                    <a:pt x="289" y="146"/>
                    <a:pt x="286" y="146"/>
                  </a:cubicBezTo>
                  <a:cubicBezTo>
                    <a:pt x="288" y="152"/>
                    <a:pt x="297" y="150"/>
                    <a:pt x="298" y="156"/>
                  </a:cubicBezTo>
                  <a:cubicBezTo>
                    <a:pt x="296" y="156"/>
                    <a:pt x="293" y="157"/>
                    <a:pt x="293" y="155"/>
                  </a:cubicBezTo>
                  <a:cubicBezTo>
                    <a:pt x="291" y="155"/>
                    <a:pt x="292" y="156"/>
                    <a:pt x="293" y="156"/>
                  </a:cubicBezTo>
                  <a:cubicBezTo>
                    <a:pt x="289" y="160"/>
                    <a:pt x="287" y="160"/>
                    <a:pt x="280" y="159"/>
                  </a:cubicBezTo>
                  <a:cubicBezTo>
                    <a:pt x="282" y="154"/>
                    <a:pt x="274" y="159"/>
                    <a:pt x="276" y="153"/>
                  </a:cubicBezTo>
                  <a:cubicBezTo>
                    <a:pt x="272" y="152"/>
                    <a:pt x="272" y="156"/>
                    <a:pt x="268" y="155"/>
                  </a:cubicBezTo>
                  <a:cubicBezTo>
                    <a:pt x="269" y="157"/>
                    <a:pt x="269" y="158"/>
                    <a:pt x="266" y="158"/>
                  </a:cubicBezTo>
                  <a:cubicBezTo>
                    <a:pt x="266" y="160"/>
                    <a:pt x="274" y="160"/>
                    <a:pt x="268" y="160"/>
                  </a:cubicBezTo>
                  <a:cubicBezTo>
                    <a:pt x="269" y="163"/>
                    <a:pt x="272" y="162"/>
                    <a:pt x="275" y="162"/>
                  </a:cubicBezTo>
                  <a:cubicBezTo>
                    <a:pt x="278" y="162"/>
                    <a:pt x="282" y="164"/>
                    <a:pt x="286" y="163"/>
                  </a:cubicBezTo>
                  <a:cubicBezTo>
                    <a:pt x="283" y="168"/>
                    <a:pt x="280" y="171"/>
                    <a:pt x="276" y="175"/>
                  </a:cubicBezTo>
                  <a:cubicBezTo>
                    <a:pt x="273" y="174"/>
                    <a:pt x="270" y="175"/>
                    <a:pt x="268" y="176"/>
                  </a:cubicBezTo>
                  <a:cubicBezTo>
                    <a:pt x="267" y="176"/>
                    <a:pt x="265" y="176"/>
                    <a:pt x="265" y="176"/>
                  </a:cubicBezTo>
                  <a:cubicBezTo>
                    <a:pt x="263" y="178"/>
                    <a:pt x="264" y="176"/>
                    <a:pt x="262" y="176"/>
                  </a:cubicBezTo>
                  <a:cubicBezTo>
                    <a:pt x="258" y="176"/>
                    <a:pt x="255" y="179"/>
                    <a:pt x="249" y="179"/>
                  </a:cubicBezTo>
                  <a:cubicBezTo>
                    <a:pt x="247" y="179"/>
                    <a:pt x="249" y="180"/>
                    <a:pt x="249" y="180"/>
                  </a:cubicBezTo>
                  <a:cubicBezTo>
                    <a:pt x="248" y="183"/>
                    <a:pt x="247" y="181"/>
                    <a:pt x="242" y="182"/>
                  </a:cubicBezTo>
                  <a:cubicBezTo>
                    <a:pt x="242" y="183"/>
                    <a:pt x="244" y="183"/>
                    <a:pt x="245" y="183"/>
                  </a:cubicBezTo>
                  <a:cubicBezTo>
                    <a:pt x="245" y="185"/>
                    <a:pt x="235" y="186"/>
                    <a:pt x="237" y="182"/>
                  </a:cubicBezTo>
                  <a:cubicBezTo>
                    <a:pt x="236" y="182"/>
                    <a:pt x="232" y="182"/>
                    <a:pt x="231" y="183"/>
                  </a:cubicBezTo>
                  <a:cubicBezTo>
                    <a:pt x="230" y="184"/>
                    <a:pt x="232" y="187"/>
                    <a:pt x="231" y="189"/>
                  </a:cubicBezTo>
                  <a:cubicBezTo>
                    <a:pt x="231" y="188"/>
                    <a:pt x="227" y="187"/>
                    <a:pt x="227" y="189"/>
                  </a:cubicBezTo>
                  <a:cubicBezTo>
                    <a:pt x="227" y="189"/>
                    <a:pt x="229" y="191"/>
                    <a:pt x="228" y="193"/>
                  </a:cubicBezTo>
                  <a:cubicBezTo>
                    <a:pt x="226" y="194"/>
                    <a:pt x="226" y="193"/>
                    <a:pt x="224" y="193"/>
                  </a:cubicBezTo>
                  <a:cubicBezTo>
                    <a:pt x="224" y="194"/>
                    <a:pt x="224" y="196"/>
                    <a:pt x="224" y="197"/>
                  </a:cubicBezTo>
                  <a:cubicBezTo>
                    <a:pt x="223" y="197"/>
                    <a:pt x="222" y="197"/>
                    <a:pt x="221" y="197"/>
                  </a:cubicBezTo>
                  <a:cubicBezTo>
                    <a:pt x="220" y="197"/>
                    <a:pt x="221" y="199"/>
                    <a:pt x="220" y="200"/>
                  </a:cubicBezTo>
                  <a:cubicBezTo>
                    <a:pt x="218" y="201"/>
                    <a:pt x="212" y="199"/>
                    <a:pt x="213" y="204"/>
                  </a:cubicBezTo>
                  <a:cubicBezTo>
                    <a:pt x="207" y="205"/>
                    <a:pt x="201" y="206"/>
                    <a:pt x="193" y="205"/>
                  </a:cubicBezTo>
                  <a:cubicBezTo>
                    <a:pt x="190" y="207"/>
                    <a:pt x="189" y="214"/>
                    <a:pt x="185" y="211"/>
                  </a:cubicBezTo>
                  <a:cubicBezTo>
                    <a:pt x="185" y="212"/>
                    <a:pt x="187" y="213"/>
                    <a:pt x="186" y="215"/>
                  </a:cubicBezTo>
                  <a:cubicBezTo>
                    <a:pt x="186" y="215"/>
                    <a:pt x="184" y="215"/>
                    <a:pt x="183" y="215"/>
                  </a:cubicBezTo>
                  <a:cubicBezTo>
                    <a:pt x="183" y="216"/>
                    <a:pt x="185" y="217"/>
                    <a:pt x="185" y="218"/>
                  </a:cubicBezTo>
                  <a:cubicBezTo>
                    <a:pt x="185" y="218"/>
                    <a:pt x="183" y="219"/>
                    <a:pt x="183" y="219"/>
                  </a:cubicBezTo>
                  <a:cubicBezTo>
                    <a:pt x="183" y="221"/>
                    <a:pt x="179" y="224"/>
                    <a:pt x="182" y="225"/>
                  </a:cubicBezTo>
                  <a:cubicBezTo>
                    <a:pt x="182" y="227"/>
                    <a:pt x="180" y="226"/>
                    <a:pt x="179" y="226"/>
                  </a:cubicBezTo>
                  <a:cubicBezTo>
                    <a:pt x="179" y="227"/>
                    <a:pt x="177" y="229"/>
                    <a:pt x="176" y="229"/>
                  </a:cubicBezTo>
                  <a:cubicBezTo>
                    <a:pt x="176" y="230"/>
                    <a:pt x="177" y="232"/>
                    <a:pt x="176" y="232"/>
                  </a:cubicBezTo>
                  <a:cubicBezTo>
                    <a:pt x="174" y="234"/>
                    <a:pt x="176" y="235"/>
                    <a:pt x="175" y="238"/>
                  </a:cubicBezTo>
                  <a:cubicBezTo>
                    <a:pt x="175" y="238"/>
                    <a:pt x="172" y="237"/>
                    <a:pt x="172" y="238"/>
                  </a:cubicBezTo>
                  <a:cubicBezTo>
                    <a:pt x="172" y="238"/>
                    <a:pt x="173" y="239"/>
                    <a:pt x="174" y="240"/>
                  </a:cubicBezTo>
                  <a:cubicBezTo>
                    <a:pt x="174" y="243"/>
                    <a:pt x="172" y="243"/>
                    <a:pt x="172" y="245"/>
                  </a:cubicBezTo>
                  <a:cubicBezTo>
                    <a:pt x="172" y="246"/>
                    <a:pt x="173" y="248"/>
                    <a:pt x="174" y="247"/>
                  </a:cubicBezTo>
                  <a:cubicBezTo>
                    <a:pt x="172" y="252"/>
                    <a:pt x="169" y="254"/>
                    <a:pt x="165" y="257"/>
                  </a:cubicBezTo>
                  <a:cubicBezTo>
                    <a:pt x="161" y="257"/>
                    <a:pt x="158" y="254"/>
                    <a:pt x="155" y="252"/>
                  </a:cubicBezTo>
                  <a:cubicBezTo>
                    <a:pt x="151" y="257"/>
                    <a:pt x="143" y="248"/>
                    <a:pt x="144" y="249"/>
                  </a:cubicBezTo>
                  <a:cubicBezTo>
                    <a:pt x="143" y="248"/>
                    <a:pt x="142" y="251"/>
                    <a:pt x="143" y="252"/>
                  </a:cubicBezTo>
                  <a:cubicBezTo>
                    <a:pt x="141" y="251"/>
                    <a:pt x="141" y="249"/>
                    <a:pt x="140" y="247"/>
                  </a:cubicBezTo>
                  <a:cubicBezTo>
                    <a:pt x="139" y="246"/>
                    <a:pt x="135" y="246"/>
                    <a:pt x="136" y="242"/>
                  </a:cubicBezTo>
                  <a:cubicBezTo>
                    <a:pt x="134" y="240"/>
                    <a:pt x="132" y="239"/>
                    <a:pt x="130" y="238"/>
                  </a:cubicBezTo>
                  <a:cubicBezTo>
                    <a:pt x="130" y="236"/>
                    <a:pt x="132" y="237"/>
                    <a:pt x="133" y="236"/>
                  </a:cubicBezTo>
                  <a:cubicBezTo>
                    <a:pt x="132" y="233"/>
                    <a:pt x="129" y="234"/>
                    <a:pt x="127" y="232"/>
                  </a:cubicBezTo>
                  <a:cubicBezTo>
                    <a:pt x="126" y="231"/>
                    <a:pt x="126" y="228"/>
                    <a:pt x="124" y="228"/>
                  </a:cubicBezTo>
                  <a:cubicBezTo>
                    <a:pt x="122" y="231"/>
                    <a:pt x="124" y="226"/>
                    <a:pt x="124" y="226"/>
                  </a:cubicBezTo>
                  <a:cubicBezTo>
                    <a:pt x="124" y="225"/>
                    <a:pt x="122" y="226"/>
                    <a:pt x="122" y="225"/>
                  </a:cubicBezTo>
                  <a:cubicBezTo>
                    <a:pt x="121" y="223"/>
                    <a:pt x="123" y="221"/>
                    <a:pt x="120" y="221"/>
                  </a:cubicBezTo>
                  <a:cubicBezTo>
                    <a:pt x="118" y="221"/>
                    <a:pt x="120" y="215"/>
                    <a:pt x="117" y="218"/>
                  </a:cubicBezTo>
                  <a:cubicBezTo>
                    <a:pt x="116" y="217"/>
                    <a:pt x="116" y="215"/>
                    <a:pt x="113" y="215"/>
                  </a:cubicBezTo>
                  <a:cubicBezTo>
                    <a:pt x="114" y="213"/>
                    <a:pt x="116" y="213"/>
                    <a:pt x="116" y="211"/>
                  </a:cubicBezTo>
                  <a:cubicBezTo>
                    <a:pt x="116" y="209"/>
                    <a:pt x="113" y="210"/>
                    <a:pt x="110" y="210"/>
                  </a:cubicBezTo>
                  <a:cubicBezTo>
                    <a:pt x="109" y="204"/>
                    <a:pt x="110" y="202"/>
                    <a:pt x="112" y="197"/>
                  </a:cubicBezTo>
                  <a:cubicBezTo>
                    <a:pt x="109" y="195"/>
                    <a:pt x="115" y="192"/>
                    <a:pt x="109" y="193"/>
                  </a:cubicBezTo>
                  <a:cubicBezTo>
                    <a:pt x="109" y="191"/>
                    <a:pt x="111" y="192"/>
                    <a:pt x="112" y="191"/>
                  </a:cubicBezTo>
                  <a:cubicBezTo>
                    <a:pt x="112" y="191"/>
                    <a:pt x="112" y="189"/>
                    <a:pt x="112" y="189"/>
                  </a:cubicBezTo>
                  <a:cubicBezTo>
                    <a:pt x="113" y="188"/>
                    <a:pt x="113" y="190"/>
                    <a:pt x="115" y="190"/>
                  </a:cubicBezTo>
                  <a:cubicBezTo>
                    <a:pt x="115" y="187"/>
                    <a:pt x="115" y="184"/>
                    <a:pt x="115" y="182"/>
                  </a:cubicBezTo>
                  <a:cubicBezTo>
                    <a:pt x="117" y="182"/>
                    <a:pt x="118" y="180"/>
                    <a:pt x="119" y="179"/>
                  </a:cubicBezTo>
                  <a:cubicBezTo>
                    <a:pt x="120" y="179"/>
                    <a:pt x="120" y="180"/>
                    <a:pt x="120" y="182"/>
                  </a:cubicBezTo>
                  <a:cubicBezTo>
                    <a:pt x="122" y="181"/>
                    <a:pt x="122" y="178"/>
                    <a:pt x="124" y="179"/>
                  </a:cubicBezTo>
                  <a:cubicBezTo>
                    <a:pt x="126" y="177"/>
                    <a:pt x="123" y="176"/>
                    <a:pt x="123" y="176"/>
                  </a:cubicBezTo>
                  <a:cubicBezTo>
                    <a:pt x="123" y="174"/>
                    <a:pt x="127" y="174"/>
                    <a:pt x="127" y="173"/>
                  </a:cubicBezTo>
                  <a:cubicBezTo>
                    <a:pt x="128" y="171"/>
                    <a:pt x="123" y="170"/>
                    <a:pt x="126" y="166"/>
                  </a:cubicBezTo>
                  <a:cubicBezTo>
                    <a:pt x="120" y="170"/>
                    <a:pt x="128" y="163"/>
                    <a:pt x="119" y="165"/>
                  </a:cubicBezTo>
                  <a:cubicBezTo>
                    <a:pt x="118" y="160"/>
                    <a:pt x="123" y="160"/>
                    <a:pt x="127" y="160"/>
                  </a:cubicBezTo>
                  <a:cubicBezTo>
                    <a:pt x="127" y="159"/>
                    <a:pt x="124" y="160"/>
                    <a:pt x="124" y="158"/>
                  </a:cubicBezTo>
                  <a:cubicBezTo>
                    <a:pt x="125" y="156"/>
                    <a:pt x="122" y="157"/>
                    <a:pt x="122" y="156"/>
                  </a:cubicBezTo>
                  <a:cubicBezTo>
                    <a:pt x="121" y="156"/>
                    <a:pt x="122" y="154"/>
                    <a:pt x="122" y="153"/>
                  </a:cubicBezTo>
                  <a:cubicBezTo>
                    <a:pt x="121" y="153"/>
                    <a:pt x="118" y="151"/>
                    <a:pt x="117" y="151"/>
                  </a:cubicBezTo>
                  <a:cubicBezTo>
                    <a:pt x="116" y="151"/>
                    <a:pt x="115" y="147"/>
                    <a:pt x="113" y="145"/>
                  </a:cubicBezTo>
                  <a:cubicBezTo>
                    <a:pt x="111" y="147"/>
                    <a:pt x="110" y="149"/>
                    <a:pt x="109" y="145"/>
                  </a:cubicBezTo>
                  <a:cubicBezTo>
                    <a:pt x="107" y="145"/>
                    <a:pt x="108" y="148"/>
                    <a:pt x="108" y="149"/>
                  </a:cubicBezTo>
                  <a:cubicBezTo>
                    <a:pt x="105" y="149"/>
                    <a:pt x="103" y="149"/>
                    <a:pt x="101" y="149"/>
                  </a:cubicBezTo>
                  <a:cubicBezTo>
                    <a:pt x="96" y="143"/>
                    <a:pt x="99" y="139"/>
                    <a:pt x="101" y="132"/>
                  </a:cubicBezTo>
                  <a:cubicBezTo>
                    <a:pt x="100" y="131"/>
                    <a:pt x="99" y="130"/>
                    <a:pt x="99" y="128"/>
                  </a:cubicBezTo>
                  <a:cubicBezTo>
                    <a:pt x="98" y="128"/>
                    <a:pt x="98" y="130"/>
                    <a:pt x="98" y="131"/>
                  </a:cubicBezTo>
                  <a:cubicBezTo>
                    <a:pt x="94" y="131"/>
                    <a:pt x="99" y="123"/>
                    <a:pt x="94" y="125"/>
                  </a:cubicBezTo>
                  <a:cubicBezTo>
                    <a:pt x="95" y="123"/>
                    <a:pt x="95" y="122"/>
                    <a:pt x="94" y="120"/>
                  </a:cubicBezTo>
                  <a:cubicBezTo>
                    <a:pt x="93" y="118"/>
                    <a:pt x="91" y="119"/>
                    <a:pt x="89" y="118"/>
                  </a:cubicBezTo>
                  <a:cubicBezTo>
                    <a:pt x="88" y="116"/>
                    <a:pt x="89" y="113"/>
                    <a:pt x="88" y="111"/>
                  </a:cubicBezTo>
                  <a:cubicBezTo>
                    <a:pt x="87" y="109"/>
                    <a:pt x="83" y="109"/>
                    <a:pt x="85" y="106"/>
                  </a:cubicBezTo>
                  <a:cubicBezTo>
                    <a:pt x="83" y="107"/>
                    <a:pt x="82" y="105"/>
                    <a:pt x="81" y="104"/>
                  </a:cubicBezTo>
                  <a:cubicBezTo>
                    <a:pt x="80" y="104"/>
                    <a:pt x="79" y="105"/>
                    <a:pt x="78" y="104"/>
                  </a:cubicBezTo>
                  <a:cubicBezTo>
                    <a:pt x="76" y="102"/>
                    <a:pt x="66" y="103"/>
                    <a:pt x="63" y="99"/>
                  </a:cubicBezTo>
                  <a:cubicBezTo>
                    <a:pt x="58" y="101"/>
                    <a:pt x="46" y="96"/>
                    <a:pt x="43" y="99"/>
                  </a:cubicBezTo>
                  <a:cubicBezTo>
                    <a:pt x="41" y="101"/>
                    <a:pt x="41" y="98"/>
                    <a:pt x="39" y="99"/>
                  </a:cubicBezTo>
                  <a:cubicBezTo>
                    <a:pt x="35" y="99"/>
                    <a:pt x="33" y="102"/>
                    <a:pt x="29" y="102"/>
                  </a:cubicBezTo>
                  <a:cubicBezTo>
                    <a:pt x="29" y="102"/>
                    <a:pt x="28" y="100"/>
                    <a:pt x="28" y="100"/>
                  </a:cubicBezTo>
                  <a:cubicBezTo>
                    <a:pt x="26" y="100"/>
                    <a:pt x="25" y="100"/>
                    <a:pt x="23" y="100"/>
                  </a:cubicBezTo>
                  <a:cubicBezTo>
                    <a:pt x="24" y="98"/>
                    <a:pt x="22" y="97"/>
                    <a:pt x="21" y="96"/>
                  </a:cubicBezTo>
                  <a:cubicBezTo>
                    <a:pt x="20" y="94"/>
                    <a:pt x="24" y="95"/>
                    <a:pt x="25" y="95"/>
                  </a:cubicBezTo>
                  <a:cubicBezTo>
                    <a:pt x="25" y="94"/>
                    <a:pt x="21" y="90"/>
                    <a:pt x="28" y="92"/>
                  </a:cubicBezTo>
                  <a:cubicBezTo>
                    <a:pt x="25" y="88"/>
                    <a:pt x="15" y="93"/>
                    <a:pt x="12" y="89"/>
                  </a:cubicBezTo>
                  <a:cubicBezTo>
                    <a:pt x="15" y="82"/>
                    <a:pt x="24" y="89"/>
                    <a:pt x="29" y="83"/>
                  </a:cubicBezTo>
                  <a:cubicBezTo>
                    <a:pt x="26" y="80"/>
                    <a:pt x="17" y="82"/>
                    <a:pt x="14" y="83"/>
                  </a:cubicBezTo>
                  <a:cubicBezTo>
                    <a:pt x="12" y="81"/>
                    <a:pt x="13" y="81"/>
                    <a:pt x="14" y="79"/>
                  </a:cubicBezTo>
                  <a:cubicBezTo>
                    <a:pt x="12" y="79"/>
                    <a:pt x="12" y="80"/>
                    <a:pt x="12" y="80"/>
                  </a:cubicBezTo>
                  <a:cubicBezTo>
                    <a:pt x="11" y="80"/>
                    <a:pt x="11" y="79"/>
                    <a:pt x="11" y="78"/>
                  </a:cubicBezTo>
                  <a:cubicBezTo>
                    <a:pt x="5" y="79"/>
                    <a:pt x="3" y="76"/>
                    <a:pt x="0" y="75"/>
                  </a:cubicBezTo>
                  <a:cubicBezTo>
                    <a:pt x="2" y="66"/>
                    <a:pt x="13" y="68"/>
                    <a:pt x="21" y="66"/>
                  </a:cubicBezTo>
                  <a:cubicBezTo>
                    <a:pt x="23" y="66"/>
                    <a:pt x="22" y="66"/>
                    <a:pt x="23" y="65"/>
                  </a:cubicBezTo>
                  <a:cubicBezTo>
                    <a:pt x="23" y="65"/>
                    <a:pt x="25" y="64"/>
                    <a:pt x="25" y="64"/>
                  </a:cubicBezTo>
                  <a:cubicBezTo>
                    <a:pt x="29" y="62"/>
                    <a:pt x="34" y="63"/>
                    <a:pt x="36" y="62"/>
                  </a:cubicBezTo>
                  <a:cubicBezTo>
                    <a:pt x="38" y="62"/>
                    <a:pt x="36" y="60"/>
                    <a:pt x="37" y="59"/>
                  </a:cubicBezTo>
                  <a:cubicBezTo>
                    <a:pt x="39" y="59"/>
                    <a:pt x="41" y="59"/>
                    <a:pt x="42" y="58"/>
                  </a:cubicBezTo>
                  <a:cubicBezTo>
                    <a:pt x="43" y="57"/>
                    <a:pt x="44" y="55"/>
                    <a:pt x="46" y="54"/>
                  </a:cubicBezTo>
                  <a:cubicBezTo>
                    <a:pt x="48" y="49"/>
                    <a:pt x="41" y="53"/>
                    <a:pt x="43" y="48"/>
                  </a:cubicBezTo>
                  <a:cubicBezTo>
                    <a:pt x="40" y="47"/>
                    <a:pt x="41" y="51"/>
                    <a:pt x="40" y="51"/>
                  </a:cubicBezTo>
                  <a:cubicBezTo>
                    <a:pt x="39" y="51"/>
                    <a:pt x="33" y="48"/>
                    <a:pt x="29" y="50"/>
                  </a:cubicBezTo>
                  <a:cubicBezTo>
                    <a:pt x="27" y="46"/>
                    <a:pt x="32" y="48"/>
                    <a:pt x="33" y="47"/>
                  </a:cubicBezTo>
                  <a:cubicBezTo>
                    <a:pt x="33" y="47"/>
                    <a:pt x="33" y="46"/>
                    <a:pt x="33" y="45"/>
                  </a:cubicBezTo>
                  <a:cubicBezTo>
                    <a:pt x="34" y="45"/>
                    <a:pt x="36" y="46"/>
                    <a:pt x="36" y="45"/>
                  </a:cubicBezTo>
                  <a:cubicBezTo>
                    <a:pt x="36" y="45"/>
                    <a:pt x="37" y="43"/>
                    <a:pt x="37" y="43"/>
                  </a:cubicBezTo>
                  <a:cubicBezTo>
                    <a:pt x="39" y="42"/>
                    <a:pt x="38" y="44"/>
                    <a:pt x="39" y="44"/>
                  </a:cubicBezTo>
                  <a:cubicBezTo>
                    <a:pt x="39" y="44"/>
                    <a:pt x="44" y="43"/>
                    <a:pt x="43" y="40"/>
                  </a:cubicBezTo>
                  <a:cubicBezTo>
                    <a:pt x="46" y="40"/>
                    <a:pt x="46" y="42"/>
                    <a:pt x="49" y="41"/>
                  </a:cubicBezTo>
                  <a:cubicBezTo>
                    <a:pt x="51" y="41"/>
                    <a:pt x="49" y="40"/>
                    <a:pt x="49" y="40"/>
                  </a:cubicBezTo>
                  <a:cubicBezTo>
                    <a:pt x="49" y="38"/>
                    <a:pt x="52" y="38"/>
                    <a:pt x="52" y="36"/>
                  </a:cubicBezTo>
                  <a:cubicBezTo>
                    <a:pt x="55" y="36"/>
                    <a:pt x="58" y="36"/>
                    <a:pt x="61" y="36"/>
                  </a:cubicBezTo>
                  <a:cubicBezTo>
                    <a:pt x="64" y="35"/>
                    <a:pt x="62" y="30"/>
                    <a:pt x="63" y="27"/>
                  </a:cubicBezTo>
                  <a:cubicBezTo>
                    <a:pt x="68" y="28"/>
                    <a:pt x="72" y="30"/>
                    <a:pt x="77" y="27"/>
                  </a:cubicBezTo>
                  <a:cubicBezTo>
                    <a:pt x="77" y="26"/>
                    <a:pt x="75" y="26"/>
                    <a:pt x="74" y="26"/>
                  </a:cubicBezTo>
                  <a:cubicBezTo>
                    <a:pt x="75" y="24"/>
                    <a:pt x="80" y="25"/>
                    <a:pt x="82" y="23"/>
                  </a:cubicBezTo>
                  <a:cubicBezTo>
                    <a:pt x="86" y="21"/>
                    <a:pt x="97" y="22"/>
                    <a:pt x="105" y="22"/>
                  </a:cubicBezTo>
                  <a:cubicBezTo>
                    <a:pt x="107" y="21"/>
                    <a:pt x="107" y="20"/>
                    <a:pt x="109" y="20"/>
                  </a:cubicBezTo>
                  <a:cubicBezTo>
                    <a:pt x="113" y="20"/>
                    <a:pt x="116" y="22"/>
                    <a:pt x="119" y="20"/>
                  </a:cubicBezTo>
                  <a:cubicBezTo>
                    <a:pt x="118" y="21"/>
                    <a:pt x="120" y="25"/>
                    <a:pt x="120" y="24"/>
                  </a:cubicBezTo>
                  <a:cubicBezTo>
                    <a:pt x="122" y="22"/>
                    <a:pt x="121" y="24"/>
                    <a:pt x="124" y="27"/>
                  </a:cubicBezTo>
                  <a:cubicBezTo>
                    <a:pt x="127" y="27"/>
                    <a:pt x="122" y="23"/>
                    <a:pt x="129" y="24"/>
                  </a:cubicBezTo>
                  <a:cubicBezTo>
                    <a:pt x="126" y="22"/>
                    <a:pt x="131" y="19"/>
                    <a:pt x="124" y="19"/>
                  </a:cubicBezTo>
                  <a:cubicBezTo>
                    <a:pt x="125" y="16"/>
                    <a:pt x="135" y="11"/>
                    <a:pt x="136" y="17"/>
                  </a:cubicBezTo>
                  <a:cubicBezTo>
                    <a:pt x="140" y="18"/>
                    <a:pt x="139" y="15"/>
                    <a:pt x="143" y="17"/>
                  </a:cubicBezTo>
                  <a:cubicBezTo>
                    <a:pt x="144" y="18"/>
                    <a:pt x="145" y="19"/>
                    <a:pt x="147" y="20"/>
                  </a:cubicBezTo>
                  <a:cubicBezTo>
                    <a:pt x="149" y="21"/>
                    <a:pt x="153" y="22"/>
                    <a:pt x="158" y="23"/>
                  </a:cubicBezTo>
                  <a:cubicBezTo>
                    <a:pt x="158" y="22"/>
                    <a:pt x="156" y="22"/>
                    <a:pt x="155" y="22"/>
                  </a:cubicBezTo>
                  <a:cubicBezTo>
                    <a:pt x="156" y="20"/>
                    <a:pt x="157" y="19"/>
                    <a:pt x="160" y="19"/>
                  </a:cubicBezTo>
                  <a:cubicBezTo>
                    <a:pt x="157" y="16"/>
                    <a:pt x="152" y="15"/>
                    <a:pt x="147" y="15"/>
                  </a:cubicBezTo>
                  <a:cubicBezTo>
                    <a:pt x="147" y="11"/>
                    <a:pt x="153" y="12"/>
                    <a:pt x="157" y="12"/>
                  </a:cubicBezTo>
                  <a:cubicBezTo>
                    <a:pt x="157" y="9"/>
                    <a:pt x="155" y="9"/>
                    <a:pt x="153" y="9"/>
                  </a:cubicBezTo>
                  <a:cubicBezTo>
                    <a:pt x="156" y="3"/>
                    <a:pt x="161" y="8"/>
                    <a:pt x="165" y="9"/>
                  </a:cubicBezTo>
                  <a:cubicBezTo>
                    <a:pt x="168" y="9"/>
                    <a:pt x="168" y="7"/>
                    <a:pt x="171" y="8"/>
                  </a:cubicBezTo>
                  <a:cubicBezTo>
                    <a:pt x="178" y="8"/>
                    <a:pt x="182" y="11"/>
                    <a:pt x="188" y="8"/>
                  </a:cubicBezTo>
                  <a:cubicBezTo>
                    <a:pt x="190" y="6"/>
                    <a:pt x="193" y="7"/>
                    <a:pt x="196" y="6"/>
                  </a:cubicBezTo>
                  <a:cubicBezTo>
                    <a:pt x="198" y="6"/>
                    <a:pt x="197" y="4"/>
                    <a:pt x="197" y="2"/>
                  </a:cubicBezTo>
                  <a:cubicBezTo>
                    <a:pt x="200" y="2"/>
                    <a:pt x="202" y="2"/>
                    <a:pt x="204" y="2"/>
                  </a:cubicBezTo>
                  <a:cubicBezTo>
                    <a:pt x="206" y="2"/>
                    <a:pt x="207" y="1"/>
                    <a:pt x="209" y="1"/>
                  </a:cubicBezTo>
                  <a:cubicBezTo>
                    <a:pt x="212" y="1"/>
                    <a:pt x="215" y="3"/>
                    <a:pt x="221" y="2"/>
                  </a:cubicBezTo>
                  <a:cubicBezTo>
                    <a:pt x="225" y="1"/>
                    <a:pt x="234" y="0"/>
                    <a:pt x="242" y="1"/>
                  </a:cubicBezTo>
                  <a:cubicBezTo>
                    <a:pt x="245" y="1"/>
                    <a:pt x="245" y="2"/>
                    <a:pt x="247" y="2"/>
                  </a:cubicBezTo>
                  <a:cubicBezTo>
                    <a:pt x="255" y="4"/>
                    <a:pt x="262" y="1"/>
                    <a:pt x="262" y="8"/>
                  </a:cubicBezTo>
                  <a:cubicBezTo>
                    <a:pt x="266" y="9"/>
                    <a:pt x="266" y="6"/>
                    <a:pt x="269" y="6"/>
                  </a:cubicBezTo>
                  <a:cubicBezTo>
                    <a:pt x="269" y="11"/>
                    <a:pt x="274" y="10"/>
                    <a:pt x="276" y="12"/>
                  </a:cubicBezTo>
                  <a:cubicBezTo>
                    <a:pt x="280" y="13"/>
                    <a:pt x="280" y="10"/>
                    <a:pt x="283" y="10"/>
                  </a:cubicBezTo>
                  <a:cubicBezTo>
                    <a:pt x="282" y="15"/>
                    <a:pt x="289" y="12"/>
                    <a:pt x="291" y="13"/>
                  </a:cubicBezTo>
                  <a:cubicBezTo>
                    <a:pt x="289" y="16"/>
                    <a:pt x="289" y="14"/>
                    <a:pt x="290" y="19"/>
                  </a:cubicBezTo>
                  <a:cubicBezTo>
                    <a:pt x="288" y="17"/>
                    <a:pt x="287" y="18"/>
                    <a:pt x="287" y="20"/>
                  </a:cubicBezTo>
                  <a:cubicBezTo>
                    <a:pt x="272" y="21"/>
                    <a:pt x="254" y="22"/>
                    <a:pt x="244" y="23"/>
                  </a:cubicBezTo>
                  <a:cubicBezTo>
                    <a:pt x="243" y="23"/>
                    <a:pt x="242" y="24"/>
                    <a:pt x="242" y="24"/>
                  </a:cubicBezTo>
                  <a:cubicBezTo>
                    <a:pt x="241" y="24"/>
                    <a:pt x="242" y="23"/>
                    <a:pt x="242" y="23"/>
                  </a:cubicBezTo>
                  <a:cubicBezTo>
                    <a:pt x="243" y="22"/>
                    <a:pt x="240" y="21"/>
                    <a:pt x="240" y="22"/>
                  </a:cubicBezTo>
                  <a:cubicBezTo>
                    <a:pt x="239" y="22"/>
                    <a:pt x="240" y="24"/>
                    <a:pt x="240" y="24"/>
                  </a:cubicBezTo>
                  <a:cubicBezTo>
                    <a:pt x="237" y="25"/>
                    <a:pt x="234" y="24"/>
                    <a:pt x="232" y="26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8542721" y="1108566"/>
              <a:ext cx="836004" cy="455631"/>
            </a:xfrm>
            <a:custGeom>
              <a:avLst/>
              <a:gdLst>
                <a:gd name="T0" fmla="*/ 158 w 169"/>
                <a:gd name="T1" fmla="*/ 9 h 92"/>
                <a:gd name="T2" fmla="*/ 168 w 169"/>
                <a:gd name="T3" fmla="*/ 15 h 92"/>
                <a:gd name="T4" fmla="*/ 164 w 169"/>
                <a:gd name="T5" fmla="*/ 17 h 92"/>
                <a:gd name="T6" fmla="*/ 157 w 169"/>
                <a:gd name="T7" fmla="*/ 20 h 92"/>
                <a:gd name="T8" fmla="*/ 137 w 169"/>
                <a:gd name="T9" fmla="*/ 24 h 92"/>
                <a:gd name="T10" fmla="*/ 145 w 169"/>
                <a:gd name="T11" fmla="*/ 27 h 92"/>
                <a:gd name="T12" fmla="*/ 128 w 169"/>
                <a:gd name="T13" fmla="*/ 34 h 92"/>
                <a:gd name="T14" fmla="*/ 123 w 169"/>
                <a:gd name="T15" fmla="*/ 37 h 92"/>
                <a:gd name="T16" fmla="*/ 114 w 169"/>
                <a:gd name="T17" fmla="*/ 41 h 92"/>
                <a:gd name="T18" fmla="*/ 100 w 169"/>
                <a:gd name="T19" fmla="*/ 47 h 92"/>
                <a:gd name="T20" fmla="*/ 96 w 169"/>
                <a:gd name="T21" fmla="*/ 51 h 92"/>
                <a:gd name="T22" fmla="*/ 86 w 169"/>
                <a:gd name="T23" fmla="*/ 52 h 92"/>
                <a:gd name="T24" fmla="*/ 92 w 169"/>
                <a:gd name="T25" fmla="*/ 61 h 92"/>
                <a:gd name="T26" fmla="*/ 82 w 169"/>
                <a:gd name="T27" fmla="*/ 68 h 92"/>
                <a:gd name="T28" fmla="*/ 75 w 169"/>
                <a:gd name="T29" fmla="*/ 72 h 92"/>
                <a:gd name="T30" fmla="*/ 63 w 169"/>
                <a:gd name="T31" fmla="*/ 81 h 92"/>
                <a:gd name="T32" fmla="*/ 67 w 169"/>
                <a:gd name="T33" fmla="*/ 88 h 92"/>
                <a:gd name="T34" fmla="*/ 55 w 169"/>
                <a:gd name="T35" fmla="*/ 90 h 92"/>
                <a:gd name="T36" fmla="*/ 34 w 169"/>
                <a:gd name="T37" fmla="*/ 86 h 92"/>
                <a:gd name="T38" fmla="*/ 27 w 169"/>
                <a:gd name="T39" fmla="*/ 88 h 92"/>
                <a:gd name="T40" fmla="*/ 18 w 169"/>
                <a:gd name="T41" fmla="*/ 81 h 92"/>
                <a:gd name="T42" fmla="*/ 27 w 169"/>
                <a:gd name="T43" fmla="*/ 72 h 92"/>
                <a:gd name="T44" fmla="*/ 39 w 169"/>
                <a:gd name="T45" fmla="*/ 72 h 92"/>
                <a:gd name="T46" fmla="*/ 19 w 169"/>
                <a:gd name="T47" fmla="*/ 68 h 92"/>
                <a:gd name="T48" fmla="*/ 30 w 169"/>
                <a:gd name="T49" fmla="*/ 59 h 92"/>
                <a:gd name="T50" fmla="*/ 40 w 169"/>
                <a:gd name="T51" fmla="*/ 59 h 92"/>
                <a:gd name="T52" fmla="*/ 40 w 169"/>
                <a:gd name="T53" fmla="*/ 54 h 92"/>
                <a:gd name="T54" fmla="*/ 37 w 169"/>
                <a:gd name="T55" fmla="*/ 47 h 92"/>
                <a:gd name="T56" fmla="*/ 30 w 169"/>
                <a:gd name="T57" fmla="*/ 44 h 92"/>
                <a:gd name="T58" fmla="*/ 46 w 169"/>
                <a:gd name="T59" fmla="*/ 43 h 92"/>
                <a:gd name="T60" fmla="*/ 51 w 169"/>
                <a:gd name="T61" fmla="*/ 40 h 92"/>
                <a:gd name="T62" fmla="*/ 63 w 169"/>
                <a:gd name="T63" fmla="*/ 31 h 92"/>
                <a:gd name="T64" fmla="*/ 39 w 169"/>
                <a:gd name="T65" fmla="*/ 36 h 92"/>
                <a:gd name="T66" fmla="*/ 22 w 169"/>
                <a:gd name="T67" fmla="*/ 31 h 92"/>
                <a:gd name="T68" fmla="*/ 5 w 169"/>
                <a:gd name="T69" fmla="*/ 27 h 92"/>
                <a:gd name="T70" fmla="*/ 2 w 169"/>
                <a:gd name="T71" fmla="*/ 19 h 92"/>
                <a:gd name="T72" fmla="*/ 30 w 169"/>
                <a:gd name="T73" fmla="*/ 12 h 92"/>
                <a:gd name="T74" fmla="*/ 50 w 169"/>
                <a:gd name="T75" fmla="*/ 8 h 92"/>
                <a:gd name="T76" fmla="*/ 74 w 169"/>
                <a:gd name="T77" fmla="*/ 3 h 92"/>
                <a:gd name="T78" fmla="*/ 98 w 169"/>
                <a:gd name="T79" fmla="*/ 2 h 92"/>
                <a:gd name="T80" fmla="*/ 110 w 169"/>
                <a:gd name="T81" fmla="*/ 2 h 92"/>
                <a:gd name="T82" fmla="*/ 134 w 169"/>
                <a:gd name="T83" fmla="*/ 2 h 92"/>
                <a:gd name="T84" fmla="*/ 158 w 169"/>
                <a:gd name="T8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" h="92">
                  <a:moveTo>
                    <a:pt x="158" y="3"/>
                  </a:moveTo>
                  <a:cubicBezTo>
                    <a:pt x="156" y="6"/>
                    <a:pt x="158" y="5"/>
                    <a:pt x="158" y="9"/>
                  </a:cubicBezTo>
                  <a:cubicBezTo>
                    <a:pt x="162" y="9"/>
                    <a:pt x="165" y="9"/>
                    <a:pt x="169" y="9"/>
                  </a:cubicBezTo>
                  <a:cubicBezTo>
                    <a:pt x="169" y="12"/>
                    <a:pt x="167" y="12"/>
                    <a:pt x="168" y="15"/>
                  </a:cubicBezTo>
                  <a:cubicBezTo>
                    <a:pt x="167" y="15"/>
                    <a:pt x="164" y="14"/>
                    <a:pt x="164" y="15"/>
                  </a:cubicBezTo>
                  <a:cubicBezTo>
                    <a:pt x="163" y="15"/>
                    <a:pt x="164" y="17"/>
                    <a:pt x="164" y="17"/>
                  </a:cubicBezTo>
                  <a:cubicBezTo>
                    <a:pt x="161" y="19"/>
                    <a:pt x="158" y="19"/>
                    <a:pt x="158" y="17"/>
                  </a:cubicBezTo>
                  <a:cubicBezTo>
                    <a:pt x="156" y="17"/>
                    <a:pt x="157" y="20"/>
                    <a:pt x="157" y="20"/>
                  </a:cubicBezTo>
                  <a:cubicBezTo>
                    <a:pt x="155" y="21"/>
                    <a:pt x="151" y="19"/>
                    <a:pt x="151" y="22"/>
                  </a:cubicBezTo>
                  <a:cubicBezTo>
                    <a:pt x="146" y="21"/>
                    <a:pt x="140" y="20"/>
                    <a:pt x="137" y="24"/>
                  </a:cubicBezTo>
                  <a:cubicBezTo>
                    <a:pt x="138" y="28"/>
                    <a:pt x="144" y="24"/>
                    <a:pt x="145" y="23"/>
                  </a:cubicBezTo>
                  <a:cubicBezTo>
                    <a:pt x="147" y="24"/>
                    <a:pt x="145" y="25"/>
                    <a:pt x="145" y="27"/>
                  </a:cubicBezTo>
                  <a:cubicBezTo>
                    <a:pt x="140" y="27"/>
                    <a:pt x="137" y="29"/>
                    <a:pt x="133" y="30"/>
                  </a:cubicBezTo>
                  <a:cubicBezTo>
                    <a:pt x="131" y="31"/>
                    <a:pt x="129" y="32"/>
                    <a:pt x="128" y="34"/>
                  </a:cubicBezTo>
                  <a:cubicBezTo>
                    <a:pt x="127" y="35"/>
                    <a:pt x="125" y="34"/>
                    <a:pt x="124" y="34"/>
                  </a:cubicBezTo>
                  <a:cubicBezTo>
                    <a:pt x="123" y="35"/>
                    <a:pt x="124" y="36"/>
                    <a:pt x="123" y="37"/>
                  </a:cubicBezTo>
                  <a:cubicBezTo>
                    <a:pt x="121" y="38"/>
                    <a:pt x="119" y="36"/>
                    <a:pt x="119" y="38"/>
                  </a:cubicBezTo>
                  <a:cubicBezTo>
                    <a:pt x="119" y="40"/>
                    <a:pt x="115" y="39"/>
                    <a:pt x="114" y="41"/>
                  </a:cubicBezTo>
                  <a:cubicBezTo>
                    <a:pt x="114" y="44"/>
                    <a:pt x="111" y="42"/>
                    <a:pt x="109" y="44"/>
                  </a:cubicBezTo>
                  <a:cubicBezTo>
                    <a:pt x="107" y="46"/>
                    <a:pt x="104" y="45"/>
                    <a:pt x="100" y="47"/>
                  </a:cubicBezTo>
                  <a:cubicBezTo>
                    <a:pt x="100" y="47"/>
                    <a:pt x="101" y="48"/>
                    <a:pt x="99" y="48"/>
                  </a:cubicBezTo>
                  <a:cubicBezTo>
                    <a:pt x="96" y="48"/>
                    <a:pt x="98" y="49"/>
                    <a:pt x="96" y="51"/>
                  </a:cubicBezTo>
                  <a:cubicBezTo>
                    <a:pt x="96" y="51"/>
                    <a:pt x="95" y="51"/>
                    <a:pt x="95" y="51"/>
                  </a:cubicBezTo>
                  <a:cubicBezTo>
                    <a:pt x="94" y="51"/>
                    <a:pt x="91" y="54"/>
                    <a:pt x="86" y="52"/>
                  </a:cubicBezTo>
                  <a:cubicBezTo>
                    <a:pt x="87" y="54"/>
                    <a:pt x="92" y="55"/>
                    <a:pt x="86" y="55"/>
                  </a:cubicBezTo>
                  <a:cubicBezTo>
                    <a:pt x="87" y="58"/>
                    <a:pt x="93" y="56"/>
                    <a:pt x="92" y="61"/>
                  </a:cubicBezTo>
                  <a:cubicBezTo>
                    <a:pt x="89" y="58"/>
                    <a:pt x="89" y="61"/>
                    <a:pt x="89" y="65"/>
                  </a:cubicBezTo>
                  <a:cubicBezTo>
                    <a:pt x="86" y="61"/>
                    <a:pt x="85" y="66"/>
                    <a:pt x="82" y="68"/>
                  </a:cubicBezTo>
                  <a:cubicBezTo>
                    <a:pt x="79" y="70"/>
                    <a:pt x="76" y="68"/>
                    <a:pt x="74" y="71"/>
                  </a:cubicBezTo>
                  <a:cubicBezTo>
                    <a:pt x="73" y="72"/>
                    <a:pt x="75" y="72"/>
                    <a:pt x="75" y="72"/>
                  </a:cubicBezTo>
                  <a:cubicBezTo>
                    <a:pt x="75" y="73"/>
                    <a:pt x="70" y="74"/>
                    <a:pt x="74" y="75"/>
                  </a:cubicBezTo>
                  <a:cubicBezTo>
                    <a:pt x="72" y="79"/>
                    <a:pt x="64" y="76"/>
                    <a:pt x="63" y="81"/>
                  </a:cubicBezTo>
                  <a:cubicBezTo>
                    <a:pt x="65" y="83"/>
                    <a:pt x="69" y="84"/>
                    <a:pt x="74" y="83"/>
                  </a:cubicBezTo>
                  <a:cubicBezTo>
                    <a:pt x="75" y="88"/>
                    <a:pt x="67" y="84"/>
                    <a:pt x="67" y="88"/>
                  </a:cubicBezTo>
                  <a:cubicBezTo>
                    <a:pt x="67" y="90"/>
                    <a:pt x="65" y="88"/>
                    <a:pt x="64" y="88"/>
                  </a:cubicBezTo>
                  <a:cubicBezTo>
                    <a:pt x="61" y="88"/>
                    <a:pt x="59" y="92"/>
                    <a:pt x="55" y="90"/>
                  </a:cubicBezTo>
                  <a:cubicBezTo>
                    <a:pt x="55" y="89"/>
                    <a:pt x="52" y="89"/>
                    <a:pt x="53" y="86"/>
                  </a:cubicBezTo>
                  <a:cubicBezTo>
                    <a:pt x="46" y="85"/>
                    <a:pt x="41" y="88"/>
                    <a:pt x="34" y="86"/>
                  </a:cubicBezTo>
                  <a:cubicBezTo>
                    <a:pt x="34" y="86"/>
                    <a:pt x="33" y="85"/>
                    <a:pt x="33" y="85"/>
                  </a:cubicBezTo>
                  <a:cubicBezTo>
                    <a:pt x="31" y="85"/>
                    <a:pt x="30" y="87"/>
                    <a:pt x="27" y="88"/>
                  </a:cubicBezTo>
                  <a:cubicBezTo>
                    <a:pt x="21" y="89"/>
                    <a:pt x="15" y="86"/>
                    <a:pt x="8" y="85"/>
                  </a:cubicBezTo>
                  <a:cubicBezTo>
                    <a:pt x="10" y="82"/>
                    <a:pt x="13" y="80"/>
                    <a:pt x="18" y="81"/>
                  </a:cubicBezTo>
                  <a:cubicBezTo>
                    <a:pt x="21" y="80"/>
                    <a:pt x="18" y="74"/>
                    <a:pt x="20" y="73"/>
                  </a:cubicBezTo>
                  <a:cubicBezTo>
                    <a:pt x="24" y="75"/>
                    <a:pt x="24" y="72"/>
                    <a:pt x="27" y="72"/>
                  </a:cubicBezTo>
                  <a:cubicBezTo>
                    <a:pt x="27" y="77"/>
                    <a:pt x="33" y="76"/>
                    <a:pt x="37" y="76"/>
                  </a:cubicBezTo>
                  <a:cubicBezTo>
                    <a:pt x="40" y="76"/>
                    <a:pt x="36" y="74"/>
                    <a:pt x="39" y="72"/>
                  </a:cubicBezTo>
                  <a:cubicBezTo>
                    <a:pt x="38" y="69"/>
                    <a:pt x="30" y="73"/>
                    <a:pt x="33" y="67"/>
                  </a:cubicBezTo>
                  <a:cubicBezTo>
                    <a:pt x="27" y="68"/>
                    <a:pt x="25" y="70"/>
                    <a:pt x="19" y="68"/>
                  </a:cubicBezTo>
                  <a:cubicBezTo>
                    <a:pt x="20" y="65"/>
                    <a:pt x="23" y="64"/>
                    <a:pt x="26" y="64"/>
                  </a:cubicBezTo>
                  <a:cubicBezTo>
                    <a:pt x="27" y="62"/>
                    <a:pt x="29" y="61"/>
                    <a:pt x="30" y="59"/>
                  </a:cubicBezTo>
                  <a:cubicBezTo>
                    <a:pt x="32" y="60"/>
                    <a:pt x="33" y="59"/>
                    <a:pt x="33" y="58"/>
                  </a:cubicBezTo>
                  <a:cubicBezTo>
                    <a:pt x="36" y="58"/>
                    <a:pt x="38" y="58"/>
                    <a:pt x="40" y="59"/>
                  </a:cubicBezTo>
                  <a:cubicBezTo>
                    <a:pt x="42" y="59"/>
                    <a:pt x="44" y="57"/>
                    <a:pt x="44" y="55"/>
                  </a:cubicBezTo>
                  <a:cubicBezTo>
                    <a:pt x="44" y="53"/>
                    <a:pt x="41" y="55"/>
                    <a:pt x="40" y="54"/>
                  </a:cubicBezTo>
                  <a:cubicBezTo>
                    <a:pt x="40" y="53"/>
                    <a:pt x="39" y="50"/>
                    <a:pt x="39" y="50"/>
                  </a:cubicBezTo>
                  <a:cubicBezTo>
                    <a:pt x="38" y="49"/>
                    <a:pt x="37" y="48"/>
                    <a:pt x="37" y="47"/>
                  </a:cubicBezTo>
                  <a:cubicBezTo>
                    <a:pt x="36" y="48"/>
                    <a:pt x="35" y="48"/>
                    <a:pt x="33" y="48"/>
                  </a:cubicBezTo>
                  <a:cubicBezTo>
                    <a:pt x="34" y="45"/>
                    <a:pt x="33" y="44"/>
                    <a:pt x="30" y="44"/>
                  </a:cubicBezTo>
                  <a:cubicBezTo>
                    <a:pt x="32" y="42"/>
                    <a:pt x="33" y="39"/>
                    <a:pt x="37" y="40"/>
                  </a:cubicBezTo>
                  <a:cubicBezTo>
                    <a:pt x="41" y="40"/>
                    <a:pt x="40" y="45"/>
                    <a:pt x="46" y="43"/>
                  </a:cubicBezTo>
                  <a:cubicBezTo>
                    <a:pt x="45" y="44"/>
                    <a:pt x="46" y="45"/>
                    <a:pt x="47" y="45"/>
                  </a:cubicBezTo>
                  <a:cubicBezTo>
                    <a:pt x="52" y="47"/>
                    <a:pt x="49" y="41"/>
                    <a:pt x="51" y="40"/>
                  </a:cubicBezTo>
                  <a:cubicBezTo>
                    <a:pt x="58" y="38"/>
                    <a:pt x="65" y="36"/>
                    <a:pt x="68" y="31"/>
                  </a:cubicBezTo>
                  <a:cubicBezTo>
                    <a:pt x="68" y="28"/>
                    <a:pt x="66" y="33"/>
                    <a:pt x="63" y="31"/>
                  </a:cubicBezTo>
                  <a:cubicBezTo>
                    <a:pt x="60" y="33"/>
                    <a:pt x="57" y="33"/>
                    <a:pt x="55" y="36"/>
                  </a:cubicBezTo>
                  <a:cubicBezTo>
                    <a:pt x="52" y="34"/>
                    <a:pt x="45" y="36"/>
                    <a:pt x="39" y="36"/>
                  </a:cubicBezTo>
                  <a:cubicBezTo>
                    <a:pt x="35" y="35"/>
                    <a:pt x="33" y="33"/>
                    <a:pt x="29" y="36"/>
                  </a:cubicBezTo>
                  <a:cubicBezTo>
                    <a:pt x="28" y="31"/>
                    <a:pt x="24" y="36"/>
                    <a:pt x="22" y="31"/>
                  </a:cubicBezTo>
                  <a:cubicBezTo>
                    <a:pt x="20" y="34"/>
                    <a:pt x="16" y="30"/>
                    <a:pt x="11" y="31"/>
                  </a:cubicBezTo>
                  <a:cubicBezTo>
                    <a:pt x="12" y="27"/>
                    <a:pt x="6" y="29"/>
                    <a:pt x="5" y="27"/>
                  </a:cubicBezTo>
                  <a:cubicBezTo>
                    <a:pt x="4" y="23"/>
                    <a:pt x="8" y="25"/>
                    <a:pt x="9" y="23"/>
                  </a:cubicBezTo>
                  <a:cubicBezTo>
                    <a:pt x="9" y="19"/>
                    <a:pt x="0" y="25"/>
                    <a:pt x="2" y="19"/>
                  </a:cubicBezTo>
                  <a:cubicBezTo>
                    <a:pt x="8" y="17"/>
                    <a:pt x="19" y="16"/>
                    <a:pt x="29" y="15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8" y="13"/>
                    <a:pt x="43" y="10"/>
                    <a:pt x="47" y="12"/>
                  </a:cubicBezTo>
                  <a:cubicBezTo>
                    <a:pt x="48" y="11"/>
                    <a:pt x="49" y="9"/>
                    <a:pt x="50" y="8"/>
                  </a:cubicBezTo>
                  <a:cubicBezTo>
                    <a:pt x="58" y="7"/>
                    <a:pt x="66" y="5"/>
                    <a:pt x="72" y="6"/>
                  </a:cubicBezTo>
                  <a:cubicBezTo>
                    <a:pt x="74" y="6"/>
                    <a:pt x="73" y="4"/>
                    <a:pt x="74" y="3"/>
                  </a:cubicBezTo>
                  <a:cubicBezTo>
                    <a:pt x="79" y="4"/>
                    <a:pt x="87" y="2"/>
                    <a:pt x="91" y="5"/>
                  </a:cubicBezTo>
                  <a:cubicBezTo>
                    <a:pt x="91" y="2"/>
                    <a:pt x="97" y="5"/>
                    <a:pt x="98" y="2"/>
                  </a:cubicBezTo>
                  <a:cubicBezTo>
                    <a:pt x="101" y="3"/>
                    <a:pt x="106" y="4"/>
                    <a:pt x="112" y="3"/>
                  </a:cubicBezTo>
                  <a:cubicBezTo>
                    <a:pt x="112" y="2"/>
                    <a:pt x="111" y="2"/>
                    <a:pt x="110" y="2"/>
                  </a:cubicBezTo>
                  <a:cubicBezTo>
                    <a:pt x="110" y="0"/>
                    <a:pt x="112" y="1"/>
                    <a:pt x="112" y="2"/>
                  </a:cubicBezTo>
                  <a:cubicBezTo>
                    <a:pt x="118" y="3"/>
                    <a:pt x="128" y="1"/>
                    <a:pt x="134" y="2"/>
                  </a:cubicBezTo>
                  <a:cubicBezTo>
                    <a:pt x="134" y="2"/>
                    <a:pt x="134" y="5"/>
                    <a:pt x="134" y="5"/>
                  </a:cubicBezTo>
                  <a:cubicBezTo>
                    <a:pt x="145" y="5"/>
                    <a:pt x="146" y="3"/>
                    <a:pt x="158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7901087" y="1401173"/>
              <a:ext cx="108681" cy="29261"/>
            </a:xfrm>
            <a:custGeom>
              <a:avLst/>
              <a:gdLst>
                <a:gd name="T0" fmla="*/ 21 w 22"/>
                <a:gd name="T1" fmla="*/ 0 h 6"/>
                <a:gd name="T2" fmla="*/ 13 w 22"/>
                <a:gd name="T3" fmla="*/ 5 h 6"/>
                <a:gd name="T4" fmla="*/ 10 w 22"/>
                <a:gd name="T5" fmla="*/ 6 h 6"/>
                <a:gd name="T6" fmla="*/ 5 w 22"/>
                <a:gd name="T7" fmla="*/ 6 h 6"/>
                <a:gd name="T8" fmla="*/ 7 w 22"/>
                <a:gd name="T9" fmla="*/ 2 h 6"/>
                <a:gd name="T10" fmla="*/ 21 w 2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6">
                  <a:moveTo>
                    <a:pt x="21" y="0"/>
                  </a:moveTo>
                  <a:cubicBezTo>
                    <a:pt x="22" y="5"/>
                    <a:pt x="16" y="4"/>
                    <a:pt x="13" y="5"/>
                  </a:cubicBezTo>
                  <a:cubicBezTo>
                    <a:pt x="12" y="5"/>
                    <a:pt x="12" y="6"/>
                    <a:pt x="10" y="6"/>
                  </a:cubicBezTo>
                  <a:cubicBezTo>
                    <a:pt x="8" y="6"/>
                    <a:pt x="5" y="4"/>
                    <a:pt x="5" y="6"/>
                  </a:cubicBezTo>
                  <a:cubicBezTo>
                    <a:pt x="0" y="6"/>
                    <a:pt x="7" y="2"/>
                    <a:pt x="7" y="2"/>
                  </a:cubicBezTo>
                  <a:cubicBezTo>
                    <a:pt x="10" y="5"/>
                    <a:pt x="16" y="0"/>
                    <a:pt x="21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8339990" y="1401173"/>
              <a:ext cx="100320" cy="64792"/>
            </a:xfrm>
            <a:custGeom>
              <a:avLst/>
              <a:gdLst>
                <a:gd name="T0" fmla="*/ 10 w 20"/>
                <a:gd name="T1" fmla="*/ 0 h 13"/>
                <a:gd name="T2" fmla="*/ 7 w 20"/>
                <a:gd name="T3" fmla="*/ 2 h 13"/>
                <a:gd name="T4" fmla="*/ 14 w 20"/>
                <a:gd name="T5" fmla="*/ 6 h 13"/>
                <a:gd name="T6" fmla="*/ 17 w 20"/>
                <a:gd name="T7" fmla="*/ 5 h 13"/>
                <a:gd name="T8" fmla="*/ 8 w 20"/>
                <a:gd name="T9" fmla="*/ 13 h 13"/>
                <a:gd name="T10" fmla="*/ 0 w 20"/>
                <a:gd name="T11" fmla="*/ 3 h 13"/>
                <a:gd name="T12" fmla="*/ 10 w 2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0" y="0"/>
                  </a:moveTo>
                  <a:cubicBezTo>
                    <a:pt x="9" y="2"/>
                    <a:pt x="8" y="2"/>
                    <a:pt x="7" y="2"/>
                  </a:cubicBezTo>
                  <a:cubicBezTo>
                    <a:pt x="6" y="6"/>
                    <a:pt x="16" y="0"/>
                    <a:pt x="14" y="6"/>
                  </a:cubicBezTo>
                  <a:cubicBezTo>
                    <a:pt x="15" y="6"/>
                    <a:pt x="16" y="6"/>
                    <a:pt x="17" y="5"/>
                  </a:cubicBezTo>
                  <a:cubicBezTo>
                    <a:pt x="20" y="9"/>
                    <a:pt x="9" y="9"/>
                    <a:pt x="8" y="13"/>
                  </a:cubicBezTo>
                  <a:cubicBezTo>
                    <a:pt x="5" y="11"/>
                    <a:pt x="5" y="4"/>
                    <a:pt x="0" y="3"/>
                  </a:cubicBezTo>
                  <a:cubicBezTo>
                    <a:pt x="1" y="1"/>
                    <a:pt x="7" y="2"/>
                    <a:pt x="10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8390150" y="1599728"/>
              <a:ext cx="83600" cy="43891"/>
            </a:xfrm>
            <a:custGeom>
              <a:avLst/>
              <a:gdLst>
                <a:gd name="T0" fmla="*/ 12 w 17"/>
                <a:gd name="T1" fmla="*/ 0 h 9"/>
                <a:gd name="T2" fmla="*/ 15 w 17"/>
                <a:gd name="T3" fmla="*/ 8 h 9"/>
                <a:gd name="T4" fmla="*/ 0 w 17"/>
                <a:gd name="T5" fmla="*/ 4 h 9"/>
                <a:gd name="T6" fmla="*/ 12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2" y="0"/>
                  </a:moveTo>
                  <a:cubicBezTo>
                    <a:pt x="12" y="4"/>
                    <a:pt x="17" y="3"/>
                    <a:pt x="15" y="8"/>
                  </a:cubicBezTo>
                  <a:cubicBezTo>
                    <a:pt x="7" y="9"/>
                    <a:pt x="3" y="7"/>
                    <a:pt x="0" y="4"/>
                  </a:cubicBezTo>
                  <a:cubicBezTo>
                    <a:pt x="2" y="1"/>
                    <a:pt x="7" y="1"/>
                    <a:pt x="12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8563621" y="1683330"/>
              <a:ext cx="836004" cy="585214"/>
            </a:xfrm>
            <a:custGeom>
              <a:avLst/>
              <a:gdLst>
                <a:gd name="T0" fmla="*/ 16 w 169"/>
                <a:gd name="T1" fmla="*/ 7 h 118"/>
                <a:gd name="T2" fmla="*/ 22 w 169"/>
                <a:gd name="T3" fmla="*/ 5 h 118"/>
                <a:gd name="T4" fmla="*/ 22 w 169"/>
                <a:gd name="T5" fmla="*/ 8 h 118"/>
                <a:gd name="T6" fmla="*/ 22 w 169"/>
                <a:gd name="T7" fmla="*/ 14 h 118"/>
                <a:gd name="T8" fmla="*/ 26 w 169"/>
                <a:gd name="T9" fmla="*/ 25 h 118"/>
                <a:gd name="T10" fmla="*/ 36 w 169"/>
                <a:gd name="T11" fmla="*/ 7 h 118"/>
                <a:gd name="T12" fmla="*/ 49 w 169"/>
                <a:gd name="T13" fmla="*/ 5 h 118"/>
                <a:gd name="T14" fmla="*/ 57 w 169"/>
                <a:gd name="T15" fmla="*/ 19 h 118"/>
                <a:gd name="T16" fmla="*/ 67 w 169"/>
                <a:gd name="T17" fmla="*/ 16 h 118"/>
                <a:gd name="T18" fmla="*/ 81 w 169"/>
                <a:gd name="T19" fmla="*/ 15 h 118"/>
                <a:gd name="T20" fmla="*/ 87 w 169"/>
                <a:gd name="T21" fmla="*/ 21 h 118"/>
                <a:gd name="T22" fmla="*/ 92 w 169"/>
                <a:gd name="T23" fmla="*/ 23 h 118"/>
                <a:gd name="T24" fmla="*/ 95 w 169"/>
                <a:gd name="T25" fmla="*/ 25 h 118"/>
                <a:gd name="T26" fmla="*/ 108 w 169"/>
                <a:gd name="T27" fmla="*/ 28 h 118"/>
                <a:gd name="T28" fmla="*/ 119 w 169"/>
                <a:gd name="T29" fmla="*/ 33 h 118"/>
                <a:gd name="T30" fmla="*/ 123 w 169"/>
                <a:gd name="T31" fmla="*/ 37 h 118"/>
                <a:gd name="T32" fmla="*/ 131 w 169"/>
                <a:gd name="T33" fmla="*/ 44 h 118"/>
                <a:gd name="T34" fmla="*/ 126 w 169"/>
                <a:gd name="T35" fmla="*/ 56 h 118"/>
                <a:gd name="T36" fmla="*/ 138 w 169"/>
                <a:gd name="T37" fmla="*/ 57 h 118"/>
                <a:gd name="T38" fmla="*/ 141 w 169"/>
                <a:gd name="T39" fmla="*/ 64 h 118"/>
                <a:gd name="T40" fmla="*/ 153 w 169"/>
                <a:gd name="T41" fmla="*/ 66 h 118"/>
                <a:gd name="T42" fmla="*/ 160 w 169"/>
                <a:gd name="T43" fmla="*/ 73 h 118"/>
                <a:gd name="T44" fmla="*/ 162 w 169"/>
                <a:gd name="T45" fmla="*/ 78 h 118"/>
                <a:gd name="T46" fmla="*/ 155 w 169"/>
                <a:gd name="T47" fmla="*/ 88 h 118"/>
                <a:gd name="T48" fmla="*/ 146 w 169"/>
                <a:gd name="T49" fmla="*/ 87 h 118"/>
                <a:gd name="T50" fmla="*/ 137 w 169"/>
                <a:gd name="T51" fmla="*/ 78 h 118"/>
                <a:gd name="T52" fmla="*/ 130 w 169"/>
                <a:gd name="T53" fmla="*/ 85 h 118"/>
                <a:gd name="T54" fmla="*/ 140 w 169"/>
                <a:gd name="T55" fmla="*/ 91 h 118"/>
                <a:gd name="T56" fmla="*/ 146 w 169"/>
                <a:gd name="T57" fmla="*/ 101 h 118"/>
                <a:gd name="T58" fmla="*/ 141 w 169"/>
                <a:gd name="T59" fmla="*/ 110 h 118"/>
                <a:gd name="T60" fmla="*/ 123 w 169"/>
                <a:gd name="T61" fmla="*/ 103 h 118"/>
                <a:gd name="T62" fmla="*/ 129 w 169"/>
                <a:gd name="T63" fmla="*/ 110 h 118"/>
                <a:gd name="T64" fmla="*/ 136 w 169"/>
                <a:gd name="T65" fmla="*/ 115 h 118"/>
                <a:gd name="T66" fmla="*/ 129 w 169"/>
                <a:gd name="T67" fmla="*/ 115 h 118"/>
                <a:gd name="T68" fmla="*/ 113 w 169"/>
                <a:gd name="T69" fmla="*/ 109 h 118"/>
                <a:gd name="T70" fmla="*/ 105 w 169"/>
                <a:gd name="T71" fmla="*/ 105 h 118"/>
                <a:gd name="T72" fmla="*/ 101 w 169"/>
                <a:gd name="T73" fmla="*/ 98 h 118"/>
                <a:gd name="T74" fmla="*/ 92 w 169"/>
                <a:gd name="T75" fmla="*/ 82 h 118"/>
                <a:gd name="T76" fmla="*/ 94 w 169"/>
                <a:gd name="T77" fmla="*/ 78 h 118"/>
                <a:gd name="T78" fmla="*/ 96 w 169"/>
                <a:gd name="T79" fmla="*/ 73 h 118"/>
                <a:gd name="T80" fmla="*/ 101 w 169"/>
                <a:gd name="T81" fmla="*/ 66 h 118"/>
                <a:gd name="T82" fmla="*/ 96 w 169"/>
                <a:gd name="T83" fmla="*/ 57 h 118"/>
                <a:gd name="T84" fmla="*/ 91 w 169"/>
                <a:gd name="T85" fmla="*/ 53 h 118"/>
                <a:gd name="T86" fmla="*/ 87 w 169"/>
                <a:gd name="T87" fmla="*/ 53 h 118"/>
                <a:gd name="T88" fmla="*/ 81 w 169"/>
                <a:gd name="T89" fmla="*/ 52 h 118"/>
                <a:gd name="T90" fmla="*/ 70 w 169"/>
                <a:gd name="T91" fmla="*/ 39 h 118"/>
                <a:gd name="T92" fmla="*/ 59 w 169"/>
                <a:gd name="T93" fmla="*/ 42 h 118"/>
                <a:gd name="T94" fmla="*/ 49 w 169"/>
                <a:gd name="T95" fmla="*/ 42 h 118"/>
                <a:gd name="T96" fmla="*/ 37 w 169"/>
                <a:gd name="T97" fmla="*/ 42 h 118"/>
                <a:gd name="T98" fmla="*/ 16 w 169"/>
                <a:gd name="T99" fmla="*/ 37 h 118"/>
                <a:gd name="T100" fmla="*/ 7 w 169"/>
                <a:gd name="T101" fmla="*/ 32 h 118"/>
                <a:gd name="T102" fmla="*/ 4 w 169"/>
                <a:gd name="T103" fmla="*/ 25 h 118"/>
                <a:gd name="T104" fmla="*/ 5 w 169"/>
                <a:gd name="T105" fmla="*/ 19 h 118"/>
                <a:gd name="T106" fmla="*/ 109 w 169"/>
                <a:gd name="T107" fmla="*/ 81 h 118"/>
                <a:gd name="T108" fmla="*/ 116 w 169"/>
                <a:gd name="T109" fmla="*/ 75 h 118"/>
                <a:gd name="T110" fmla="*/ 109 w 169"/>
                <a:gd name="T111" fmla="*/ 8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9" h="118">
                  <a:moveTo>
                    <a:pt x="7" y="8"/>
                  </a:moveTo>
                  <a:cubicBezTo>
                    <a:pt x="9" y="12"/>
                    <a:pt x="15" y="3"/>
                    <a:pt x="16" y="7"/>
                  </a:cubicBezTo>
                  <a:cubicBezTo>
                    <a:pt x="18" y="7"/>
                    <a:pt x="17" y="4"/>
                    <a:pt x="18" y="4"/>
                  </a:cubicBezTo>
                  <a:cubicBezTo>
                    <a:pt x="20" y="3"/>
                    <a:pt x="21" y="5"/>
                    <a:pt x="22" y="5"/>
                  </a:cubicBezTo>
                  <a:cubicBezTo>
                    <a:pt x="24" y="5"/>
                    <a:pt x="24" y="0"/>
                    <a:pt x="28" y="4"/>
                  </a:cubicBezTo>
                  <a:cubicBezTo>
                    <a:pt x="28" y="10"/>
                    <a:pt x="24" y="6"/>
                    <a:pt x="22" y="8"/>
                  </a:cubicBezTo>
                  <a:cubicBezTo>
                    <a:pt x="21" y="9"/>
                    <a:pt x="25" y="9"/>
                    <a:pt x="25" y="9"/>
                  </a:cubicBezTo>
                  <a:cubicBezTo>
                    <a:pt x="25" y="11"/>
                    <a:pt x="22" y="12"/>
                    <a:pt x="22" y="14"/>
                  </a:cubicBezTo>
                  <a:cubicBezTo>
                    <a:pt x="22" y="16"/>
                    <a:pt x="23" y="16"/>
                    <a:pt x="23" y="18"/>
                  </a:cubicBezTo>
                  <a:cubicBezTo>
                    <a:pt x="24" y="20"/>
                    <a:pt x="22" y="25"/>
                    <a:pt x="26" y="25"/>
                  </a:cubicBezTo>
                  <a:cubicBezTo>
                    <a:pt x="29" y="24"/>
                    <a:pt x="27" y="17"/>
                    <a:pt x="28" y="14"/>
                  </a:cubicBezTo>
                  <a:cubicBezTo>
                    <a:pt x="34" y="15"/>
                    <a:pt x="34" y="10"/>
                    <a:pt x="36" y="7"/>
                  </a:cubicBezTo>
                  <a:cubicBezTo>
                    <a:pt x="38" y="10"/>
                    <a:pt x="41" y="4"/>
                    <a:pt x="43" y="8"/>
                  </a:cubicBezTo>
                  <a:cubicBezTo>
                    <a:pt x="46" y="8"/>
                    <a:pt x="45" y="4"/>
                    <a:pt x="49" y="5"/>
                  </a:cubicBezTo>
                  <a:cubicBezTo>
                    <a:pt x="48" y="10"/>
                    <a:pt x="52" y="11"/>
                    <a:pt x="56" y="12"/>
                  </a:cubicBezTo>
                  <a:cubicBezTo>
                    <a:pt x="54" y="17"/>
                    <a:pt x="55" y="16"/>
                    <a:pt x="57" y="19"/>
                  </a:cubicBezTo>
                  <a:cubicBezTo>
                    <a:pt x="59" y="18"/>
                    <a:pt x="61" y="18"/>
                    <a:pt x="63" y="19"/>
                  </a:cubicBezTo>
                  <a:cubicBezTo>
                    <a:pt x="66" y="20"/>
                    <a:pt x="66" y="17"/>
                    <a:pt x="67" y="16"/>
                  </a:cubicBezTo>
                  <a:cubicBezTo>
                    <a:pt x="68" y="16"/>
                    <a:pt x="71" y="17"/>
                    <a:pt x="71" y="15"/>
                  </a:cubicBezTo>
                  <a:cubicBezTo>
                    <a:pt x="75" y="16"/>
                    <a:pt x="77" y="16"/>
                    <a:pt x="81" y="15"/>
                  </a:cubicBezTo>
                  <a:cubicBezTo>
                    <a:pt x="81" y="18"/>
                    <a:pt x="85" y="17"/>
                    <a:pt x="84" y="16"/>
                  </a:cubicBezTo>
                  <a:cubicBezTo>
                    <a:pt x="85" y="17"/>
                    <a:pt x="85" y="19"/>
                    <a:pt x="87" y="21"/>
                  </a:cubicBezTo>
                  <a:cubicBezTo>
                    <a:pt x="87" y="21"/>
                    <a:pt x="90" y="22"/>
                    <a:pt x="91" y="22"/>
                  </a:cubicBezTo>
                  <a:cubicBezTo>
                    <a:pt x="92" y="22"/>
                    <a:pt x="91" y="23"/>
                    <a:pt x="92" y="23"/>
                  </a:cubicBezTo>
                  <a:cubicBezTo>
                    <a:pt x="95" y="24"/>
                    <a:pt x="91" y="26"/>
                    <a:pt x="94" y="28"/>
                  </a:cubicBezTo>
                  <a:cubicBezTo>
                    <a:pt x="94" y="28"/>
                    <a:pt x="95" y="25"/>
                    <a:pt x="95" y="25"/>
                  </a:cubicBezTo>
                  <a:cubicBezTo>
                    <a:pt x="97" y="26"/>
                    <a:pt x="97" y="29"/>
                    <a:pt x="101" y="29"/>
                  </a:cubicBezTo>
                  <a:cubicBezTo>
                    <a:pt x="103" y="29"/>
                    <a:pt x="105" y="28"/>
                    <a:pt x="108" y="28"/>
                  </a:cubicBezTo>
                  <a:cubicBezTo>
                    <a:pt x="107" y="33"/>
                    <a:pt x="116" y="30"/>
                    <a:pt x="116" y="35"/>
                  </a:cubicBezTo>
                  <a:cubicBezTo>
                    <a:pt x="118" y="35"/>
                    <a:pt x="119" y="34"/>
                    <a:pt x="119" y="33"/>
                  </a:cubicBezTo>
                  <a:cubicBezTo>
                    <a:pt x="121" y="34"/>
                    <a:pt x="121" y="36"/>
                    <a:pt x="122" y="39"/>
                  </a:cubicBezTo>
                  <a:cubicBezTo>
                    <a:pt x="123" y="39"/>
                    <a:pt x="123" y="38"/>
                    <a:pt x="123" y="37"/>
                  </a:cubicBezTo>
                  <a:cubicBezTo>
                    <a:pt x="125" y="39"/>
                    <a:pt x="127" y="42"/>
                    <a:pt x="131" y="42"/>
                  </a:cubicBezTo>
                  <a:cubicBezTo>
                    <a:pt x="131" y="43"/>
                    <a:pt x="130" y="44"/>
                    <a:pt x="131" y="44"/>
                  </a:cubicBezTo>
                  <a:cubicBezTo>
                    <a:pt x="133" y="47"/>
                    <a:pt x="127" y="49"/>
                    <a:pt x="131" y="50"/>
                  </a:cubicBezTo>
                  <a:cubicBezTo>
                    <a:pt x="130" y="52"/>
                    <a:pt x="126" y="52"/>
                    <a:pt x="126" y="56"/>
                  </a:cubicBezTo>
                  <a:cubicBezTo>
                    <a:pt x="129" y="61"/>
                    <a:pt x="135" y="54"/>
                    <a:pt x="137" y="60"/>
                  </a:cubicBezTo>
                  <a:cubicBezTo>
                    <a:pt x="138" y="60"/>
                    <a:pt x="138" y="58"/>
                    <a:pt x="138" y="57"/>
                  </a:cubicBezTo>
                  <a:cubicBezTo>
                    <a:pt x="141" y="57"/>
                    <a:pt x="139" y="60"/>
                    <a:pt x="140" y="61"/>
                  </a:cubicBezTo>
                  <a:cubicBezTo>
                    <a:pt x="140" y="61"/>
                    <a:pt x="141" y="64"/>
                    <a:pt x="141" y="64"/>
                  </a:cubicBezTo>
                  <a:cubicBezTo>
                    <a:pt x="143" y="64"/>
                    <a:pt x="145" y="61"/>
                    <a:pt x="144" y="67"/>
                  </a:cubicBezTo>
                  <a:cubicBezTo>
                    <a:pt x="147" y="67"/>
                    <a:pt x="148" y="65"/>
                    <a:pt x="153" y="66"/>
                  </a:cubicBezTo>
                  <a:cubicBezTo>
                    <a:pt x="153" y="67"/>
                    <a:pt x="154" y="68"/>
                    <a:pt x="154" y="70"/>
                  </a:cubicBezTo>
                  <a:cubicBezTo>
                    <a:pt x="156" y="70"/>
                    <a:pt x="161" y="68"/>
                    <a:pt x="160" y="73"/>
                  </a:cubicBezTo>
                  <a:cubicBezTo>
                    <a:pt x="165" y="70"/>
                    <a:pt x="162" y="73"/>
                    <a:pt x="167" y="74"/>
                  </a:cubicBezTo>
                  <a:cubicBezTo>
                    <a:pt x="169" y="77"/>
                    <a:pt x="162" y="78"/>
                    <a:pt x="162" y="78"/>
                  </a:cubicBezTo>
                  <a:cubicBezTo>
                    <a:pt x="162" y="79"/>
                    <a:pt x="163" y="80"/>
                    <a:pt x="164" y="80"/>
                  </a:cubicBezTo>
                  <a:cubicBezTo>
                    <a:pt x="160" y="83"/>
                    <a:pt x="157" y="83"/>
                    <a:pt x="155" y="88"/>
                  </a:cubicBezTo>
                  <a:cubicBezTo>
                    <a:pt x="154" y="88"/>
                    <a:pt x="153" y="88"/>
                    <a:pt x="153" y="89"/>
                  </a:cubicBezTo>
                  <a:cubicBezTo>
                    <a:pt x="151" y="89"/>
                    <a:pt x="146" y="89"/>
                    <a:pt x="146" y="87"/>
                  </a:cubicBezTo>
                  <a:cubicBezTo>
                    <a:pt x="146" y="84"/>
                    <a:pt x="138" y="87"/>
                    <a:pt x="140" y="81"/>
                  </a:cubicBezTo>
                  <a:cubicBezTo>
                    <a:pt x="137" y="81"/>
                    <a:pt x="137" y="80"/>
                    <a:pt x="137" y="78"/>
                  </a:cubicBezTo>
                  <a:cubicBezTo>
                    <a:pt x="135" y="78"/>
                    <a:pt x="133" y="78"/>
                    <a:pt x="131" y="78"/>
                  </a:cubicBezTo>
                  <a:cubicBezTo>
                    <a:pt x="128" y="78"/>
                    <a:pt x="131" y="83"/>
                    <a:pt x="130" y="85"/>
                  </a:cubicBezTo>
                  <a:cubicBezTo>
                    <a:pt x="130" y="88"/>
                    <a:pt x="134" y="88"/>
                    <a:pt x="134" y="91"/>
                  </a:cubicBezTo>
                  <a:cubicBezTo>
                    <a:pt x="137" y="89"/>
                    <a:pt x="140" y="94"/>
                    <a:pt x="140" y="91"/>
                  </a:cubicBezTo>
                  <a:cubicBezTo>
                    <a:pt x="142" y="93"/>
                    <a:pt x="143" y="96"/>
                    <a:pt x="143" y="99"/>
                  </a:cubicBezTo>
                  <a:cubicBezTo>
                    <a:pt x="142" y="101"/>
                    <a:pt x="145" y="100"/>
                    <a:pt x="146" y="101"/>
                  </a:cubicBezTo>
                  <a:cubicBezTo>
                    <a:pt x="147" y="104"/>
                    <a:pt x="144" y="110"/>
                    <a:pt x="144" y="113"/>
                  </a:cubicBezTo>
                  <a:cubicBezTo>
                    <a:pt x="141" y="115"/>
                    <a:pt x="142" y="111"/>
                    <a:pt x="141" y="110"/>
                  </a:cubicBezTo>
                  <a:cubicBezTo>
                    <a:pt x="139" y="109"/>
                    <a:pt x="135" y="110"/>
                    <a:pt x="134" y="106"/>
                  </a:cubicBezTo>
                  <a:cubicBezTo>
                    <a:pt x="129" y="107"/>
                    <a:pt x="129" y="102"/>
                    <a:pt x="123" y="103"/>
                  </a:cubicBezTo>
                  <a:cubicBezTo>
                    <a:pt x="123" y="106"/>
                    <a:pt x="128" y="104"/>
                    <a:pt x="129" y="106"/>
                  </a:cubicBezTo>
                  <a:cubicBezTo>
                    <a:pt x="124" y="111"/>
                    <a:pt x="133" y="108"/>
                    <a:pt x="129" y="110"/>
                  </a:cubicBezTo>
                  <a:cubicBezTo>
                    <a:pt x="129" y="112"/>
                    <a:pt x="132" y="112"/>
                    <a:pt x="134" y="113"/>
                  </a:cubicBezTo>
                  <a:cubicBezTo>
                    <a:pt x="135" y="114"/>
                    <a:pt x="134" y="115"/>
                    <a:pt x="136" y="115"/>
                  </a:cubicBezTo>
                  <a:cubicBezTo>
                    <a:pt x="138" y="115"/>
                    <a:pt x="138" y="115"/>
                    <a:pt x="138" y="117"/>
                  </a:cubicBezTo>
                  <a:cubicBezTo>
                    <a:pt x="134" y="118"/>
                    <a:pt x="132" y="117"/>
                    <a:pt x="129" y="115"/>
                  </a:cubicBezTo>
                  <a:cubicBezTo>
                    <a:pt x="127" y="113"/>
                    <a:pt x="123" y="114"/>
                    <a:pt x="120" y="112"/>
                  </a:cubicBezTo>
                  <a:cubicBezTo>
                    <a:pt x="119" y="111"/>
                    <a:pt x="115" y="109"/>
                    <a:pt x="113" y="109"/>
                  </a:cubicBezTo>
                  <a:cubicBezTo>
                    <a:pt x="111" y="109"/>
                    <a:pt x="111" y="107"/>
                    <a:pt x="110" y="106"/>
                  </a:cubicBezTo>
                  <a:cubicBezTo>
                    <a:pt x="109" y="105"/>
                    <a:pt x="106" y="106"/>
                    <a:pt x="105" y="105"/>
                  </a:cubicBezTo>
                  <a:cubicBezTo>
                    <a:pt x="104" y="104"/>
                    <a:pt x="104" y="102"/>
                    <a:pt x="103" y="101"/>
                  </a:cubicBezTo>
                  <a:cubicBezTo>
                    <a:pt x="103" y="100"/>
                    <a:pt x="99" y="101"/>
                    <a:pt x="101" y="98"/>
                  </a:cubicBezTo>
                  <a:cubicBezTo>
                    <a:pt x="95" y="98"/>
                    <a:pt x="94" y="92"/>
                    <a:pt x="91" y="89"/>
                  </a:cubicBezTo>
                  <a:cubicBezTo>
                    <a:pt x="92" y="89"/>
                    <a:pt x="90" y="84"/>
                    <a:pt x="92" y="82"/>
                  </a:cubicBezTo>
                  <a:cubicBezTo>
                    <a:pt x="92" y="82"/>
                    <a:pt x="95" y="83"/>
                    <a:pt x="95" y="82"/>
                  </a:cubicBezTo>
                  <a:cubicBezTo>
                    <a:pt x="95" y="82"/>
                    <a:pt x="93" y="80"/>
                    <a:pt x="94" y="78"/>
                  </a:cubicBezTo>
                  <a:cubicBezTo>
                    <a:pt x="94" y="78"/>
                    <a:pt x="96" y="78"/>
                    <a:pt x="96" y="78"/>
                  </a:cubicBezTo>
                  <a:cubicBezTo>
                    <a:pt x="97" y="77"/>
                    <a:pt x="96" y="74"/>
                    <a:pt x="96" y="73"/>
                  </a:cubicBezTo>
                  <a:cubicBezTo>
                    <a:pt x="97" y="72"/>
                    <a:pt x="99" y="73"/>
                    <a:pt x="99" y="73"/>
                  </a:cubicBezTo>
                  <a:cubicBezTo>
                    <a:pt x="101" y="71"/>
                    <a:pt x="99" y="67"/>
                    <a:pt x="101" y="66"/>
                  </a:cubicBezTo>
                  <a:cubicBezTo>
                    <a:pt x="100" y="64"/>
                    <a:pt x="98" y="64"/>
                    <a:pt x="96" y="64"/>
                  </a:cubicBezTo>
                  <a:cubicBezTo>
                    <a:pt x="96" y="62"/>
                    <a:pt x="96" y="59"/>
                    <a:pt x="96" y="57"/>
                  </a:cubicBezTo>
                  <a:cubicBezTo>
                    <a:pt x="95" y="57"/>
                    <a:pt x="94" y="57"/>
                    <a:pt x="94" y="59"/>
                  </a:cubicBezTo>
                  <a:cubicBezTo>
                    <a:pt x="91" y="57"/>
                    <a:pt x="92" y="54"/>
                    <a:pt x="91" y="53"/>
                  </a:cubicBezTo>
                  <a:cubicBezTo>
                    <a:pt x="90" y="53"/>
                    <a:pt x="89" y="55"/>
                    <a:pt x="88" y="54"/>
                  </a:cubicBezTo>
                  <a:cubicBezTo>
                    <a:pt x="88" y="54"/>
                    <a:pt x="87" y="53"/>
                    <a:pt x="87" y="53"/>
                  </a:cubicBezTo>
                  <a:cubicBezTo>
                    <a:pt x="86" y="52"/>
                    <a:pt x="84" y="50"/>
                    <a:pt x="84" y="50"/>
                  </a:cubicBezTo>
                  <a:cubicBezTo>
                    <a:pt x="83" y="50"/>
                    <a:pt x="82" y="52"/>
                    <a:pt x="81" y="52"/>
                  </a:cubicBezTo>
                  <a:cubicBezTo>
                    <a:pt x="81" y="51"/>
                    <a:pt x="79" y="48"/>
                    <a:pt x="75" y="49"/>
                  </a:cubicBezTo>
                  <a:cubicBezTo>
                    <a:pt x="81" y="42"/>
                    <a:pt x="68" y="46"/>
                    <a:pt x="70" y="39"/>
                  </a:cubicBezTo>
                  <a:cubicBezTo>
                    <a:pt x="66" y="39"/>
                    <a:pt x="63" y="39"/>
                    <a:pt x="63" y="43"/>
                  </a:cubicBezTo>
                  <a:cubicBezTo>
                    <a:pt x="61" y="44"/>
                    <a:pt x="59" y="42"/>
                    <a:pt x="59" y="42"/>
                  </a:cubicBezTo>
                  <a:cubicBezTo>
                    <a:pt x="57" y="42"/>
                    <a:pt x="56" y="43"/>
                    <a:pt x="54" y="43"/>
                  </a:cubicBezTo>
                  <a:cubicBezTo>
                    <a:pt x="52" y="43"/>
                    <a:pt x="51" y="42"/>
                    <a:pt x="49" y="42"/>
                  </a:cubicBezTo>
                  <a:cubicBezTo>
                    <a:pt x="46" y="42"/>
                    <a:pt x="46" y="43"/>
                    <a:pt x="43" y="43"/>
                  </a:cubicBezTo>
                  <a:cubicBezTo>
                    <a:pt x="40" y="43"/>
                    <a:pt x="39" y="42"/>
                    <a:pt x="37" y="42"/>
                  </a:cubicBezTo>
                  <a:cubicBezTo>
                    <a:pt x="31" y="41"/>
                    <a:pt x="26" y="42"/>
                    <a:pt x="19" y="40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4" y="37"/>
                    <a:pt x="12" y="38"/>
                    <a:pt x="12" y="35"/>
                  </a:cubicBezTo>
                  <a:cubicBezTo>
                    <a:pt x="10" y="34"/>
                    <a:pt x="5" y="36"/>
                    <a:pt x="7" y="32"/>
                  </a:cubicBezTo>
                  <a:cubicBezTo>
                    <a:pt x="11" y="33"/>
                    <a:pt x="13" y="30"/>
                    <a:pt x="15" y="29"/>
                  </a:cubicBezTo>
                  <a:cubicBezTo>
                    <a:pt x="13" y="26"/>
                    <a:pt x="5" y="28"/>
                    <a:pt x="4" y="25"/>
                  </a:cubicBezTo>
                  <a:cubicBezTo>
                    <a:pt x="3" y="25"/>
                    <a:pt x="2" y="25"/>
                    <a:pt x="2" y="26"/>
                  </a:cubicBezTo>
                  <a:cubicBezTo>
                    <a:pt x="0" y="26"/>
                    <a:pt x="4" y="20"/>
                    <a:pt x="5" y="19"/>
                  </a:cubicBezTo>
                  <a:cubicBezTo>
                    <a:pt x="4" y="14"/>
                    <a:pt x="8" y="13"/>
                    <a:pt x="7" y="8"/>
                  </a:cubicBezTo>
                  <a:close/>
                  <a:moveTo>
                    <a:pt x="109" y="81"/>
                  </a:moveTo>
                  <a:cubicBezTo>
                    <a:pt x="110" y="78"/>
                    <a:pt x="116" y="80"/>
                    <a:pt x="119" y="80"/>
                  </a:cubicBezTo>
                  <a:cubicBezTo>
                    <a:pt x="119" y="77"/>
                    <a:pt x="117" y="77"/>
                    <a:pt x="116" y="75"/>
                  </a:cubicBezTo>
                  <a:cubicBezTo>
                    <a:pt x="114" y="73"/>
                    <a:pt x="111" y="75"/>
                    <a:pt x="108" y="73"/>
                  </a:cubicBezTo>
                  <a:cubicBezTo>
                    <a:pt x="108" y="75"/>
                    <a:pt x="106" y="81"/>
                    <a:pt x="109" y="8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7746427" y="1712590"/>
              <a:ext cx="514143" cy="257076"/>
            </a:xfrm>
            <a:custGeom>
              <a:avLst/>
              <a:gdLst>
                <a:gd name="T0" fmla="*/ 12 w 104"/>
                <a:gd name="T1" fmla="*/ 40 h 52"/>
                <a:gd name="T2" fmla="*/ 13 w 104"/>
                <a:gd name="T3" fmla="*/ 36 h 52"/>
                <a:gd name="T4" fmla="*/ 19 w 104"/>
                <a:gd name="T5" fmla="*/ 34 h 52"/>
                <a:gd name="T6" fmla="*/ 22 w 104"/>
                <a:gd name="T7" fmla="*/ 33 h 52"/>
                <a:gd name="T8" fmla="*/ 37 w 104"/>
                <a:gd name="T9" fmla="*/ 31 h 52"/>
                <a:gd name="T10" fmla="*/ 22 w 104"/>
                <a:gd name="T11" fmla="*/ 30 h 52"/>
                <a:gd name="T12" fmla="*/ 20 w 104"/>
                <a:gd name="T13" fmla="*/ 29 h 52"/>
                <a:gd name="T14" fmla="*/ 16 w 104"/>
                <a:gd name="T15" fmla="*/ 30 h 52"/>
                <a:gd name="T16" fmla="*/ 7 w 104"/>
                <a:gd name="T17" fmla="*/ 29 h 52"/>
                <a:gd name="T18" fmla="*/ 15 w 104"/>
                <a:gd name="T19" fmla="*/ 23 h 52"/>
                <a:gd name="T20" fmla="*/ 19 w 104"/>
                <a:gd name="T21" fmla="*/ 23 h 52"/>
                <a:gd name="T22" fmla="*/ 3 w 104"/>
                <a:gd name="T23" fmla="*/ 20 h 52"/>
                <a:gd name="T24" fmla="*/ 0 w 104"/>
                <a:gd name="T25" fmla="*/ 16 h 52"/>
                <a:gd name="T26" fmla="*/ 7 w 104"/>
                <a:gd name="T27" fmla="*/ 10 h 52"/>
                <a:gd name="T28" fmla="*/ 7 w 104"/>
                <a:gd name="T29" fmla="*/ 9 h 52"/>
                <a:gd name="T30" fmla="*/ 22 w 104"/>
                <a:gd name="T31" fmla="*/ 3 h 52"/>
                <a:gd name="T32" fmla="*/ 26 w 104"/>
                <a:gd name="T33" fmla="*/ 1 h 52"/>
                <a:gd name="T34" fmla="*/ 29 w 104"/>
                <a:gd name="T35" fmla="*/ 2 h 52"/>
                <a:gd name="T36" fmla="*/ 31 w 104"/>
                <a:gd name="T37" fmla="*/ 8 h 52"/>
                <a:gd name="T38" fmla="*/ 29 w 104"/>
                <a:gd name="T39" fmla="*/ 9 h 52"/>
                <a:gd name="T40" fmla="*/ 31 w 104"/>
                <a:gd name="T41" fmla="*/ 10 h 52"/>
                <a:gd name="T42" fmla="*/ 33 w 104"/>
                <a:gd name="T43" fmla="*/ 8 h 52"/>
                <a:gd name="T44" fmla="*/ 41 w 104"/>
                <a:gd name="T45" fmla="*/ 6 h 52"/>
                <a:gd name="T46" fmla="*/ 45 w 104"/>
                <a:gd name="T47" fmla="*/ 13 h 52"/>
                <a:gd name="T48" fmla="*/ 51 w 104"/>
                <a:gd name="T49" fmla="*/ 10 h 52"/>
                <a:gd name="T50" fmla="*/ 55 w 104"/>
                <a:gd name="T51" fmla="*/ 6 h 52"/>
                <a:gd name="T52" fmla="*/ 59 w 104"/>
                <a:gd name="T53" fmla="*/ 8 h 52"/>
                <a:gd name="T54" fmla="*/ 61 w 104"/>
                <a:gd name="T55" fmla="*/ 13 h 52"/>
                <a:gd name="T56" fmla="*/ 64 w 104"/>
                <a:gd name="T57" fmla="*/ 19 h 52"/>
                <a:gd name="T58" fmla="*/ 69 w 104"/>
                <a:gd name="T59" fmla="*/ 15 h 52"/>
                <a:gd name="T60" fmla="*/ 65 w 104"/>
                <a:gd name="T61" fmla="*/ 12 h 52"/>
                <a:gd name="T62" fmla="*/ 65 w 104"/>
                <a:gd name="T63" fmla="*/ 3 h 52"/>
                <a:gd name="T64" fmla="*/ 71 w 104"/>
                <a:gd name="T65" fmla="*/ 2 h 52"/>
                <a:gd name="T66" fmla="*/ 76 w 104"/>
                <a:gd name="T67" fmla="*/ 12 h 52"/>
                <a:gd name="T68" fmla="*/ 80 w 104"/>
                <a:gd name="T69" fmla="*/ 15 h 52"/>
                <a:gd name="T70" fmla="*/ 83 w 104"/>
                <a:gd name="T71" fmla="*/ 19 h 52"/>
                <a:gd name="T72" fmla="*/ 82 w 104"/>
                <a:gd name="T73" fmla="*/ 23 h 52"/>
                <a:gd name="T74" fmla="*/ 86 w 104"/>
                <a:gd name="T75" fmla="*/ 29 h 52"/>
                <a:gd name="T76" fmla="*/ 99 w 104"/>
                <a:gd name="T77" fmla="*/ 30 h 52"/>
                <a:gd name="T78" fmla="*/ 103 w 104"/>
                <a:gd name="T79" fmla="*/ 34 h 52"/>
                <a:gd name="T80" fmla="*/ 104 w 104"/>
                <a:gd name="T81" fmla="*/ 37 h 52"/>
                <a:gd name="T82" fmla="*/ 93 w 104"/>
                <a:gd name="T83" fmla="*/ 37 h 52"/>
                <a:gd name="T84" fmla="*/ 96 w 104"/>
                <a:gd name="T85" fmla="*/ 47 h 52"/>
                <a:gd name="T86" fmla="*/ 80 w 104"/>
                <a:gd name="T87" fmla="*/ 47 h 52"/>
                <a:gd name="T88" fmla="*/ 61 w 104"/>
                <a:gd name="T89" fmla="*/ 47 h 52"/>
                <a:gd name="T90" fmla="*/ 54 w 104"/>
                <a:gd name="T91" fmla="*/ 48 h 52"/>
                <a:gd name="T92" fmla="*/ 52 w 104"/>
                <a:gd name="T93" fmla="*/ 51 h 52"/>
                <a:gd name="T94" fmla="*/ 34 w 104"/>
                <a:gd name="T95" fmla="*/ 51 h 52"/>
                <a:gd name="T96" fmla="*/ 29 w 104"/>
                <a:gd name="T97" fmla="*/ 43 h 52"/>
                <a:gd name="T98" fmla="*/ 17 w 104"/>
                <a:gd name="T99" fmla="*/ 40 h 52"/>
                <a:gd name="T100" fmla="*/ 16 w 104"/>
                <a:gd name="T101" fmla="*/ 41 h 52"/>
                <a:gd name="T102" fmla="*/ 16 w 104"/>
                <a:gd name="T103" fmla="*/ 38 h 52"/>
                <a:gd name="T104" fmla="*/ 12 w 104"/>
                <a:gd name="T105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52">
                  <a:moveTo>
                    <a:pt x="12" y="40"/>
                  </a:moveTo>
                  <a:cubicBezTo>
                    <a:pt x="9" y="40"/>
                    <a:pt x="12" y="36"/>
                    <a:pt x="13" y="36"/>
                  </a:cubicBezTo>
                  <a:cubicBezTo>
                    <a:pt x="13" y="34"/>
                    <a:pt x="17" y="35"/>
                    <a:pt x="19" y="34"/>
                  </a:cubicBezTo>
                  <a:cubicBezTo>
                    <a:pt x="20" y="34"/>
                    <a:pt x="20" y="33"/>
                    <a:pt x="22" y="33"/>
                  </a:cubicBezTo>
                  <a:cubicBezTo>
                    <a:pt x="27" y="32"/>
                    <a:pt x="33" y="35"/>
                    <a:pt x="37" y="31"/>
                  </a:cubicBezTo>
                  <a:cubicBezTo>
                    <a:pt x="36" y="28"/>
                    <a:pt x="27" y="31"/>
                    <a:pt x="22" y="30"/>
                  </a:cubicBezTo>
                  <a:cubicBezTo>
                    <a:pt x="21" y="30"/>
                    <a:pt x="20" y="29"/>
                    <a:pt x="20" y="29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3" y="30"/>
                    <a:pt x="10" y="28"/>
                    <a:pt x="7" y="29"/>
                  </a:cubicBezTo>
                  <a:cubicBezTo>
                    <a:pt x="4" y="25"/>
                    <a:pt x="14" y="26"/>
                    <a:pt x="15" y="23"/>
                  </a:cubicBezTo>
                  <a:cubicBezTo>
                    <a:pt x="15" y="21"/>
                    <a:pt x="18" y="23"/>
                    <a:pt x="19" y="23"/>
                  </a:cubicBezTo>
                  <a:cubicBezTo>
                    <a:pt x="18" y="15"/>
                    <a:pt x="10" y="23"/>
                    <a:pt x="3" y="20"/>
                  </a:cubicBezTo>
                  <a:cubicBezTo>
                    <a:pt x="0" y="18"/>
                    <a:pt x="6" y="16"/>
                    <a:pt x="0" y="16"/>
                  </a:cubicBezTo>
                  <a:cubicBezTo>
                    <a:pt x="2" y="13"/>
                    <a:pt x="2" y="9"/>
                    <a:pt x="7" y="10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10" y="6"/>
                    <a:pt x="16" y="5"/>
                    <a:pt x="22" y="3"/>
                  </a:cubicBezTo>
                  <a:cubicBezTo>
                    <a:pt x="23" y="3"/>
                    <a:pt x="23" y="0"/>
                    <a:pt x="26" y="1"/>
                  </a:cubicBezTo>
                  <a:cubicBezTo>
                    <a:pt x="26" y="2"/>
                    <a:pt x="27" y="2"/>
                    <a:pt x="29" y="2"/>
                  </a:cubicBezTo>
                  <a:cubicBezTo>
                    <a:pt x="28" y="6"/>
                    <a:pt x="26" y="7"/>
                    <a:pt x="31" y="8"/>
                  </a:cubicBezTo>
                  <a:cubicBezTo>
                    <a:pt x="31" y="9"/>
                    <a:pt x="30" y="9"/>
                    <a:pt x="29" y="9"/>
                  </a:cubicBezTo>
                  <a:cubicBezTo>
                    <a:pt x="28" y="10"/>
                    <a:pt x="30" y="11"/>
                    <a:pt x="31" y="10"/>
                  </a:cubicBezTo>
                  <a:cubicBezTo>
                    <a:pt x="33" y="10"/>
                    <a:pt x="32" y="8"/>
                    <a:pt x="33" y="8"/>
                  </a:cubicBezTo>
                  <a:cubicBezTo>
                    <a:pt x="36" y="6"/>
                    <a:pt x="38" y="7"/>
                    <a:pt x="41" y="6"/>
                  </a:cubicBezTo>
                  <a:cubicBezTo>
                    <a:pt x="43" y="8"/>
                    <a:pt x="46" y="9"/>
                    <a:pt x="45" y="13"/>
                  </a:cubicBezTo>
                  <a:cubicBezTo>
                    <a:pt x="48" y="13"/>
                    <a:pt x="47" y="9"/>
                    <a:pt x="51" y="10"/>
                  </a:cubicBezTo>
                  <a:cubicBezTo>
                    <a:pt x="52" y="9"/>
                    <a:pt x="54" y="8"/>
                    <a:pt x="55" y="6"/>
                  </a:cubicBezTo>
                  <a:cubicBezTo>
                    <a:pt x="56" y="7"/>
                    <a:pt x="57" y="8"/>
                    <a:pt x="59" y="8"/>
                  </a:cubicBezTo>
                  <a:cubicBezTo>
                    <a:pt x="60" y="10"/>
                    <a:pt x="60" y="11"/>
                    <a:pt x="61" y="13"/>
                  </a:cubicBezTo>
                  <a:cubicBezTo>
                    <a:pt x="62" y="15"/>
                    <a:pt x="65" y="15"/>
                    <a:pt x="64" y="19"/>
                  </a:cubicBezTo>
                  <a:cubicBezTo>
                    <a:pt x="66" y="18"/>
                    <a:pt x="66" y="15"/>
                    <a:pt x="69" y="15"/>
                  </a:cubicBezTo>
                  <a:cubicBezTo>
                    <a:pt x="69" y="13"/>
                    <a:pt x="66" y="13"/>
                    <a:pt x="65" y="12"/>
                  </a:cubicBezTo>
                  <a:cubicBezTo>
                    <a:pt x="64" y="9"/>
                    <a:pt x="66" y="7"/>
                    <a:pt x="65" y="3"/>
                  </a:cubicBezTo>
                  <a:cubicBezTo>
                    <a:pt x="68" y="4"/>
                    <a:pt x="68" y="2"/>
                    <a:pt x="71" y="2"/>
                  </a:cubicBezTo>
                  <a:cubicBezTo>
                    <a:pt x="71" y="5"/>
                    <a:pt x="74" y="8"/>
                    <a:pt x="76" y="12"/>
                  </a:cubicBezTo>
                  <a:cubicBezTo>
                    <a:pt x="77" y="12"/>
                    <a:pt x="79" y="18"/>
                    <a:pt x="80" y="15"/>
                  </a:cubicBezTo>
                  <a:cubicBezTo>
                    <a:pt x="82" y="15"/>
                    <a:pt x="81" y="19"/>
                    <a:pt x="83" y="19"/>
                  </a:cubicBezTo>
                  <a:cubicBezTo>
                    <a:pt x="83" y="21"/>
                    <a:pt x="83" y="23"/>
                    <a:pt x="82" y="23"/>
                  </a:cubicBezTo>
                  <a:cubicBezTo>
                    <a:pt x="82" y="26"/>
                    <a:pt x="87" y="24"/>
                    <a:pt x="86" y="29"/>
                  </a:cubicBezTo>
                  <a:cubicBezTo>
                    <a:pt x="91" y="26"/>
                    <a:pt x="92" y="31"/>
                    <a:pt x="99" y="30"/>
                  </a:cubicBezTo>
                  <a:cubicBezTo>
                    <a:pt x="96" y="36"/>
                    <a:pt x="102" y="33"/>
                    <a:pt x="103" y="34"/>
                  </a:cubicBezTo>
                  <a:cubicBezTo>
                    <a:pt x="103" y="34"/>
                    <a:pt x="100" y="38"/>
                    <a:pt x="104" y="37"/>
                  </a:cubicBezTo>
                  <a:cubicBezTo>
                    <a:pt x="102" y="44"/>
                    <a:pt x="99" y="35"/>
                    <a:pt x="93" y="37"/>
                  </a:cubicBezTo>
                  <a:cubicBezTo>
                    <a:pt x="92" y="43"/>
                    <a:pt x="98" y="41"/>
                    <a:pt x="96" y="47"/>
                  </a:cubicBezTo>
                  <a:cubicBezTo>
                    <a:pt x="91" y="48"/>
                    <a:pt x="84" y="50"/>
                    <a:pt x="80" y="47"/>
                  </a:cubicBezTo>
                  <a:cubicBezTo>
                    <a:pt x="76" y="44"/>
                    <a:pt x="67" y="43"/>
                    <a:pt x="61" y="47"/>
                  </a:cubicBezTo>
                  <a:cubicBezTo>
                    <a:pt x="59" y="48"/>
                    <a:pt x="57" y="47"/>
                    <a:pt x="54" y="48"/>
                  </a:cubicBezTo>
                  <a:cubicBezTo>
                    <a:pt x="53" y="49"/>
                    <a:pt x="53" y="50"/>
                    <a:pt x="52" y="51"/>
                  </a:cubicBezTo>
                  <a:cubicBezTo>
                    <a:pt x="49" y="49"/>
                    <a:pt x="41" y="52"/>
                    <a:pt x="34" y="51"/>
                  </a:cubicBezTo>
                  <a:cubicBezTo>
                    <a:pt x="32" y="48"/>
                    <a:pt x="30" y="46"/>
                    <a:pt x="29" y="43"/>
                  </a:cubicBezTo>
                  <a:cubicBezTo>
                    <a:pt x="24" y="42"/>
                    <a:pt x="18" y="44"/>
                    <a:pt x="17" y="40"/>
                  </a:cubicBezTo>
                  <a:cubicBezTo>
                    <a:pt x="16" y="40"/>
                    <a:pt x="16" y="40"/>
                    <a:pt x="16" y="41"/>
                  </a:cubicBezTo>
                  <a:cubicBezTo>
                    <a:pt x="14" y="41"/>
                    <a:pt x="14" y="38"/>
                    <a:pt x="16" y="38"/>
                  </a:cubicBezTo>
                  <a:cubicBezTo>
                    <a:pt x="16" y="36"/>
                    <a:pt x="12" y="39"/>
                    <a:pt x="12" y="4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6739042" y="2435748"/>
              <a:ext cx="58520" cy="43891"/>
            </a:xfrm>
            <a:custGeom>
              <a:avLst/>
              <a:gdLst>
                <a:gd name="T0" fmla="*/ 11 w 12"/>
                <a:gd name="T1" fmla="*/ 1 h 9"/>
                <a:gd name="T2" fmla="*/ 12 w 12"/>
                <a:gd name="T3" fmla="*/ 6 h 9"/>
                <a:gd name="T4" fmla="*/ 5 w 12"/>
                <a:gd name="T5" fmla="*/ 9 h 9"/>
                <a:gd name="T6" fmla="*/ 5 w 12"/>
                <a:gd name="T7" fmla="*/ 6 h 9"/>
                <a:gd name="T8" fmla="*/ 2 w 12"/>
                <a:gd name="T9" fmla="*/ 8 h 9"/>
                <a:gd name="T10" fmla="*/ 4 w 12"/>
                <a:gd name="T11" fmla="*/ 6 h 9"/>
                <a:gd name="T12" fmla="*/ 11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11" y="1"/>
                  </a:moveTo>
                  <a:cubicBezTo>
                    <a:pt x="9" y="2"/>
                    <a:pt x="10" y="5"/>
                    <a:pt x="12" y="6"/>
                  </a:cubicBezTo>
                  <a:cubicBezTo>
                    <a:pt x="11" y="8"/>
                    <a:pt x="8" y="8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4" y="6"/>
                    <a:pt x="4" y="8"/>
                    <a:pt x="2" y="8"/>
                  </a:cubicBezTo>
                  <a:cubicBezTo>
                    <a:pt x="0" y="6"/>
                    <a:pt x="3" y="7"/>
                    <a:pt x="4" y="6"/>
                  </a:cubicBezTo>
                  <a:cubicBezTo>
                    <a:pt x="5" y="5"/>
                    <a:pt x="8" y="0"/>
                    <a:pt x="11" y="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8390150" y="1238149"/>
              <a:ext cx="300961" cy="221545"/>
            </a:xfrm>
            <a:custGeom>
              <a:avLst/>
              <a:gdLst>
                <a:gd name="T0" fmla="*/ 16 w 61"/>
                <a:gd name="T1" fmla="*/ 0 h 45"/>
                <a:gd name="T2" fmla="*/ 23 w 61"/>
                <a:gd name="T3" fmla="*/ 5 h 45"/>
                <a:gd name="T4" fmla="*/ 28 w 61"/>
                <a:gd name="T5" fmla="*/ 7 h 45"/>
                <a:gd name="T6" fmla="*/ 30 w 61"/>
                <a:gd name="T7" fmla="*/ 7 h 45"/>
                <a:gd name="T8" fmla="*/ 32 w 61"/>
                <a:gd name="T9" fmla="*/ 8 h 45"/>
                <a:gd name="T10" fmla="*/ 36 w 61"/>
                <a:gd name="T11" fmla="*/ 11 h 45"/>
                <a:gd name="T12" fmla="*/ 40 w 61"/>
                <a:gd name="T13" fmla="*/ 11 h 45"/>
                <a:gd name="T14" fmla="*/ 49 w 61"/>
                <a:gd name="T15" fmla="*/ 14 h 45"/>
                <a:gd name="T16" fmla="*/ 49 w 61"/>
                <a:gd name="T17" fmla="*/ 18 h 45"/>
                <a:gd name="T18" fmla="*/ 53 w 61"/>
                <a:gd name="T19" fmla="*/ 18 h 45"/>
                <a:gd name="T20" fmla="*/ 53 w 61"/>
                <a:gd name="T21" fmla="*/ 21 h 45"/>
                <a:gd name="T22" fmla="*/ 61 w 61"/>
                <a:gd name="T23" fmla="*/ 26 h 45"/>
                <a:gd name="T24" fmla="*/ 60 w 61"/>
                <a:gd name="T25" fmla="*/ 31 h 45"/>
                <a:gd name="T26" fmla="*/ 57 w 61"/>
                <a:gd name="T27" fmla="*/ 29 h 45"/>
                <a:gd name="T28" fmla="*/ 50 w 61"/>
                <a:gd name="T29" fmla="*/ 33 h 45"/>
                <a:gd name="T30" fmla="*/ 49 w 61"/>
                <a:gd name="T31" fmla="*/ 36 h 45"/>
                <a:gd name="T32" fmla="*/ 46 w 61"/>
                <a:gd name="T33" fmla="*/ 39 h 45"/>
                <a:gd name="T34" fmla="*/ 37 w 61"/>
                <a:gd name="T35" fmla="*/ 39 h 45"/>
                <a:gd name="T36" fmla="*/ 37 w 61"/>
                <a:gd name="T37" fmla="*/ 41 h 45"/>
                <a:gd name="T38" fmla="*/ 32 w 61"/>
                <a:gd name="T39" fmla="*/ 42 h 45"/>
                <a:gd name="T40" fmla="*/ 30 w 61"/>
                <a:gd name="T41" fmla="*/ 39 h 45"/>
                <a:gd name="T42" fmla="*/ 22 w 61"/>
                <a:gd name="T43" fmla="*/ 39 h 45"/>
                <a:gd name="T44" fmla="*/ 19 w 61"/>
                <a:gd name="T45" fmla="*/ 36 h 45"/>
                <a:gd name="T46" fmla="*/ 23 w 61"/>
                <a:gd name="T47" fmla="*/ 33 h 45"/>
                <a:gd name="T48" fmla="*/ 16 w 61"/>
                <a:gd name="T49" fmla="*/ 32 h 45"/>
                <a:gd name="T50" fmla="*/ 21 w 61"/>
                <a:gd name="T51" fmla="*/ 29 h 45"/>
                <a:gd name="T52" fmla="*/ 23 w 61"/>
                <a:gd name="T53" fmla="*/ 26 h 45"/>
                <a:gd name="T54" fmla="*/ 28 w 61"/>
                <a:gd name="T55" fmla="*/ 28 h 45"/>
                <a:gd name="T56" fmla="*/ 26 w 61"/>
                <a:gd name="T57" fmla="*/ 24 h 45"/>
                <a:gd name="T58" fmla="*/ 14 w 61"/>
                <a:gd name="T59" fmla="*/ 26 h 45"/>
                <a:gd name="T60" fmla="*/ 9 w 61"/>
                <a:gd name="T61" fmla="*/ 25 h 45"/>
                <a:gd name="T62" fmla="*/ 7 w 61"/>
                <a:gd name="T63" fmla="*/ 22 h 45"/>
                <a:gd name="T64" fmla="*/ 1 w 61"/>
                <a:gd name="T65" fmla="*/ 19 h 45"/>
                <a:gd name="T66" fmla="*/ 0 w 61"/>
                <a:gd name="T67" fmla="*/ 15 h 45"/>
                <a:gd name="T68" fmla="*/ 4 w 61"/>
                <a:gd name="T69" fmla="*/ 12 h 45"/>
                <a:gd name="T70" fmla="*/ 7 w 61"/>
                <a:gd name="T71" fmla="*/ 10 h 45"/>
                <a:gd name="T72" fmla="*/ 8 w 61"/>
                <a:gd name="T73" fmla="*/ 5 h 45"/>
                <a:gd name="T74" fmla="*/ 11 w 61"/>
                <a:gd name="T75" fmla="*/ 5 h 45"/>
                <a:gd name="T76" fmla="*/ 14 w 61"/>
                <a:gd name="T77" fmla="*/ 3 h 45"/>
                <a:gd name="T78" fmla="*/ 16 w 61"/>
                <a:gd name="T7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45">
                  <a:moveTo>
                    <a:pt x="16" y="0"/>
                  </a:moveTo>
                  <a:cubicBezTo>
                    <a:pt x="18" y="2"/>
                    <a:pt x="22" y="2"/>
                    <a:pt x="23" y="5"/>
                  </a:cubicBezTo>
                  <a:cubicBezTo>
                    <a:pt x="26" y="4"/>
                    <a:pt x="27" y="6"/>
                    <a:pt x="28" y="7"/>
                  </a:cubicBezTo>
                  <a:cubicBezTo>
                    <a:pt x="28" y="7"/>
                    <a:pt x="30" y="6"/>
                    <a:pt x="30" y="7"/>
                  </a:cubicBezTo>
                  <a:cubicBezTo>
                    <a:pt x="31" y="7"/>
                    <a:pt x="31" y="9"/>
                    <a:pt x="32" y="8"/>
                  </a:cubicBezTo>
                  <a:cubicBezTo>
                    <a:pt x="34" y="6"/>
                    <a:pt x="33" y="9"/>
                    <a:pt x="36" y="11"/>
                  </a:cubicBezTo>
                  <a:cubicBezTo>
                    <a:pt x="37" y="12"/>
                    <a:pt x="39" y="11"/>
                    <a:pt x="40" y="11"/>
                  </a:cubicBezTo>
                  <a:cubicBezTo>
                    <a:pt x="41" y="11"/>
                    <a:pt x="43" y="16"/>
                    <a:pt x="49" y="14"/>
                  </a:cubicBezTo>
                  <a:cubicBezTo>
                    <a:pt x="49" y="15"/>
                    <a:pt x="49" y="17"/>
                    <a:pt x="49" y="18"/>
                  </a:cubicBezTo>
                  <a:cubicBezTo>
                    <a:pt x="50" y="19"/>
                    <a:pt x="52" y="17"/>
                    <a:pt x="53" y="18"/>
                  </a:cubicBezTo>
                  <a:cubicBezTo>
                    <a:pt x="53" y="18"/>
                    <a:pt x="52" y="20"/>
                    <a:pt x="53" y="21"/>
                  </a:cubicBezTo>
                  <a:cubicBezTo>
                    <a:pt x="55" y="23"/>
                    <a:pt x="58" y="24"/>
                    <a:pt x="61" y="26"/>
                  </a:cubicBezTo>
                  <a:cubicBezTo>
                    <a:pt x="61" y="28"/>
                    <a:pt x="61" y="30"/>
                    <a:pt x="60" y="31"/>
                  </a:cubicBezTo>
                  <a:cubicBezTo>
                    <a:pt x="58" y="31"/>
                    <a:pt x="57" y="29"/>
                    <a:pt x="57" y="29"/>
                  </a:cubicBezTo>
                  <a:cubicBezTo>
                    <a:pt x="54" y="30"/>
                    <a:pt x="53" y="33"/>
                    <a:pt x="50" y="33"/>
                  </a:cubicBezTo>
                  <a:cubicBezTo>
                    <a:pt x="49" y="34"/>
                    <a:pt x="49" y="35"/>
                    <a:pt x="49" y="36"/>
                  </a:cubicBezTo>
                  <a:cubicBezTo>
                    <a:pt x="46" y="36"/>
                    <a:pt x="46" y="37"/>
                    <a:pt x="46" y="39"/>
                  </a:cubicBezTo>
                  <a:cubicBezTo>
                    <a:pt x="41" y="40"/>
                    <a:pt x="40" y="36"/>
                    <a:pt x="37" y="39"/>
                  </a:cubicBezTo>
                  <a:cubicBezTo>
                    <a:pt x="36" y="39"/>
                    <a:pt x="37" y="41"/>
                    <a:pt x="37" y="41"/>
                  </a:cubicBezTo>
                  <a:cubicBezTo>
                    <a:pt x="37" y="45"/>
                    <a:pt x="32" y="37"/>
                    <a:pt x="32" y="42"/>
                  </a:cubicBezTo>
                  <a:cubicBezTo>
                    <a:pt x="30" y="42"/>
                    <a:pt x="31" y="40"/>
                    <a:pt x="30" y="39"/>
                  </a:cubicBezTo>
                  <a:cubicBezTo>
                    <a:pt x="27" y="42"/>
                    <a:pt x="26" y="38"/>
                    <a:pt x="22" y="39"/>
                  </a:cubicBezTo>
                  <a:cubicBezTo>
                    <a:pt x="22" y="37"/>
                    <a:pt x="21" y="36"/>
                    <a:pt x="19" y="36"/>
                  </a:cubicBezTo>
                  <a:cubicBezTo>
                    <a:pt x="19" y="34"/>
                    <a:pt x="23" y="36"/>
                    <a:pt x="23" y="33"/>
                  </a:cubicBezTo>
                  <a:cubicBezTo>
                    <a:pt x="24" y="30"/>
                    <a:pt x="18" y="33"/>
                    <a:pt x="16" y="32"/>
                  </a:cubicBezTo>
                  <a:cubicBezTo>
                    <a:pt x="15" y="28"/>
                    <a:pt x="19" y="30"/>
                    <a:pt x="21" y="29"/>
                  </a:cubicBezTo>
                  <a:cubicBezTo>
                    <a:pt x="21" y="29"/>
                    <a:pt x="23" y="26"/>
                    <a:pt x="23" y="26"/>
                  </a:cubicBezTo>
                  <a:cubicBezTo>
                    <a:pt x="24" y="26"/>
                    <a:pt x="26" y="29"/>
                    <a:pt x="28" y="28"/>
                  </a:cubicBezTo>
                  <a:cubicBezTo>
                    <a:pt x="28" y="26"/>
                    <a:pt x="26" y="25"/>
                    <a:pt x="26" y="24"/>
                  </a:cubicBezTo>
                  <a:cubicBezTo>
                    <a:pt x="25" y="25"/>
                    <a:pt x="16" y="24"/>
                    <a:pt x="14" y="26"/>
                  </a:cubicBezTo>
                  <a:cubicBezTo>
                    <a:pt x="11" y="29"/>
                    <a:pt x="13" y="26"/>
                    <a:pt x="9" y="25"/>
                  </a:cubicBezTo>
                  <a:cubicBezTo>
                    <a:pt x="5" y="24"/>
                    <a:pt x="2" y="26"/>
                    <a:pt x="7" y="22"/>
                  </a:cubicBezTo>
                  <a:cubicBezTo>
                    <a:pt x="6" y="20"/>
                    <a:pt x="2" y="21"/>
                    <a:pt x="1" y="19"/>
                  </a:cubicBezTo>
                  <a:cubicBezTo>
                    <a:pt x="3" y="17"/>
                    <a:pt x="6" y="13"/>
                    <a:pt x="0" y="15"/>
                  </a:cubicBezTo>
                  <a:cubicBezTo>
                    <a:pt x="0" y="14"/>
                    <a:pt x="1" y="12"/>
                    <a:pt x="4" y="12"/>
                  </a:cubicBezTo>
                  <a:cubicBezTo>
                    <a:pt x="5" y="12"/>
                    <a:pt x="5" y="10"/>
                    <a:pt x="7" y="10"/>
                  </a:cubicBezTo>
                  <a:cubicBezTo>
                    <a:pt x="9" y="10"/>
                    <a:pt x="7" y="7"/>
                    <a:pt x="8" y="5"/>
                  </a:cubicBezTo>
                  <a:cubicBezTo>
                    <a:pt x="8" y="5"/>
                    <a:pt x="10" y="6"/>
                    <a:pt x="11" y="5"/>
                  </a:cubicBezTo>
                  <a:cubicBezTo>
                    <a:pt x="12" y="5"/>
                    <a:pt x="12" y="3"/>
                    <a:pt x="14" y="3"/>
                  </a:cubicBezTo>
                  <a:cubicBezTo>
                    <a:pt x="14" y="1"/>
                    <a:pt x="16" y="2"/>
                    <a:pt x="16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7644016" y="1480595"/>
              <a:ext cx="192281" cy="98232"/>
            </a:xfrm>
            <a:custGeom>
              <a:avLst/>
              <a:gdLst>
                <a:gd name="T0" fmla="*/ 38 w 39"/>
                <a:gd name="T1" fmla="*/ 3 h 20"/>
                <a:gd name="T2" fmla="*/ 38 w 39"/>
                <a:gd name="T3" fmla="*/ 7 h 20"/>
                <a:gd name="T4" fmla="*/ 36 w 39"/>
                <a:gd name="T5" fmla="*/ 7 h 20"/>
                <a:gd name="T6" fmla="*/ 36 w 39"/>
                <a:gd name="T7" fmla="*/ 11 h 20"/>
                <a:gd name="T8" fmla="*/ 31 w 39"/>
                <a:gd name="T9" fmla="*/ 14 h 20"/>
                <a:gd name="T10" fmla="*/ 27 w 39"/>
                <a:gd name="T11" fmla="*/ 10 h 20"/>
                <a:gd name="T12" fmla="*/ 23 w 39"/>
                <a:gd name="T13" fmla="*/ 13 h 20"/>
                <a:gd name="T14" fmla="*/ 17 w 39"/>
                <a:gd name="T15" fmla="*/ 18 h 20"/>
                <a:gd name="T16" fmla="*/ 2 w 39"/>
                <a:gd name="T17" fmla="*/ 18 h 20"/>
                <a:gd name="T18" fmla="*/ 0 w 39"/>
                <a:gd name="T19" fmla="*/ 13 h 20"/>
                <a:gd name="T20" fmla="*/ 6 w 39"/>
                <a:gd name="T21" fmla="*/ 14 h 20"/>
                <a:gd name="T22" fmla="*/ 12 w 39"/>
                <a:gd name="T23" fmla="*/ 10 h 20"/>
                <a:gd name="T24" fmla="*/ 14 w 39"/>
                <a:gd name="T25" fmla="*/ 7 h 20"/>
                <a:gd name="T26" fmla="*/ 19 w 39"/>
                <a:gd name="T27" fmla="*/ 6 h 20"/>
                <a:gd name="T28" fmla="*/ 20 w 39"/>
                <a:gd name="T29" fmla="*/ 6 h 20"/>
                <a:gd name="T30" fmla="*/ 23 w 39"/>
                <a:gd name="T31" fmla="*/ 3 h 20"/>
                <a:gd name="T32" fmla="*/ 28 w 39"/>
                <a:gd name="T33" fmla="*/ 3 h 20"/>
                <a:gd name="T34" fmla="*/ 38 w 39"/>
                <a:gd name="T3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8" y="3"/>
                  </a:moveTo>
                  <a:cubicBezTo>
                    <a:pt x="38" y="3"/>
                    <a:pt x="39" y="6"/>
                    <a:pt x="38" y="7"/>
                  </a:cubicBezTo>
                  <a:cubicBezTo>
                    <a:pt x="38" y="7"/>
                    <a:pt x="36" y="6"/>
                    <a:pt x="36" y="7"/>
                  </a:cubicBezTo>
                  <a:cubicBezTo>
                    <a:pt x="35" y="7"/>
                    <a:pt x="37" y="11"/>
                    <a:pt x="36" y="11"/>
                  </a:cubicBezTo>
                  <a:cubicBezTo>
                    <a:pt x="34" y="11"/>
                    <a:pt x="32" y="9"/>
                    <a:pt x="31" y="14"/>
                  </a:cubicBezTo>
                  <a:cubicBezTo>
                    <a:pt x="29" y="14"/>
                    <a:pt x="30" y="9"/>
                    <a:pt x="27" y="10"/>
                  </a:cubicBezTo>
                  <a:cubicBezTo>
                    <a:pt x="24" y="9"/>
                    <a:pt x="25" y="12"/>
                    <a:pt x="23" y="13"/>
                  </a:cubicBezTo>
                  <a:cubicBezTo>
                    <a:pt x="21" y="15"/>
                    <a:pt x="17" y="14"/>
                    <a:pt x="17" y="18"/>
                  </a:cubicBezTo>
                  <a:cubicBezTo>
                    <a:pt x="11" y="20"/>
                    <a:pt x="8" y="19"/>
                    <a:pt x="2" y="18"/>
                  </a:cubicBezTo>
                  <a:cubicBezTo>
                    <a:pt x="2" y="16"/>
                    <a:pt x="0" y="15"/>
                    <a:pt x="0" y="13"/>
                  </a:cubicBezTo>
                  <a:cubicBezTo>
                    <a:pt x="2" y="14"/>
                    <a:pt x="4" y="14"/>
                    <a:pt x="6" y="14"/>
                  </a:cubicBezTo>
                  <a:cubicBezTo>
                    <a:pt x="9" y="14"/>
                    <a:pt x="9" y="10"/>
                    <a:pt x="12" y="10"/>
                  </a:cubicBezTo>
                  <a:cubicBezTo>
                    <a:pt x="12" y="10"/>
                    <a:pt x="14" y="6"/>
                    <a:pt x="14" y="7"/>
                  </a:cubicBezTo>
                  <a:cubicBezTo>
                    <a:pt x="17" y="10"/>
                    <a:pt x="15" y="6"/>
                    <a:pt x="19" y="6"/>
                  </a:cubicBezTo>
                  <a:cubicBezTo>
                    <a:pt x="19" y="5"/>
                    <a:pt x="20" y="6"/>
                    <a:pt x="20" y="6"/>
                  </a:cubicBezTo>
                  <a:cubicBezTo>
                    <a:pt x="21" y="5"/>
                    <a:pt x="23" y="3"/>
                    <a:pt x="23" y="3"/>
                  </a:cubicBezTo>
                  <a:cubicBezTo>
                    <a:pt x="25" y="2"/>
                    <a:pt x="27" y="3"/>
                    <a:pt x="28" y="3"/>
                  </a:cubicBezTo>
                  <a:cubicBezTo>
                    <a:pt x="30" y="2"/>
                    <a:pt x="35" y="0"/>
                    <a:pt x="38" y="3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8166519" y="1520306"/>
              <a:ext cx="194371" cy="98232"/>
            </a:xfrm>
            <a:custGeom>
              <a:avLst/>
              <a:gdLst>
                <a:gd name="T0" fmla="*/ 35 w 39"/>
                <a:gd name="T1" fmla="*/ 2 h 20"/>
                <a:gd name="T2" fmla="*/ 39 w 39"/>
                <a:gd name="T3" fmla="*/ 14 h 20"/>
                <a:gd name="T4" fmla="*/ 36 w 39"/>
                <a:gd name="T5" fmla="*/ 13 h 20"/>
                <a:gd name="T6" fmla="*/ 36 w 39"/>
                <a:gd name="T7" fmla="*/ 17 h 20"/>
                <a:gd name="T8" fmla="*/ 31 w 39"/>
                <a:gd name="T9" fmla="*/ 19 h 20"/>
                <a:gd name="T10" fmla="*/ 29 w 39"/>
                <a:gd name="T11" fmla="*/ 20 h 20"/>
                <a:gd name="T12" fmla="*/ 25 w 39"/>
                <a:gd name="T13" fmla="*/ 20 h 20"/>
                <a:gd name="T14" fmla="*/ 25 w 39"/>
                <a:gd name="T15" fmla="*/ 14 h 20"/>
                <a:gd name="T16" fmla="*/ 11 w 39"/>
                <a:gd name="T17" fmla="*/ 13 h 20"/>
                <a:gd name="T18" fmla="*/ 0 w 39"/>
                <a:gd name="T19" fmla="*/ 6 h 20"/>
                <a:gd name="T20" fmla="*/ 1 w 39"/>
                <a:gd name="T21" fmla="*/ 3 h 20"/>
                <a:gd name="T22" fmla="*/ 4 w 39"/>
                <a:gd name="T23" fmla="*/ 5 h 20"/>
                <a:gd name="T24" fmla="*/ 11 w 39"/>
                <a:gd name="T25" fmla="*/ 7 h 20"/>
                <a:gd name="T26" fmla="*/ 14 w 39"/>
                <a:gd name="T27" fmla="*/ 7 h 20"/>
                <a:gd name="T28" fmla="*/ 15 w 39"/>
                <a:gd name="T29" fmla="*/ 10 h 20"/>
                <a:gd name="T30" fmla="*/ 16 w 39"/>
                <a:gd name="T31" fmla="*/ 5 h 20"/>
                <a:gd name="T32" fmla="*/ 19 w 39"/>
                <a:gd name="T33" fmla="*/ 7 h 20"/>
                <a:gd name="T34" fmla="*/ 35 w 39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20">
                  <a:moveTo>
                    <a:pt x="35" y="2"/>
                  </a:moveTo>
                  <a:cubicBezTo>
                    <a:pt x="33" y="9"/>
                    <a:pt x="39" y="9"/>
                    <a:pt x="39" y="14"/>
                  </a:cubicBezTo>
                  <a:cubicBezTo>
                    <a:pt x="38" y="15"/>
                    <a:pt x="37" y="12"/>
                    <a:pt x="36" y="13"/>
                  </a:cubicBezTo>
                  <a:cubicBezTo>
                    <a:pt x="35" y="14"/>
                    <a:pt x="37" y="17"/>
                    <a:pt x="36" y="17"/>
                  </a:cubicBezTo>
                  <a:cubicBezTo>
                    <a:pt x="35" y="18"/>
                    <a:pt x="32" y="18"/>
                    <a:pt x="31" y="19"/>
                  </a:cubicBezTo>
                  <a:cubicBezTo>
                    <a:pt x="30" y="19"/>
                    <a:pt x="30" y="20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3" y="18"/>
                    <a:pt x="23" y="16"/>
                    <a:pt x="25" y="14"/>
                  </a:cubicBezTo>
                  <a:cubicBezTo>
                    <a:pt x="20" y="17"/>
                    <a:pt x="17" y="13"/>
                    <a:pt x="11" y="13"/>
                  </a:cubicBezTo>
                  <a:cubicBezTo>
                    <a:pt x="10" y="8"/>
                    <a:pt x="3" y="9"/>
                    <a:pt x="0" y="6"/>
                  </a:cubicBezTo>
                  <a:cubicBezTo>
                    <a:pt x="0" y="6"/>
                    <a:pt x="1" y="3"/>
                    <a:pt x="1" y="3"/>
                  </a:cubicBezTo>
                  <a:cubicBezTo>
                    <a:pt x="3" y="2"/>
                    <a:pt x="3" y="4"/>
                    <a:pt x="4" y="5"/>
                  </a:cubicBezTo>
                  <a:cubicBezTo>
                    <a:pt x="6" y="5"/>
                    <a:pt x="10" y="6"/>
                    <a:pt x="11" y="7"/>
                  </a:cubicBezTo>
                  <a:cubicBezTo>
                    <a:pt x="11" y="8"/>
                    <a:pt x="13" y="7"/>
                    <a:pt x="14" y="7"/>
                  </a:cubicBezTo>
                  <a:cubicBezTo>
                    <a:pt x="14" y="8"/>
                    <a:pt x="13" y="11"/>
                    <a:pt x="15" y="10"/>
                  </a:cubicBezTo>
                  <a:cubicBezTo>
                    <a:pt x="19" y="9"/>
                    <a:pt x="13" y="6"/>
                    <a:pt x="16" y="5"/>
                  </a:cubicBezTo>
                  <a:cubicBezTo>
                    <a:pt x="19" y="3"/>
                    <a:pt x="19" y="7"/>
                    <a:pt x="19" y="7"/>
                  </a:cubicBezTo>
                  <a:cubicBezTo>
                    <a:pt x="24" y="7"/>
                    <a:pt x="26" y="0"/>
                    <a:pt x="35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796587" y="1524486"/>
              <a:ext cx="340672" cy="129583"/>
            </a:xfrm>
            <a:custGeom>
              <a:avLst/>
              <a:gdLst>
                <a:gd name="T0" fmla="*/ 31 w 69"/>
                <a:gd name="T1" fmla="*/ 9 h 26"/>
                <a:gd name="T2" fmla="*/ 45 w 69"/>
                <a:gd name="T3" fmla="*/ 15 h 26"/>
                <a:gd name="T4" fmla="*/ 45 w 69"/>
                <a:gd name="T5" fmla="*/ 8 h 26"/>
                <a:gd name="T6" fmla="*/ 41 w 69"/>
                <a:gd name="T7" fmla="*/ 2 h 26"/>
                <a:gd name="T8" fmla="*/ 51 w 69"/>
                <a:gd name="T9" fmla="*/ 1 h 26"/>
                <a:gd name="T10" fmla="*/ 54 w 69"/>
                <a:gd name="T11" fmla="*/ 4 h 26"/>
                <a:gd name="T12" fmla="*/ 54 w 69"/>
                <a:gd name="T13" fmla="*/ 6 h 26"/>
                <a:gd name="T14" fmla="*/ 59 w 69"/>
                <a:gd name="T15" fmla="*/ 11 h 26"/>
                <a:gd name="T16" fmla="*/ 63 w 69"/>
                <a:gd name="T17" fmla="*/ 8 h 26"/>
                <a:gd name="T18" fmla="*/ 68 w 69"/>
                <a:gd name="T19" fmla="*/ 11 h 26"/>
                <a:gd name="T20" fmla="*/ 69 w 69"/>
                <a:gd name="T21" fmla="*/ 13 h 26"/>
                <a:gd name="T22" fmla="*/ 68 w 69"/>
                <a:gd name="T23" fmla="*/ 19 h 26"/>
                <a:gd name="T24" fmla="*/ 59 w 69"/>
                <a:gd name="T25" fmla="*/ 20 h 26"/>
                <a:gd name="T26" fmla="*/ 54 w 69"/>
                <a:gd name="T27" fmla="*/ 19 h 26"/>
                <a:gd name="T28" fmla="*/ 41 w 69"/>
                <a:gd name="T29" fmla="*/ 22 h 26"/>
                <a:gd name="T30" fmla="*/ 38 w 69"/>
                <a:gd name="T31" fmla="*/ 22 h 26"/>
                <a:gd name="T32" fmla="*/ 34 w 69"/>
                <a:gd name="T33" fmla="*/ 23 h 26"/>
                <a:gd name="T34" fmla="*/ 20 w 69"/>
                <a:gd name="T35" fmla="*/ 26 h 26"/>
                <a:gd name="T36" fmla="*/ 33 w 69"/>
                <a:gd name="T37" fmla="*/ 22 h 26"/>
                <a:gd name="T38" fmla="*/ 26 w 69"/>
                <a:gd name="T39" fmla="*/ 19 h 26"/>
                <a:gd name="T40" fmla="*/ 20 w 69"/>
                <a:gd name="T41" fmla="*/ 16 h 26"/>
                <a:gd name="T42" fmla="*/ 14 w 69"/>
                <a:gd name="T43" fmla="*/ 19 h 26"/>
                <a:gd name="T44" fmla="*/ 10 w 69"/>
                <a:gd name="T45" fmla="*/ 18 h 26"/>
                <a:gd name="T46" fmla="*/ 0 w 69"/>
                <a:gd name="T47" fmla="*/ 16 h 26"/>
                <a:gd name="T48" fmla="*/ 3 w 69"/>
                <a:gd name="T49" fmla="*/ 13 h 26"/>
                <a:gd name="T50" fmla="*/ 5 w 69"/>
                <a:gd name="T51" fmla="*/ 9 h 26"/>
                <a:gd name="T52" fmla="*/ 10 w 69"/>
                <a:gd name="T53" fmla="*/ 8 h 26"/>
                <a:gd name="T54" fmla="*/ 9 w 69"/>
                <a:gd name="T55" fmla="*/ 5 h 26"/>
                <a:gd name="T56" fmla="*/ 12 w 69"/>
                <a:gd name="T57" fmla="*/ 5 h 26"/>
                <a:gd name="T58" fmla="*/ 16 w 69"/>
                <a:gd name="T59" fmla="*/ 4 h 26"/>
                <a:gd name="T60" fmla="*/ 23 w 69"/>
                <a:gd name="T61" fmla="*/ 5 h 26"/>
                <a:gd name="T62" fmla="*/ 24 w 69"/>
                <a:gd name="T63" fmla="*/ 8 h 26"/>
                <a:gd name="T64" fmla="*/ 27 w 69"/>
                <a:gd name="T65" fmla="*/ 8 h 26"/>
                <a:gd name="T66" fmla="*/ 27 w 69"/>
                <a:gd name="T67" fmla="*/ 12 h 26"/>
                <a:gd name="T68" fmla="*/ 31 w 69"/>
                <a:gd name="T69" fmla="*/ 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9" h="26">
                  <a:moveTo>
                    <a:pt x="31" y="9"/>
                  </a:moveTo>
                  <a:cubicBezTo>
                    <a:pt x="30" y="14"/>
                    <a:pt x="43" y="12"/>
                    <a:pt x="45" y="15"/>
                  </a:cubicBezTo>
                  <a:cubicBezTo>
                    <a:pt x="48" y="9"/>
                    <a:pt x="36" y="8"/>
                    <a:pt x="45" y="8"/>
                  </a:cubicBezTo>
                  <a:cubicBezTo>
                    <a:pt x="47" y="2"/>
                    <a:pt x="39" y="7"/>
                    <a:pt x="41" y="2"/>
                  </a:cubicBezTo>
                  <a:cubicBezTo>
                    <a:pt x="45" y="3"/>
                    <a:pt x="46" y="0"/>
                    <a:pt x="51" y="1"/>
                  </a:cubicBezTo>
                  <a:cubicBezTo>
                    <a:pt x="50" y="4"/>
                    <a:pt x="53" y="3"/>
                    <a:pt x="54" y="4"/>
                  </a:cubicBezTo>
                  <a:cubicBezTo>
                    <a:pt x="54" y="4"/>
                    <a:pt x="53" y="6"/>
                    <a:pt x="54" y="6"/>
                  </a:cubicBezTo>
                  <a:cubicBezTo>
                    <a:pt x="55" y="7"/>
                    <a:pt x="57" y="8"/>
                    <a:pt x="59" y="11"/>
                  </a:cubicBezTo>
                  <a:cubicBezTo>
                    <a:pt x="61" y="10"/>
                    <a:pt x="61" y="7"/>
                    <a:pt x="63" y="8"/>
                  </a:cubicBezTo>
                  <a:cubicBezTo>
                    <a:pt x="66" y="8"/>
                    <a:pt x="67" y="9"/>
                    <a:pt x="68" y="11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7" y="15"/>
                    <a:pt x="69" y="14"/>
                    <a:pt x="68" y="19"/>
                  </a:cubicBezTo>
                  <a:cubicBezTo>
                    <a:pt x="65" y="16"/>
                    <a:pt x="62" y="20"/>
                    <a:pt x="59" y="20"/>
                  </a:cubicBezTo>
                  <a:cubicBezTo>
                    <a:pt x="57" y="21"/>
                    <a:pt x="56" y="19"/>
                    <a:pt x="54" y="19"/>
                  </a:cubicBezTo>
                  <a:cubicBezTo>
                    <a:pt x="50" y="19"/>
                    <a:pt x="44" y="21"/>
                    <a:pt x="41" y="22"/>
                  </a:cubicBezTo>
                  <a:cubicBezTo>
                    <a:pt x="40" y="22"/>
                    <a:pt x="38" y="21"/>
                    <a:pt x="38" y="22"/>
                  </a:cubicBezTo>
                  <a:cubicBezTo>
                    <a:pt x="37" y="23"/>
                    <a:pt x="36" y="22"/>
                    <a:pt x="34" y="23"/>
                  </a:cubicBezTo>
                  <a:cubicBezTo>
                    <a:pt x="32" y="24"/>
                    <a:pt x="25" y="26"/>
                    <a:pt x="20" y="26"/>
                  </a:cubicBezTo>
                  <a:cubicBezTo>
                    <a:pt x="21" y="21"/>
                    <a:pt x="27" y="22"/>
                    <a:pt x="33" y="22"/>
                  </a:cubicBezTo>
                  <a:cubicBezTo>
                    <a:pt x="33" y="16"/>
                    <a:pt x="28" y="20"/>
                    <a:pt x="26" y="19"/>
                  </a:cubicBezTo>
                  <a:cubicBezTo>
                    <a:pt x="23" y="18"/>
                    <a:pt x="22" y="18"/>
                    <a:pt x="20" y="16"/>
                  </a:cubicBezTo>
                  <a:cubicBezTo>
                    <a:pt x="17" y="15"/>
                    <a:pt x="17" y="19"/>
                    <a:pt x="14" y="19"/>
                  </a:cubicBezTo>
                  <a:cubicBezTo>
                    <a:pt x="12" y="19"/>
                    <a:pt x="12" y="18"/>
                    <a:pt x="10" y="18"/>
                  </a:cubicBezTo>
                  <a:cubicBezTo>
                    <a:pt x="7" y="17"/>
                    <a:pt x="3" y="19"/>
                    <a:pt x="0" y="16"/>
                  </a:cubicBezTo>
                  <a:cubicBezTo>
                    <a:pt x="0" y="14"/>
                    <a:pt x="2" y="14"/>
                    <a:pt x="3" y="13"/>
                  </a:cubicBezTo>
                  <a:cubicBezTo>
                    <a:pt x="3" y="13"/>
                    <a:pt x="4" y="9"/>
                    <a:pt x="5" y="9"/>
                  </a:cubicBezTo>
                  <a:cubicBezTo>
                    <a:pt x="6" y="8"/>
                    <a:pt x="9" y="9"/>
                    <a:pt x="10" y="8"/>
                  </a:cubicBezTo>
                  <a:cubicBezTo>
                    <a:pt x="11" y="7"/>
                    <a:pt x="5" y="6"/>
                    <a:pt x="9" y="5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22" y="4"/>
                    <a:pt x="23" y="5"/>
                  </a:cubicBezTo>
                  <a:cubicBezTo>
                    <a:pt x="24" y="6"/>
                    <a:pt x="23" y="7"/>
                    <a:pt x="24" y="8"/>
                  </a:cubicBezTo>
                  <a:cubicBezTo>
                    <a:pt x="25" y="8"/>
                    <a:pt x="27" y="7"/>
                    <a:pt x="27" y="8"/>
                  </a:cubicBezTo>
                  <a:cubicBezTo>
                    <a:pt x="28" y="9"/>
                    <a:pt x="24" y="13"/>
                    <a:pt x="27" y="12"/>
                  </a:cubicBezTo>
                  <a:cubicBezTo>
                    <a:pt x="28" y="12"/>
                    <a:pt x="29" y="8"/>
                    <a:pt x="31" y="9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7564596" y="1654069"/>
              <a:ext cx="271701" cy="181834"/>
            </a:xfrm>
            <a:custGeom>
              <a:avLst/>
              <a:gdLst>
                <a:gd name="T0" fmla="*/ 7 w 55"/>
                <a:gd name="T1" fmla="*/ 1 h 37"/>
                <a:gd name="T2" fmla="*/ 30 w 55"/>
                <a:gd name="T3" fmla="*/ 3 h 37"/>
                <a:gd name="T4" fmla="*/ 33 w 55"/>
                <a:gd name="T5" fmla="*/ 3 h 37"/>
                <a:gd name="T6" fmla="*/ 39 w 55"/>
                <a:gd name="T7" fmla="*/ 4 h 37"/>
                <a:gd name="T8" fmla="*/ 44 w 55"/>
                <a:gd name="T9" fmla="*/ 4 h 37"/>
                <a:gd name="T10" fmla="*/ 46 w 55"/>
                <a:gd name="T11" fmla="*/ 6 h 37"/>
                <a:gd name="T12" fmla="*/ 54 w 55"/>
                <a:gd name="T13" fmla="*/ 11 h 37"/>
                <a:gd name="T14" fmla="*/ 42 w 55"/>
                <a:gd name="T15" fmla="*/ 14 h 37"/>
                <a:gd name="T16" fmla="*/ 40 w 55"/>
                <a:gd name="T17" fmla="*/ 17 h 37"/>
                <a:gd name="T18" fmla="*/ 37 w 55"/>
                <a:gd name="T19" fmla="*/ 15 h 37"/>
                <a:gd name="T20" fmla="*/ 36 w 55"/>
                <a:gd name="T21" fmla="*/ 17 h 37"/>
                <a:gd name="T22" fmla="*/ 37 w 55"/>
                <a:gd name="T23" fmla="*/ 18 h 37"/>
                <a:gd name="T24" fmla="*/ 35 w 55"/>
                <a:gd name="T25" fmla="*/ 20 h 37"/>
                <a:gd name="T26" fmla="*/ 35 w 55"/>
                <a:gd name="T27" fmla="*/ 22 h 37"/>
                <a:gd name="T28" fmla="*/ 32 w 55"/>
                <a:gd name="T29" fmla="*/ 22 h 37"/>
                <a:gd name="T30" fmla="*/ 29 w 55"/>
                <a:gd name="T31" fmla="*/ 25 h 37"/>
                <a:gd name="T32" fmla="*/ 29 w 55"/>
                <a:gd name="T33" fmla="*/ 31 h 37"/>
                <a:gd name="T34" fmla="*/ 12 w 55"/>
                <a:gd name="T35" fmla="*/ 35 h 37"/>
                <a:gd name="T36" fmla="*/ 0 w 55"/>
                <a:gd name="T37" fmla="*/ 27 h 37"/>
                <a:gd name="T38" fmla="*/ 4 w 55"/>
                <a:gd name="T39" fmla="*/ 24 h 37"/>
                <a:gd name="T40" fmla="*/ 5 w 55"/>
                <a:gd name="T41" fmla="*/ 21 h 37"/>
                <a:gd name="T42" fmla="*/ 4 w 55"/>
                <a:gd name="T43" fmla="*/ 15 h 37"/>
                <a:gd name="T44" fmla="*/ 7 w 55"/>
                <a:gd name="T45" fmla="*/ 14 h 37"/>
                <a:gd name="T46" fmla="*/ 9 w 55"/>
                <a:gd name="T47" fmla="*/ 8 h 37"/>
                <a:gd name="T48" fmla="*/ 7 w 55"/>
                <a:gd name="T4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37">
                  <a:moveTo>
                    <a:pt x="7" y="1"/>
                  </a:moveTo>
                  <a:cubicBezTo>
                    <a:pt x="15" y="2"/>
                    <a:pt x="24" y="0"/>
                    <a:pt x="30" y="3"/>
                  </a:cubicBezTo>
                  <a:cubicBezTo>
                    <a:pt x="31" y="3"/>
                    <a:pt x="33" y="2"/>
                    <a:pt x="33" y="3"/>
                  </a:cubicBezTo>
                  <a:cubicBezTo>
                    <a:pt x="35" y="4"/>
                    <a:pt x="37" y="3"/>
                    <a:pt x="39" y="4"/>
                  </a:cubicBezTo>
                  <a:cubicBezTo>
                    <a:pt x="41" y="7"/>
                    <a:pt x="39" y="3"/>
                    <a:pt x="44" y="4"/>
                  </a:cubicBezTo>
                  <a:cubicBezTo>
                    <a:pt x="45" y="4"/>
                    <a:pt x="45" y="6"/>
                    <a:pt x="46" y="6"/>
                  </a:cubicBezTo>
                  <a:cubicBezTo>
                    <a:pt x="47" y="6"/>
                    <a:pt x="55" y="8"/>
                    <a:pt x="54" y="11"/>
                  </a:cubicBezTo>
                  <a:cubicBezTo>
                    <a:pt x="50" y="12"/>
                    <a:pt x="45" y="13"/>
                    <a:pt x="42" y="14"/>
                  </a:cubicBezTo>
                  <a:cubicBezTo>
                    <a:pt x="40" y="15"/>
                    <a:pt x="41" y="16"/>
                    <a:pt x="40" y="17"/>
                  </a:cubicBezTo>
                  <a:cubicBezTo>
                    <a:pt x="40" y="17"/>
                    <a:pt x="38" y="15"/>
                    <a:pt x="37" y="15"/>
                  </a:cubicBezTo>
                  <a:cubicBezTo>
                    <a:pt x="38" y="15"/>
                    <a:pt x="36" y="18"/>
                    <a:pt x="36" y="17"/>
                  </a:cubicBezTo>
                  <a:cubicBezTo>
                    <a:pt x="36" y="18"/>
                    <a:pt x="37" y="19"/>
                    <a:pt x="37" y="18"/>
                  </a:cubicBezTo>
                  <a:cubicBezTo>
                    <a:pt x="37" y="20"/>
                    <a:pt x="35" y="19"/>
                    <a:pt x="35" y="20"/>
                  </a:cubicBezTo>
                  <a:cubicBezTo>
                    <a:pt x="34" y="20"/>
                    <a:pt x="35" y="22"/>
                    <a:pt x="35" y="22"/>
                  </a:cubicBezTo>
                  <a:cubicBezTo>
                    <a:pt x="34" y="23"/>
                    <a:pt x="32" y="22"/>
                    <a:pt x="32" y="22"/>
                  </a:cubicBezTo>
                  <a:cubicBezTo>
                    <a:pt x="31" y="23"/>
                    <a:pt x="31" y="25"/>
                    <a:pt x="29" y="25"/>
                  </a:cubicBezTo>
                  <a:cubicBezTo>
                    <a:pt x="29" y="27"/>
                    <a:pt x="29" y="29"/>
                    <a:pt x="29" y="31"/>
                  </a:cubicBezTo>
                  <a:cubicBezTo>
                    <a:pt x="22" y="31"/>
                    <a:pt x="23" y="37"/>
                    <a:pt x="12" y="35"/>
                  </a:cubicBezTo>
                  <a:cubicBezTo>
                    <a:pt x="14" y="27"/>
                    <a:pt x="5" y="29"/>
                    <a:pt x="0" y="27"/>
                  </a:cubicBezTo>
                  <a:cubicBezTo>
                    <a:pt x="0" y="25"/>
                    <a:pt x="3" y="25"/>
                    <a:pt x="4" y="24"/>
                  </a:cubicBezTo>
                  <a:cubicBezTo>
                    <a:pt x="4" y="24"/>
                    <a:pt x="1" y="20"/>
                    <a:pt x="5" y="21"/>
                  </a:cubicBezTo>
                  <a:cubicBezTo>
                    <a:pt x="5" y="19"/>
                    <a:pt x="3" y="18"/>
                    <a:pt x="4" y="15"/>
                  </a:cubicBezTo>
                  <a:cubicBezTo>
                    <a:pt x="6" y="17"/>
                    <a:pt x="6" y="16"/>
                    <a:pt x="7" y="14"/>
                  </a:cubicBezTo>
                  <a:cubicBezTo>
                    <a:pt x="7" y="12"/>
                    <a:pt x="9" y="12"/>
                    <a:pt x="9" y="8"/>
                  </a:cubicBezTo>
                  <a:cubicBezTo>
                    <a:pt x="10" y="4"/>
                    <a:pt x="5" y="7"/>
                    <a:pt x="7" y="1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8107999" y="1693780"/>
              <a:ext cx="58520" cy="43891"/>
            </a:xfrm>
            <a:custGeom>
              <a:avLst/>
              <a:gdLst>
                <a:gd name="T0" fmla="*/ 2 w 12"/>
                <a:gd name="T1" fmla="*/ 0 h 9"/>
                <a:gd name="T2" fmla="*/ 10 w 12"/>
                <a:gd name="T3" fmla="*/ 0 h 9"/>
                <a:gd name="T4" fmla="*/ 12 w 12"/>
                <a:gd name="T5" fmla="*/ 6 h 9"/>
                <a:gd name="T6" fmla="*/ 9 w 12"/>
                <a:gd name="T7" fmla="*/ 9 h 9"/>
                <a:gd name="T8" fmla="*/ 0 w 12"/>
                <a:gd name="T9" fmla="*/ 5 h 9"/>
                <a:gd name="T10" fmla="*/ 2 w 1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2" y="0"/>
                  </a:moveTo>
                  <a:cubicBezTo>
                    <a:pt x="5" y="0"/>
                    <a:pt x="7" y="0"/>
                    <a:pt x="10" y="0"/>
                  </a:cubicBezTo>
                  <a:cubicBezTo>
                    <a:pt x="10" y="3"/>
                    <a:pt x="12" y="3"/>
                    <a:pt x="12" y="6"/>
                  </a:cubicBezTo>
                  <a:cubicBezTo>
                    <a:pt x="9" y="5"/>
                    <a:pt x="9" y="7"/>
                    <a:pt x="9" y="9"/>
                  </a:cubicBezTo>
                  <a:cubicBezTo>
                    <a:pt x="7" y="7"/>
                    <a:pt x="5" y="4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8408960" y="1672879"/>
              <a:ext cx="140031" cy="100322"/>
            </a:xfrm>
            <a:custGeom>
              <a:avLst/>
              <a:gdLst>
                <a:gd name="T0" fmla="*/ 25 w 28"/>
                <a:gd name="T1" fmla="*/ 2 h 20"/>
                <a:gd name="T2" fmla="*/ 26 w 28"/>
                <a:gd name="T3" fmla="*/ 9 h 20"/>
                <a:gd name="T4" fmla="*/ 24 w 28"/>
                <a:gd name="T5" fmla="*/ 11 h 20"/>
                <a:gd name="T6" fmla="*/ 17 w 28"/>
                <a:gd name="T7" fmla="*/ 13 h 20"/>
                <a:gd name="T8" fmla="*/ 5 w 28"/>
                <a:gd name="T9" fmla="*/ 20 h 20"/>
                <a:gd name="T10" fmla="*/ 4 w 28"/>
                <a:gd name="T11" fmla="*/ 14 h 20"/>
                <a:gd name="T12" fmla="*/ 1 w 28"/>
                <a:gd name="T13" fmla="*/ 11 h 20"/>
                <a:gd name="T14" fmla="*/ 1 w 28"/>
                <a:gd name="T15" fmla="*/ 4 h 20"/>
                <a:gd name="T16" fmla="*/ 4 w 28"/>
                <a:gd name="T17" fmla="*/ 2 h 20"/>
                <a:gd name="T18" fmla="*/ 8 w 28"/>
                <a:gd name="T19" fmla="*/ 0 h 20"/>
                <a:gd name="T20" fmla="*/ 19 w 28"/>
                <a:gd name="T21" fmla="*/ 3 h 20"/>
                <a:gd name="T22" fmla="*/ 25 w 28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0">
                  <a:moveTo>
                    <a:pt x="25" y="2"/>
                  </a:moveTo>
                  <a:cubicBezTo>
                    <a:pt x="28" y="1"/>
                    <a:pt x="26" y="7"/>
                    <a:pt x="26" y="9"/>
                  </a:cubicBezTo>
                  <a:cubicBezTo>
                    <a:pt x="24" y="8"/>
                    <a:pt x="24" y="10"/>
                    <a:pt x="24" y="11"/>
                  </a:cubicBezTo>
                  <a:cubicBezTo>
                    <a:pt x="19" y="9"/>
                    <a:pt x="18" y="17"/>
                    <a:pt x="17" y="13"/>
                  </a:cubicBezTo>
                  <a:cubicBezTo>
                    <a:pt x="13" y="16"/>
                    <a:pt x="11" y="19"/>
                    <a:pt x="5" y="20"/>
                  </a:cubicBezTo>
                  <a:cubicBezTo>
                    <a:pt x="4" y="19"/>
                    <a:pt x="4" y="17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2" y="7"/>
                    <a:pt x="1" y="4"/>
                  </a:cubicBezTo>
                  <a:cubicBezTo>
                    <a:pt x="4" y="5"/>
                    <a:pt x="4" y="3"/>
                    <a:pt x="4" y="2"/>
                  </a:cubicBezTo>
                  <a:cubicBezTo>
                    <a:pt x="6" y="2"/>
                    <a:pt x="8" y="2"/>
                    <a:pt x="8" y="0"/>
                  </a:cubicBezTo>
                  <a:cubicBezTo>
                    <a:pt x="10" y="3"/>
                    <a:pt x="17" y="0"/>
                    <a:pt x="19" y="3"/>
                  </a:cubicBezTo>
                  <a:cubicBezTo>
                    <a:pt x="22" y="3"/>
                    <a:pt x="25" y="4"/>
                    <a:pt x="25" y="2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8651401" y="2088799"/>
              <a:ext cx="179741" cy="129583"/>
            </a:xfrm>
            <a:custGeom>
              <a:avLst/>
              <a:gdLst>
                <a:gd name="T0" fmla="*/ 10 w 36"/>
                <a:gd name="T1" fmla="*/ 0 h 26"/>
                <a:gd name="T2" fmla="*/ 18 w 36"/>
                <a:gd name="T3" fmla="*/ 9 h 26"/>
                <a:gd name="T4" fmla="*/ 21 w 36"/>
                <a:gd name="T5" fmla="*/ 7 h 26"/>
                <a:gd name="T6" fmla="*/ 25 w 36"/>
                <a:gd name="T7" fmla="*/ 12 h 26"/>
                <a:gd name="T8" fmla="*/ 31 w 36"/>
                <a:gd name="T9" fmla="*/ 19 h 26"/>
                <a:gd name="T10" fmla="*/ 36 w 36"/>
                <a:gd name="T11" fmla="*/ 20 h 26"/>
                <a:gd name="T12" fmla="*/ 18 w 36"/>
                <a:gd name="T13" fmla="*/ 21 h 26"/>
                <a:gd name="T14" fmla="*/ 11 w 36"/>
                <a:gd name="T15" fmla="*/ 26 h 26"/>
                <a:gd name="T16" fmla="*/ 0 w 36"/>
                <a:gd name="T17" fmla="*/ 21 h 26"/>
                <a:gd name="T18" fmla="*/ 3 w 36"/>
                <a:gd name="T19" fmla="*/ 20 h 26"/>
                <a:gd name="T20" fmla="*/ 4 w 36"/>
                <a:gd name="T21" fmla="*/ 17 h 26"/>
                <a:gd name="T22" fmla="*/ 4 w 36"/>
                <a:gd name="T23" fmla="*/ 5 h 26"/>
                <a:gd name="T24" fmla="*/ 10 w 3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6">
                  <a:moveTo>
                    <a:pt x="10" y="0"/>
                  </a:moveTo>
                  <a:cubicBezTo>
                    <a:pt x="12" y="4"/>
                    <a:pt x="19" y="2"/>
                    <a:pt x="18" y="9"/>
                  </a:cubicBezTo>
                  <a:cubicBezTo>
                    <a:pt x="19" y="10"/>
                    <a:pt x="21" y="7"/>
                    <a:pt x="21" y="7"/>
                  </a:cubicBezTo>
                  <a:cubicBezTo>
                    <a:pt x="23" y="8"/>
                    <a:pt x="22" y="11"/>
                    <a:pt x="25" y="12"/>
                  </a:cubicBezTo>
                  <a:cubicBezTo>
                    <a:pt x="27" y="12"/>
                    <a:pt x="29" y="17"/>
                    <a:pt x="31" y="19"/>
                  </a:cubicBezTo>
                  <a:cubicBezTo>
                    <a:pt x="35" y="17"/>
                    <a:pt x="34" y="17"/>
                    <a:pt x="36" y="20"/>
                  </a:cubicBezTo>
                  <a:cubicBezTo>
                    <a:pt x="33" y="23"/>
                    <a:pt x="24" y="21"/>
                    <a:pt x="18" y="21"/>
                  </a:cubicBezTo>
                  <a:cubicBezTo>
                    <a:pt x="16" y="23"/>
                    <a:pt x="12" y="23"/>
                    <a:pt x="11" y="26"/>
                  </a:cubicBezTo>
                  <a:cubicBezTo>
                    <a:pt x="8" y="24"/>
                    <a:pt x="6" y="20"/>
                    <a:pt x="0" y="21"/>
                  </a:cubicBezTo>
                  <a:cubicBezTo>
                    <a:pt x="0" y="20"/>
                    <a:pt x="2" y="20"/>
                    <a:pt x="3" y="20"/>
                  </a:cubicBezTo>
                  <a:cubicBezTo>
                    <a:pt x="1" y="18"/>
                    <a:pt x="1" y="17"/>
                    <a:pt x="4" y="17"/>
                  </a:cubicBezTo>
                  <a:cubicBezTo>
                    <a:pt x="1" y="12"/>
                    <a:pt x="4" y="10"/>
                    <a:pt x="4" y="5"/>
                  </a:cubicBezTo>
                  <a:cubicBezTo>
                    <a:pt x="7" y="4"/>
                    <a:pt x="10" y="4"/>
                    <a:pt x="10" y="0"/>
                  </a:cubicBezTo>
                  <a:close/>
                </a:path>
              </a:pathLst>
            </a:custGeom>
            <a:solidFill>
              <a:srgbClr val="9A9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0690" y="1885020"/>
              <a:ext cx="1905000" cy="1905000"/>
            </a:xfrm>
            <a:prstGeom prst="rect">
              <a:avLst/>
            </a:prstGeom>
          </p:spPr>
        </p:pic>
        <p:pic>
          <p:nvPicPr>
            <p:cNvPr id="129" name="Picture 2" descr="https://upload.wikimedia.org/wikipedia/en/thumb/9/94/Haiyangdaxuelogo.png/200px-Haiyangdaxue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786" y="73899"/>
              <a:ext cx="1574387" cy="1582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椭圆 133"/>
            <p:cNvSpPr/>
            <p:nvPr/>
          </p:nvSpPr>
          <p:spPr>
            <a:xfrm>
              <a:off x="3886265" y="3231012"/>
              <a:ext cx="242441" cy="205805"/>
            </a:xfrm>
            <a:prstGeom prst="ellipse">
              <a:avLst/>
            </a:prstGeom>
            <a:solidFill>
              <a:srgbClr val="85D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2"/>
            <p:cNvSpPr/>
            <p:nvPr/>
          </p:nvSpPr>
          <p:spPr>
            <a:xfrm>
              <a:off x="8806619" y="2908207"/>
              <a:ext cx="223982" cy="241708"/>
            </a:xfrm>
            <a:prstGeom prst="ellipse">
              <a:avLst/>
            </a:prstGeom>
            <a:solidFill>
              <a:srgbClr val="FBB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4"/>
            <p:cNvSpPr/>
            <p:nvPr/>
          </p:nvSpPr>
          <p:spPr>
            <a:xfrm>
              <a:off x="7579225" y="3139509"/>
              <a:ext cx="271702" cy="268743"/>
            </a:xfrm>
            <a:prstGeom prst="ellipse">
              <a:avLst/>
            </a:prstGeom>
            <a:solidFill>
              <a:srgbClr val="4FC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>
          <a:xfrm>
            <a:off x="-12700" y="587118"/>
            <a:ext cx="3115660" cy="520091"/>
            <a:chOff x="-12700" y="587118"/>
            <a:chExt cx="3115660" cy="520091"/>
          </a:xfrm>
        </p:grpSpPr>
        <p:sp>
          <p:nvSpPr>
            <p:cNvPr id="5" name="文本框 14"/>
            <p:cNvSpPr txBox="1"/>
            <p:nvPr/>
          </p:nvSpPr>
          <p:spPr>
            <a:xfrm>
              <a:off x="684028" y="600941"/>
              <a:ext cx="2418932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 About me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4"/>
          <p:cNvGrpSpPr/>
          <p:nvPr/>
        </p:nvGrpSpPr>
        <p:grpSpPr>
          <a:xfrm>
            <a:off x="5411501" y="3734913"/>
            <a:ext cx="4892965" cy="1895202"/>
            <a:chOff x="4951827" y="3596445"/>
            <a:chExt cx="7133237" cy="1895202"/>
          </a:xfrm>
        </p:grpSpPr>
        <p:sp>
          <p:nvSpPr>
            <p:cNvPr id="135" name="文本框 28"/>
            <p:cNvSpPr txBox="1"/>
            <p:nvPr/>
          </p:nvSpPr>
          <p:spPr>
            <a:xfrm>
              <a:off x="10341983" y="4100755"/>
              <a:ext cx="1743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6" name="组合 3"/>
            <p:cNvGrpSpPr/>
            <p:nvPr/>
          </p:nvGrpSpPr>
          <p:grpSpPr>
            <a:xfrm>
              <a:off x="4951827" y="3596445"/>
              <a:ext cx="6515867" cy="1895202"/>
              <a:chOff x="4951827" y="3596445"/>
              <a:chExt cx="6515867" cy="1895202"/>
            </a:xfrm>
          </p:grpSpPr>
          <p:grpSp>
            <p:nvGrpSpPr>
              <p:cNvPr id="137" name="组合 35"/>
              <p:cNvGrpSpPr/>
              <p:nvPr/>
            </p:nvGrpSpPr>
            <p:grpSpPr>
              <a:xfrm>
                <a:off x="4951827" y="3607997"/>
                <a:ext cx="6154163" cy="1853810"/>
                <a:chOff x="4951827" y="3550123"/>
                <a:chExt cx="6154163" cy="1853810"/>
              </a:xfrm>
            </p:grpSpPr>
            <p:grpSp>
              <p:nvGrpSpPr>
                <p:cNvPr id="141" name="组合 31"/>
                <p:cNvGrpSpPr/>
                <p:nvPr/>
              </p:nvGrpSpPr>
              <p:grpSpPr>
                <a:xfrm>
                  <a:off x="4951827" y="3550123"/>
                  <a:ext cx="6154163" cy="339492"/>
                  <a:chOff x="4951827" y="3550123"/>
                  <a:chExt cx="6154163" cy="339492"/>
                </a:xfrm>
              </p:grpSpPr>
              <p:sp>
                <p:nvSpPr>
                  <p:cNvPr id="151" name="矩形 15"/>
                  <p:cNvSpPr/>
                  <p:nvPr/>
                </p:nvSpPr>
                <p:spPr>
                  <a:xfrm>
                    <a:off x="4951828" y="3550123"/>
                    <a:ext cx="6154162" cy="339492"/>
                  </a:xfrm>
                  <a:prstGeom prst="rect">
                    <a:avLst/>
                  </a:prstGeom>
                  <a:noFill/>
                  <a:ln w="28575">
                    <a:solidFill>
                      <a:srgbClr val="72707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152" name="矩形 20"/>
                  <p:cNvSpPr/>
                  <p:nvPr/>
                </p:nvSpPr>
                <p:spPr>
                  <a:xfrm>
                    <a:off x="4951827" y="3569901"/>
                    <a:ext cx="5131074" cy="305913"/>
                  </a:xfrm>
                  <a:prstGeom prst="rect">
                    <a:avLst/>
                  </a:prstGeom>
                  <a:solidFill>
                    <a:srgbClr val="F472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42" name="组合 32"/>
                <p:cNvGrpSpPr/>
                <p:nvPr/>
              </p:nvGrpSpPr>
              <p:grpSpPr>
                <a:xfrm>
                  <a:off x="4951828" y="4050942"/>
                  <a:ext cx="6154162" cy="339492"/>
                  <a:chOff x="4951828" y="4050942"/>
                  <a:chExt cx="6154162" cy="339492"/>
                </a:xfrm>
              </p:grpSpPr>
              <p:sp>
                <p:nvSpPr>
                  <p:cNvPr id="149" name="矩形 17"/>
                  <p:cNvSpPr/>
                  <p:nvPr/>
                </p:nvSpPr>
                <p:spPr>
                  <a:xfrm>
                    <a:off x="4951828" y="4050942"/>
                    <a:ext cx="6154162" cy="339492"/>
                  </a:xfrm>
                  <a:prstGeom prst="rect">
                    <a:avLst/>
                  </a:prstGeom>
                  <a:noFill/>
                  <a:ln w="28575">
                    <a:solidFill>
                      <a:srgbClr val="72707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2400"/>
                  </a:p>
                </p:txBody>
              </p:sp>
              <p:sp>
                <p:nvSpPr>
                  <p:cNvPr id="150" name="矩形 26"/>
                  <p:cNvSpPr/>
                  <p:nvPr/>
                </p:nvSpPr>
                <p:spPr>
                  <a:xfrm>
                    <a:off x="4967570" y="4074954"/>
                    <a:ext cx="5473666" cy="286898"/>
                  </a:xfrm>
                  <a:prstGeom prst="rect">
                    <a:avLst/>
                  </a:prstGeom>
                  <a:solidFill>
                    <a:srgbClr val="0089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3" name="组合 33"/>
                <p:cNvGrpSpPr/>
                <p:nvPr/>
              </p:nvGrpSpPr>
              <p:grpSpPr>
                <a:xfrm>
                  <a:off x="4951828" y="4549822"/>
                  <a:ext cx="6154162" cy="339492"/>
                  <a:chOff x="4951828" y="4549822"/>
                  <a:chExt cx="6154162" cy="339492"/>
                </a:xfrm>
              </p:grpSpPr>
              <p:sp>
                <p:nvSpPr>
                  <p:cNvPr id="147" name="矩形 18"/>
                  <p:cNvSpPr/>
                  <p:nvPr/>
                </p:nvSpPr>
                <p:spPr>
                  <a:xfrm>
                    <a:off x="4951828" y="4549822"/>
                    <a:ext cx="6154162" cy="339492"/>
                  </a:xfrm>
                  <a:prstGeom prst="rect">
                    <a:avLst/>
                  </a:prstGeom>
                  <a:noFill/>
                  <a:ln w="28575">
                    <a:solidFill>
                      <a:srgbClr val="72707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2400"/>
                  </a:p>
                </p:txBody>
              </p:sp>
              <p:sp>
                <p:nvSpPr>
                  <p:cNvPr id="148" name="矩形 27"/>
                  <p:cNvSpPr/>
                  <p:nvPr/>
                </p:nvSpPr>
                <p:spPr>
                  <a:xfrm>
                    <a:off x="4967570" y="4574858"/>
                    <a:ext cx="3630352" cy="288518"/>
                  </a:xfrm>
                  <a:prstGeom prst="rect">
                    <a:avLst/>
                  </a:prstGeom>
                  <a:solidFill>
                    <a:srgbClr val="29B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4" name="组合 34"/>
                <p:cNvGrpSpPr/>
                <p:nvPr/>
              </p:nvGrpSpPr>
              <p:grpSpPr>
                <a:xfrm>
                  <a:off x="4951828" y="5064441"/>
                  <a:ext cx="6154162" cy="339492"/>
                  <a:chOff x="4951828" y="5064441"/>
                  <a:chExt cx="6154162" cy="339492"/>
                </a:xfrm>
              </p:grpSpPr>
              <p:sp>
                <p:nvSpPr>
                  <p:cNvPr id="145" name="矩形 19"/>
                  <p:cNvSpPr/>
                  <p:nvPr/>
                </p:nvSpPr>
                <p:spPr>
                  <a:xfrm>
                    <a:off x="4951828" y="5064441"/>
                    <a:ext cx="6154162" cy="339492"/>
                  </a:xfrm>
                  <a:prstGeom prst="rect">
                    <a:avLst/>
                  </a:prstGeom>
                  <a:noFill/>
                  <a:ln w="28575">
                    <a:solidFill>
                      <a:srgbClr val="72707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2400"/>
                  </a:p>
                </p:txBody>
              </p:sp>
              <p:sp>
                <p:nvSpPr>
                  <p:cNvPr id="146" name="矩形 30"/>
                  <p:cNvSpPr/>
                  <p:nvPr/>
                </p:nvSpPr>
                <p:spPr>
                  <a:xfrm>
                    <a:off x="4967570" y="5094046"/>
                    <a:ext cx="3078809" cy="262709"/>
                  </a:xfrm>
                  <a:prstGeom prst="rect">
                    <a:avLst/>
                  </a:prstGeom>
                  <a:solidFill>
                    <a:srgbClr val="F8D35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38" name="文本框 1"/>
              <p:cNvSpPr txBox="1"/>
              <p:nvPr/>
            </p:nvSpPr>
            <p:spPr>
              <a:xfrm>
                <a:off x="10039829" y="3596445"/>
                <a:ext cx="1427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文本框 29"/>
              <p:cNvSpPr txBox="1"/>
              <p:nvPr/>
            </p:nvSpPr>
            <p:spPr>
              <a:xfrm>
                <a:off x="8035769" y="5122315"/>
                <a:ext cx="1471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50%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文本框 40"/>
              <p:cNvSpPr txBox="1"/>
              <p:nvPr/>
            </p:nvSpPr>
            <p:spPr>
              <a:xfrm>
                <a:off x="8597922" y="4592325"/>
                <a:ext cx="1464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3" name="Content Placeholder 2"/>
          <p:cNvSpPr txBox="1">
            <a:spLocks/>
          </p:cNvSpPr>
          <p:nvPr/>
        </p:nvSpPr>
        <p:spPr>
          <a:xfrm>
            <a:off x="684028" y="1626646"/>
            <a:ext cx="4537172" cy="420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Water Quality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Environmental Processes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Water Resources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Environmental Remediation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R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MS Excel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AutoCAD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bg1"/>
                </a:solidFill>
              </a:rPr>
              <a:t>ArcGIS</a:t>
            </a:r>
          </a:p>
          <a:p>
            <a:pPr marL="0" indent="0" algn="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154" name="组合 4"/>
          <p:cNvGrpSpPr/>
          <p:nvPr/>
        </p:nvGrpSpPr>
        <p:grpSpPr>
          <a:xfrm>
            <a:off x="5411501" y="1703568"/>
            <a:ext cx="4976083" cy="1856322"/>
            <a:chOff x="4951828" y="3605589"/>
            <a:chExt cx="7202676" cy="1856322"/>
          </a:xfrm>
        </p:grpSpPr>
        <p:sp>
          <p:nvSpPr>
            <p:cNvPr id="155" name="文本框 28"/>
            <p:cNvSpPr txBox="1"/>
            <p:nvPr/>
          </p:nvSpPr>
          <p:spPr>
            <a:xfrm>
              <a:off x="10411423" y="4100755"/>
              <a:ext cx="1743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6" name="组合 3"/>
            <p:cNvGrpSpPr/>
            <p:nvPr/>
          </p:nvGrpSpPr>
          <p:grpSpPr>
            <a:xfrm>
              <a:off x="4951828" y="3605589"/>
              <a:ext cx="6535454" cy="1856322"/>
              <a:chOff x="4951828" y="3605589"/>
              <a:chExt cx="6535454" cy="1856322"/>
            </a:xfrm>
          </p:grpSpPr>
          <p:grpSp>
            <p:nvGrpSpPr>
              <p:cNvPr id="157" name="组合 35"/>
              <p:cNvGrpSpPr/>
              <p:nvPr/>
            </p:nvGrpSpPr>
            <p:grpSpPr>
              <a:xfrm>
                <a:off x="4951828" y="3607997"/>
                <a:ext cx="6154162" cy="1853810"/>
                <a:chOff x="4951828" y="3550123"/>
                <a:chExt cx="6154162" cy="1853810"/>
              </a:xfrm>
            </p:grpSpPr>
            <p:grpSp>
              <p:nvGrpSpPr>
                <p:cNvPr id="161" name="组合 31"/>
                <p:cNvGrpSpPr/>
                <p:nvPr/>
              </p:nvGrpSpPr>
              <p:grpSpPr>
                <a:xfrm>
                  <a:off x="4951828" y="3550123"/>
                  <a:ext cx="6154162" cy="339492"/>
                  <a:chOff x="4951828" y="3550123"/>
                  <a:chExt cx="6154162" cy="339492"/>
                </a:xfrm>
              </p:grpSpPr>
              <p:sp>
                <p:nvSpPr>
                  <p:cNvPr id="171" name="矩形 15"/>
                  <p:cNvSpPr/>
                  <p:nvPr/>
                </p:nvSpPr>
                <p:spPr>
                  <a:xfrm>
                    <a:off x="4951828" y="3550123"/>
                    <a:ext cx="6154162" cy="339492"/>
                  </a:xfrm>
                  <a:prstGeom prst="rect">
                    <a:avLst/>
                  </a:prstGeom>
                  <a:noFill/>
                  <a:ln w="28575">
                    <a:solidFill>
                      <a:srgbClr val="72707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2400" dirty="0"/>
                  </a:p>
                </p:txBody>
              </p:sp>
              <p:sp>
                <p:nvSpPr>
                  <p:cNvPr id="172" name="矩形 20"/>
                  <p:cNvSpPr/>
                  <p:nvPr/>
                </p:nvSpPr>
                <p:spPr>
                  <a:xfrm>
                    <a:off x="4951828" y="3569902"/>
                    <a:ext cx="5489406" cy="297852"/>
                  </a:xfrm>
                  <a:prstGeom prst="rect">
                    <a:avLst/>
                  </a:prstGeom>
                  <a:solidFill>
                    <a:srgbClr val="FBB24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62" name="组合 32"/>
                <p:cNvGrpSpPr/>
                <p:nvPr/>
              </p:nvGrpSpPr>
              <p:grpSpPr>
                <a:xfrm>
                  <a:off x="4951828" y="4050942"/>
                  <a:ext cx="6154162" cy="339492"/>
                  <a:chOff x="4951828" y="4050942"/>
                  <a:chExt cx="6154162" cy="339492"/>
                </a:xfrm>
              </p:grpSpPr>
              <p:sp>
                <p:nvSpPr>
                  <p:cNvPr id="169" name="矩形 17"/>
                  <p:cNvSpPr/>
                  <p:nvPr/>
                </p:nvSpPr>
                <p:spPr>
                  <a:xfrm>
                    <a:off x="4951828" y="4050942"/>
                    <a:ext cx="6154162" cy="339492"/>
                  </a:xfrm>
                  <a:prstGeom prst="rect">
                    <a:avLst/>
                  </a:prstGeom>
                  <a:noFill/>
                  <a:ln w="28575">
                    <a:solidFill>
                      <a:srgbClr val="72707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2400"/>
                  </a:p>
                </p:txBody>
              </p:sp>
              <p:sp>
                <p:nvSpPr>
                  <p:cNvPr id="170" name="矩形 26"/>
                  <p:cNvSpPr/>
                  <p:nvPr/>
                </p:nvSpPr>
                <p:spPr>
                  <a:xfrm>
                    <a:off x="4967570" y="4084098"/>
                    <a:ext cx="5473666" cy="286898"/>
                  </a:xfrm>
                  <a:prstGeom prst="rect">
                    <a:avLst/>
                  </a:prstGeom>
                  <a:solidFill>
                    <a:srgbClr val="2CBA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3" name="组合 33"/>
                <p:cNvGrpSpPr/>
                <p:nvPr/>
              </p:nvGrpSpPr>
              <p:grpSpPr>
                <a:xfrm>
                  <a:off x="4951828" y="4549822"/>
                  <a:ext cx="6154162" cy="339492"/>
                  <a:chOff x="4951828" y="4549822"/>
                  <a:chExt cx="6154162" cy="339492"/>
                </a:xfrm>
              </p:grpSpPr>
              <p:sp>
                <p:nvSpPr>
                  <p:cNvPr id="167" name="矩形 18"/>
                  <p:cNvSpPr/>
                  <p:nvPr/>
                </p:nvSpPr>
                <p:spPr>
                  <a:xfrm>
                    <a:off x="4951828" y="4549822"/>
                    <a:ext cx="6154162" cy="339492"/>
                  </a:xfrm>
                  <a:prstGeom prst="rect">
                    <a:avLst/>
                  </a:prstGeom>
                  <a:noFill/>
                  <a:ln w="28575">
                    <a:solidFill>
                      <a:srgbClr val="72707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2400"/>
                  </a:p>
                </p:txBody>
              </p:sp>
              <p:sp>
                <p:nvSpPr>
                  <p:cNvPr id="168" name="矩形 27"/>
                  <p:cNvSpPr/>
                  <p:nvPr/>
                </p:nvSpPr>
                <p:spPr>
                  <a:xfrm>
                    <a:off x="4967570" y="4574858"/>
                    <a:ext cx="3630352" cy="288518"/>
                  </a:xfrm>
                  <a:prstGeom prst="rect">
                    <a:avLst/>
                  </a:prstGeom>
                  <a:solidFill>
                    <a:srgbClr val="85D3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4" name="组合 34"/>
                <p:cNvGrpSpPr/>
                <p:nvPr/>
              </p:nvGrpSpPr>
              <p:grpSpPr>
                <a:xfrm>
                  <a:off x="4951828" y="5064441"/>
                  <a:ext cx="6154162" cy="339492"/>
                  <a:chOff x="4951828" y="5064441"/>
                  <a:chExt cx="6154162" cy="339492"/>
                </a:xfrm>
              </p:grpSpPr>
              <p:sp>
                <p:nvSpPr>
                  <p:cNvPr id="165" name="矩形 19"/>
                  <p:cNvSpPr/>
                  <p:nvPr/>
                </p:nvSpPr>
                <p:spPr>
                  <a:xfrm>
                    <a:off x="4951828" y="5064441"/>
                    <a:ext cx="6154162" cy="339492"/>
                  </a:xfrm>
                  <a:prstGeom prst="rect">
                    <a:avLst/>
                  </a:prstGeom>
                  <a:noFill/>
                  <a:ln w="28575">
                    <a:solidFill>
                      <a:srgbClr val="72707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2400"/>
                  </a:p>
                </p:txBody>
              </p:sp>
              <p:sp>
                <p:nvSpPr>
                  <p:cNvPr id="166" name="矩形 30"/>
                  <p:cNvSpPr/>
                  <p:nvPr/>
                </p:nvSpPr>
                <p:spPr>
                  <a:xfrm>
                    <a:off x="4967571" y="5094046"/>
                    <a:ext cx="3078809" cy="262709"/>
                  </a:xfrm>
                  <a:prstGeom prst="rect">
                    <a:avLst/>
                  </a:prstGeom>
                  <a:solidFill>
                    <a:srgbClr val="1584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58" name="文本框 1"/>
              <p:cNvSpPr txBox="1"/>
              <p:nvPr/>
            </p:nvSpPr>
            <p:spPr>
              <a:xfrm>
                <a:off x="10319287" y="3605589"/>
                <a:ext cx="1167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文本框 29"/>
              <p:cNvSpPr txBox="1"/>
              <p:nvPr/>
            </p:nvSpPr>
            <p:spPr>
              <a:xfrm>
                <a:off x="8104255" y="5092579"/>
                <a:ext cx="1471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50%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文本框 40"/>
              <p:cNvSpPr txBox="1"/>
              <p:nvPr/>
            </p:nvSpPr>
            <p:spPr>
              <a:xfrm>
                <a:off x="8597922" y="4592325"/>
                <a:ext cx="1464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5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/>
          <p:cNvGrpSpPr/>
          <p:nvPr/>
        </p:nvGrpSpPr>
        <p:grpSpPr>
          <a:xfrm>
            <a:off x="-12700" y="587118"/>
            <a:ext cx="3115660" cy="520091"/>
            <a:chOff x="-12700" y="587118"/>
            <a:chExt cx="3115660" cy="520091"/>
          </a:xfrm>
        </p:grpSpPr>
        <p:sp>
          <p:nvSpPr>
            <p:cNvPr id="5" name="文本框 14"/>
            <p:cNvSpPr txBox="1"/>
            <p:nvPr/>
          </p:nvSpPr>
          <p:spPr>
            <a:xfrm>
              <a:off x="684028" y="600941"/>
              <a:ext cx="2418932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 About me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7208291" y="1919773"/>
            <a:ext cx="3507507" cy="413567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63236" y="893771"/>
            <a:ext cx="1984248" cy="19751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369296" y="2212073"/>
            <a:ext cx="1001621" cy="883920"/>
          </a:xfrm>
          <a:prstGeom prst="ellipse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Piano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01554" y="2719902"/>
            <a:ext cx="2215896" cy="2062448"/>
          </a:xfrm>
          <a:prstGeom prst="ellipse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Environmental Engineering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88017" y="5229971"/>
            <a:ext cx="1526286" cy="1111243"/>
          </a:xfrm>
          <a:prstGeom prst="ellipse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725182" y="3617379"/>
            <a:ext cx="1908048" cy="1679716"/>
          </a:xfrm>
          <a:prstGeom prst="ellipse">
            <a:avLst/>
          </a:prstGeom>
          <a:solidFill>
            <a:srgbClr val="FF99C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Passionate about work and life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627957" y="4003928"/>
            <a:ext cx="1451685" cy="1145061"/>
          </a:xfrm>
          <a:prstGeom prst="ellipse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Diligent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648942" y="4358934"/>
            <a:ext cx="1347216" cy="1239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 Learner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54338" y="2090720"/>
            <a:ext cx="1347216" cy="1239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369297" y="5358384"/>
            <a:ext cx="1326484" cy="120698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 Learner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86709" y="5470962"/>
            <a:ext cx="2114142" cy="1239000"/>
          </a:xfrm>
          <a:prstGeom prst="ellipse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Sustainability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587118"/>
            <a:ext cx="2881619" cy="520091"/>
            <a:chOff x="-12700" y="587118"/>
            <a:chExt cx="2881619" cy="520091"/>
          </a:xfrm>
        </p:grpSpPr>
        <p:sp>
          <p:nvSpPr>
            <p:cNvPr id="27" name="文本框 26"/>
            <p:cNvSpPr txBox="1"/>
            <p:nvPr/>
          </p:nvSpPr>
          <p:spPr>
            <a:xfrm>
              <a:off x="918064" y="600941"/>
              <a:ext cx="195085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Education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19878" y="2462165"/>
            <a:ext cx="9352921" cy="3154437"/>
            <a:chOff x="2086280" y="1929410"/>
            <a:chExt cx="9352921" cy="3154437"/>
          </a:xfrm>
        </p:grpSpPr>
        <p:grpSp>
          <p:nvGrpSpPr>
            <p:cNvPr id="41" name="组合 40"/>
            <p:cNvGrpSpPr/>
            <p:nvPr/>
          </p:nvGrpSpPr>
          <p:grpSpPr>
            <a:xfrm>
              <a:off x="6319812" y="1943102"/>
              <a:ext cx="5119389" cy="1923016"/>
              <a:chOff x="6757637" y="1682717"/>
              <a:chExt cx="6516078" cy="2447661"/>
            </a:xfrm>
          </p:grpSpPr>
          <p:sp>
            <p:nvSpPr>
              <p:cNvPr id="37" name="Arc 21"/>
              <p:cNvSpPr/>
              <p:nvPr/>
            </p:nvSpPr>
            <p:spPr>
              <a:xfrm flipH="1">
                <a:off x="7480162" y="1900061"/>
                <a:ext cx="1966059" cy="1966058"/>
              </a:xfrm>
              <a:prstGeom prst="arc">
                <a:avLst>
                  <a:gd name="adj1" fmla="val 16200000"/>
                  <a:gd name="adj2" fmla="val 5426856"/>
                </a:avLst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25"/>
              <p:cNvCxnSpPr/>
              <p:nvPr/>
            </p:nvCxnSpPr>
            <p:spPr>
              <a:xfrm flipH="1">
                <a:off x="6757637" y="2883090"/>
                <a:ext cx="2322805" cy="0"/>
              </a:xfrm>
              <a:prstGeom prst="line">
                <a:avLst/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1"/>
              <p:cNvSpPr/>
              <p:nvPr/>
            </p:nvSpPr>
            <p:spPr>
              <a:xfrm flipH="1">
                <a:off x="8369582" y="1682717"/>
                <a:ext cx="4904133" cy="440568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39" name="Rounded Rectangle 32"/>
              <p:cNvSpPr/>
              <p:nvPr/>
            </p:nvSpPr>
            <p:spPr>
              <a:xfrm flipH="1">
                <a:off x="8369584" y="2671344"/>
                <a:ext cx="3924033" cy="477056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0" name="Rounded Rectangle 33"/>
              <p:cNvSpPr/>
              <p:nvPr/>
            </p:nvSpPr>
            <p:spPr>
              <a:xfrm flipH="1">
                <a:off x="8369583" y="3642897"/>
                <a:ext cx="4365078" cy="487481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sp>
          <p:nvSpPr>
            <p:cNvPr id="13" name="Sev01"/>
            <p:cNvSpPr>
              <a:spLocks noChangeAspect="1"/>
            </p:cNvSpPr>
            <p:nvPr/>
          </p:nvSpPr>
          <p:spPr>
            <a:xfrm flipH="1">
              <a:off x="2086280" y="3367315"/>
              <a:ext cx="997610" cy="99761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47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cxnSp>
          <p:nvCxnSpPr>
            <p:cNvPr id="16" name="Straight Connector 25"/>
            <p:cNvCxnSpPr/>
            <p:nvPr/>
          </p:nvCxnSpPr>
          <p:spPr>
            <a:xfrm flipH="1">
              <a:off x="3105150" y="3866118"/>
              <a:ext cx="1959462" cy="0"/>
            </a:xfrm>
            <a:prstGeom prst="line">
              <a:avLst/>
            </a:prstGeom>
            <a:ln w="28575">
              <a:solidFill>
                <a:srgbClr val="29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21"/>
            <p:cNvSpPr/>
            <p:nvPr/>
          </p:nvSpPr>
          <p:spPr>
            <a:xfrm flipH="1">
              <a:off x="3464331" y="2883089"/>
              <a:ext cx="1966059" cy="1966058"/>
            </a:xfrm>
            <a:prstGeom prst="arc">
              <a:avLst>
                <a:gd name="adj1" fmla="val 16200000"/>
                <a:gd name="adj2" fmla="val 5426856"/>
              </a:avLst>
            </a:prstGeom>
            <a:ln w="28575">
              <a:solidFill>
                <a:srgbClr val="29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31"/>
            <p:cNvSpPr/>
            <p:nvPr/>
          </p:nvSpPr>
          <p:spPr>
            <a:xfrm flipH="1">
              <a:off x="4353753" y="2654268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2" name="Rounded Rectangle 32"/>
            <p:cNvSpPr/>
            <p:nvPr/>
          </p:nvSpPr>
          <p:spPr>
            <a:xfrm flipH="1">
              <a:off x="4353753" y="3642896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3" name="Rounded Rectangle 33"/>
            <p:cNvSpPr/>
            <p:nvPr/>
          </p:nvSpPr>
          <p:spPr>
            <a:xfrm flipH="1">
              <a:off x="4353753" y="4614448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693033" y="2694512"/>
              <a:ext cx="1717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Coursework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693033" y="3678129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Thesis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693033" y="4649092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Project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91699" y="1929410"/>
              <a:ext cx="3538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Environmental Processes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91699" y="2719821"/>
              <a:ext cx="2371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Analysis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91699" y="3474110"/>
              <a:ext cx="3127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Engineering Drafting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Sev01"/>
          <p:cNvSpPr>
            <a:spLocks noChangeAspect="1"/>
          </p:cNvSpPr>
          <p:nvPr/>
        </p:nvSpPr>
        <p:spPr>
          <a:xfrm flipH="1">
            <a:off x="1622363" y="1880550"/>
            <a:ext cx="997610" cy="99761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9530"/>
          <a:stretch/>
        </p:blipFill>
        <p:spPr>
          <a:xfrm>
            <a:off x="3022089" y="2425567"/>
            <a:ext cx="1012024" cy="1006162"/>
          </a:xfrm>
          <a:prstGeom prst="rect">
            <a:avLst/>
          </a:prstGeom>
        </p:spPr>
      </p:pic>
      <p:cxnSp>
        <p:nvCxnSpPr>
          <p:cNvPr id="30" name="Straight Connector 25"/>
          <p:cNvCxnSpPr/>
          <p:nvPr/>
        </p:nvCxnSpPr>
        <p:spPr>
          <a:xfrm flipH="1">
            <a:off x="2635000" y="2425567"/>
            <a:ext cx="387089" cy="9379"/>
          </a:xfrm>
          <a:prstGeom prst="line">
            <a:avLst/>
          </a:prstGeom>
          <a:ln w="28575">
            <a:solidFill>
              <a:srgbClr val="29B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s://upload.wikimedia.org/wikipedia/en/thumb/9/94/Haiyangdaxuelogo.png/200px-Haiyangdaxu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41" y="1829008"/>
            <a:ext cx="1036884" cy="1058327"/>
          </a:xfrm>
          <a:prstGeom prst="rect">
            <a:avLst/>
          </a:prstGeom>
          <a:noFill/>
          <a:ln>
            <a:solidFill>
              <a:srgbClr val="0089D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12" y="3900070"/>
            <a:ext cx="958775" cy="997610"/>
          </a:xfrm>
          <a:prstGeom prst="rect">
            <a:avLst/>
          </a:prstGeom>
        </p:spPr>
      </p:pic>
      <p:cxnSp>
        <p:nvCxnSpPr>
          <p:cNvPr id="34" name="Straight Connector 25"/>
          <p:cNvCxnSpPr/>
          <p:nvPr/>
        </p:nvCxnSpPr>
        <p:spPr>
          <a:xfrm flipH="1">
            <a:off x="2617487" y="2425567"/>
            <a:ext cx="1959462" cy="0"/>
          </a:xfrm>
          <a:prstGeom prst="line">
            <a:avLst/>
          </a:prstGeom>
          <a:ln w="28575">
            <a:solidFill>
              <a:srgbClr val="29B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2"/>
          <p:cNvSpPr/>
          <p:nvPr/>
        </p:nvSpPr>
        <p:spPr>
          <a:xfrm flipH="1">
            <a:off x="3902559" y="2137008"/>
            <a:ext cx="2153273" cy="469399"/>
          </a:xfrm>
          <a:prstGeom prst="roundRect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1" name="文本框 45"/>
          <p:cNvSpPr txBox="1"/>
          <p:nvPr/>
        </p:nvSpPr>
        <p:spPr>
          <a:xfrm>
            <a:off x="4241839" y="2172241"/>
            <a:ext cx="181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1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6"/>
          <p:cNvSpPr txBox="1"/>
          <p:nvPr/>
        </p:nvSpPr>
        <p:spPr>
          <a:xfrm>
            <a:off x="916051" y="600941"/>
            <a:ext cx="1980287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Internship</a:t>
            </a:r>
            <a:endParaRPr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27"/>
          <p:cNvSpPr/>
          <p:nvPr/>
        </p:nvSpPr>
        <p:spPr>
          <a:xfrm>
            <a:off x="0" y="587118"/>
            <a:ext cx="393700" cy="520091"/>
          </a:xfrm>
          <a:prstGeom prst="rect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Down Arrow Callout 55"/>
          <p:cNvSpPr/>
          <p:nvPr/>
        </p:nvSpPr>
        <p:spPr>
          <a:xfrm>
            <a:off x="1875951" y="1713201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Callout 55"/>
          <p:cNvSpPr/>
          <p:nvPr/>
        </p:nvSpPr>
        <p:spPr>
          <a:xfrm>
            <a:off x="4696939" y="2119601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Callout 55"/>
          <p:cNvSpPr/>
          <p:nvPr/>
        </p:nvSpPr>
        <p:spPr>
          <a:xfrm>
            <a:off x="7517926" y="1713200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16"/>
          <p:cNvSpPr>
            <a:spLocks noEditPoints="1"/>
          </p:cNvSpPr>
          <p:nvPr/>
        </p:nvSpPr>
        <p:spPr bwMode="auto">
          <a:xfrm>
            <a:off x="8458745" y="2138651"/>
            <a:ext cx="436826" cy="352278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05"/>
          <p:cNvSpPr>
            <a:spLocks noEditPoints="1"/>
          </p:cNvSpPr>
          <p:nvPr/>
        </p:nvSpPr>
        <p:spPr bwMode="auto">
          <a:xfrm>
            <a:off x="2818542" y="2119601"/>
            <a:ext cx="433281" cy="42700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reeform 62"/>
          <p:cNvSpPr>
            <a:spLocks noChangeAspect="1" noEditPoints="1"/>
          </p:cNvSpPr>
          <p:nvPr/>
        </p:nvSpPr>
        <p:spPr bwMode="auto">
          <a:xfrm>
            <a:off x="5644363" y="2585815"/>
            <a:ext cx="423615" cy="42700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矩形 1"/>
          <p:cNvSpPr/>
          <p:nvPr/>
        </p:nvSpPr>
        <p:spPr>
          <a:xfrm>
            <a:off x="1904762" y="2585815"/>
            <a:ext cx="231846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Study disinfection byproduct formation upon 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ozonation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on different phosphate analyzer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7640602" y="2685491"/>
            <a:ext cx="207311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 Work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normalization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 quality report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O&amp;M meetings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4"/>
          <p:cNvSpPr/>
          <p:nvPr/>
        </p:nvSpPr>
        <p:spPr>
          <a:xfrm>
            <a:off x="4819615" y="3161009"/>
            <a:ext cx="2073111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 Work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Operate a reverse-osmosis pilot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 disinfection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43"/>
          <p:cNvCxnSpPr/>
          <p:nvPr/>
        </p:nvCxnSpPr>
        <p:spPr>
          <a:xfrm>
            <a:off x="1406661" y="6011525"/>
            <a:ext cx="91597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8"/>
          <p:cNvCxnSpPr/>
          <p:nvPr/>
        </p:nvCxnSpPr>
        <p:spPr>
          <a:xfrm>
            <a:off x="3035181" y="5417125"/>
            <a:ext cx="0" cy="594400"/>
          </a:xfrm>
          <a:prstGeom prst="line">
            <a:avLst/>
          </a:prstGeom>
          <a:ln w="19050" cap="rnd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8"/>
          <p:cNvCxnSpPr/>
          <p:nvPr/>
        </p:nvCxnSpPr>
        <p:spPr>
          <a:xfrm>
            <a:off x="8677157" y="5417125"/>
            <a:ext cx="0" cy="594400"/>
          </a:xfrm>
          <a:prstGeom prst="line">
            <a:avLst/>
          </a:prstGeom>
          <a:ln w="19050" cap="rnd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8"/>
          <p:cNvCxnSpPr>
            <a:stCxn id="7" idx="2"/>
          </p:cNvCxnSpPr>
          <p:nvPr/>
        </p:nvCxnSpPr>
        <p:spPr>
          <a:xfrm flipH="1">
            <a:off x="5856170" y="5823526"/>
            <a:ext cx="1" cy="187999"/>
          </a:xfrm>
          <a:prstGeom prst="line">
            <a:avLst/>
          </a:prstGeom>
          <a:ln w="19050" cap="rnd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8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WRECO?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269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FontAwesome</vt:lpstr>
      <vt:lpstr>Meiryo UI</vt:lpstr>
      <vt:lpstr>微软雅黑</vt:lpstr>
      <vt:lpstr>宋体</vt:lpstr>
      <vt:lpstr>迷你简汉真广标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bilin</dc:creator>
  <cp:lastModifiedBy>Alice Wang</cp:lastModifiedBy>
  <cp:revision>450</cp:revision>
  <dcterms:created xsi:type="dcterms:W3CDTF">2015-03-19T06:14:36Z</dcterms:created>
  <dcterms:modified xsi:type="dcterms:W3CDTF">2016-04-14T10:08:35Z</dcterms:modified>
</cp:coreProperties>
</file>