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75CE5A-326F-4E59-9985-4AC96B374AFD}">
  <a:tblStyle styleId="{4A75CE5A-326F-4E59-9985-4AC96B374A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aeccc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5caeccc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Sprint 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Sprint Hauptziele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Design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Google Server Deployment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GB" sz="2400"/>
              <a:t>Bugfixing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Backlog Übersicht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117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{4A75CE5A-326F-4E59-9985-4AC96B374AFD}</a:tableStyleId>
              </a:tblPr>
              <a:tblGrid>
                <a:gridCol w="2823775"/>
                <a:gridCol w="2823775"/>
                <a:gridCol w="2823775"/>
              </a:tblGrid>
              <a:tr h="5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Redesign Logo &amp; Landing Page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Rework Register User Page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Validation and error check</a:t>
                      </a:r>
                      <a:endParaRPr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Rework Event Details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Better visualisation of information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Rework Tags List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Listing of tags with status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6h 30m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(Dynamic) loading of comments and event functionality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Display of Event-list on dashboard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10h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Backlog Übersicht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{4A75CE5A-326F-4E59-9985-4AC96B374AFD}</a:tableStyleId>
              </a:tblPr>
              <a:tblGrid>
                <a:gridCol w="2823775"/>
                <a:gridCol w="2823775"/>
                <a:gridCol w="2823775"/>
              </a:tblGrid>
              <a:tr h="5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Modify Comments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Add picture and name of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commentators and current time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Tags on Dashboard &amp; Event Details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7h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Fix “Current Participants”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Show the right number of event participants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Rework datetime picker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User can choose date and time separately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Rework Buttons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2h 30m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Backlog Übersicht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11700" y="12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{4A75CE5A-326F-4E59-9985-4AC96B374AFD}</a:tableStyleId>
              </a:tblPr>
              <a:tblGrid>
                <a:gridCol w="2823775"/>
                <a:gridCol w="2823775"/>
                <a:gridCol w="2823775"/>
              </a:tblGrid>
              <a:tr h="50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Aufgabe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Beschreibung (kurz)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Zeitschätzung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Modify Dashboard Filter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Redesign filter bar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Bugfixing: leave/hide/delete event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Remove event from dashboard after leaving/...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</a:t>
                      </a: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h 30m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 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69h 30m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Zeitschätzung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Ganze Kapazität: 80h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Planning: 7h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Sprint IV: 69h 30m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Bug Fixing: ~10h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79h 30m pro Gruppe oder ~10h pro Person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