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537af6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537af6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9cc7e0f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9cc7e0f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537af6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537af6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Meet&amp;Eat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III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Ein Task “</a:t>
            </a:r>
            <a:r>
              <a:rPr lang="en-GB" sz="2400"/>
              <a:t>Redesign Logo &amp; Landing Page (4h)” </a:t>
            </a:r>
            <a:r>
              <a:rPr lang="en-GB" sz="2400"/>
              <a:t>ist nicht geschafft -&gt; Sprint IV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Einer der Teilnehmer konnte aus gewichtiger Grund nicht arbeiten</a:t>
            </a:r>
            <a:br>
              <a:rPr lang="en-GB" sz="2400"/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567" y="0"/>
            <a:ext cx="71603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Zeitschätzung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Zeitschätzungen sind noch zu optimistisch, aber es gibt Verbesserung.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Multiplikator: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Sprint III</a:t>
            </a:r>
            <a:r>
              <a:rPr lang="en-GB"/>
              <a:t>: 79h reel / (68.5h geplant - 4h nicht geschafft) = </a:t>
            </a:r>
            <a:r>
              <a:rPr lang="en-GB"/>
              <a:t>1.22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Sprint II: 1.55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Sprint I: 2.57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