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C28D83-0729-41B4-9612-1B9958CCED4D}">
  <a:tblStyle styleId="{76C28D83-0729-41B4-9612-1B9958CCE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537af6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537af6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537af6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537af6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537af6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537af6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537af6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537af6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III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Hauptziele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Design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Filters und Matching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User-Moderator Kommunikation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Google Server Deployment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Backlog Übersicht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117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{76C28D83-0729-41B4-9612-1B9958CCED4D}</a:tableStyleId>
              </a:tblPr>
              <a:tblGrid>
                <a:gridCol w="2823775"/>
                <a:gridCol w="2823775"/>
                <a:gridCol w="2823775"/>
              </a:tblGrid>
              <a:tr h="50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Redesign Logo &amp; Landing Page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-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Redesign Event-List (Dashboard)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-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Redefine Filter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 &amp; Matching implementation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5h 30m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Extend Tags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Interface for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suggestion &amp; approving the tags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(Dynamic) loading of comments and event functionality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Display of Event-list on dashboard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Backlog Übersicht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{76C28D83-0729-41B4-9612-1B9958CCED4D}</a:tableStyleId>
              </a:tblPr>
              <a:tblGrid>
                <a:gridCol w="2823775"/>
                <a:gridCol w="2823775"/>
                <a:gridCol w="2823775"/>
              </a:tblGrid>
              <a:tr h="50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Reporting Functionality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Reporting Interface for Moderator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Reset Password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Reset through email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Date &amp; Time Filter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Implement searching bar on dashboard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Docker &amp; Deployment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-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68h 30m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Zeitschätzung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Ganze Kapazität: 80h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II: 56h 30m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Planning: 7h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Bug Fixing</a:t>
            </a:r>
            <a:r>
              <a:rPr lang="en-GB"/>
              <a:t>: ~10h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73h 30m pro Gruppe oder ~9h 15m pro Person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