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layfair Displ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fairDisplay-bold.fntdata"/><Relationship Id="rId10" Type="http://schemas.openxmlformats.org/officeDocument/2006/relationships/font" Target="fonts/PlayfairDisplay-regular.fntdata"/><Relationship Id="rId13" Type="http://schemas.openxmlformats.org/officeDocument/2006/relationships/font" Target="fonts/PlayfairDisplay-boldItalic.fntdata"/><Relationship Id="rId12" Type="http://schemas.openxmlformats.org/officeDocument/2006/relationships/font" Target="fonts/PlayfairDispl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c537af6a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c537af6a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b9cc7e0f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b9cc7e0f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c537af6a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c537af6a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Meet&amp;Eat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Sprint III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Ein Task “</a:t>
            </a:r>
            <a:r>
              <a:rPr lang="en-GB" sz="2400"/>
              <a:t>Redesign Logo &amp; Landing Page (4h)” </a:t>
            </a:r>
            <a:r>
              <a:rPr lang="en-GB" sz="2400"/>
              <a:t>ist nicht geschafft -&gt; Sprint IV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Einer der Teilnehmer konnte aus gewichtiger Grund nicht arbeiten</a:t>
            </a:r>
            <a:br>
              <a:rPr lang="en-GB" sz="2400"/>
            </a:b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567" y="0"/>
            <a:ext cx="71603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Zeitschätzung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Ganze Kapazität: 80h - 1 Person = 70h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Sprint III Multiplikator: 79h reel / (68.5h </a:t>
            </a:r>
            <a:r>
              <a:rPr lang="en-GB"/>
              <a:t>geplant</a:t>
            </a:r>
            <a:r>
              <a:rPr lang="en-GB"/>
              <a:t> - 4h nicht geschafft) = 1.22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Sprint II Multiplikator: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Sprint I Multiplikator: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