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87AF2CE-1099-4A03-9A1D-3687C679EA90}">
  <a:tblStyle styleId="{E87AF2CE-1099-4A03-9A1D-3687C679EA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1997ba8e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1997ba8e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1997ba8e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1997ba8e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1997ba8e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1997ba8e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1997ba8e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1997ba8e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1997ba8e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1997ba8e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1997ba8e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1997ba8e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1997ba8e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1997ba8e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1997ba8e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1997ba8e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1997ba8e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1997ba8e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997ba8e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1997ba8e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1997ba8e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1997ba8e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041625"/>
            <a:ext cx="2951400" cy="30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Meet&amp;Eat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Admin</a:t>
            </a:r>
            <a:r>
              <a:rPr lang="ru"/>
              <a:t> Stories: Priorität I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As Admin I want to…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Have all functions of User and Moderator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Delete User’s account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Delete User’s comments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Delete events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Give Moderator roles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Sprint I Backlog</a:t>
            </a:r>
            <a:endParaRPr/>
          </a:p>
        </p:txBody>
      </p:sp>
      <p:graphicFrame>
        <p:nvGraphicFramePr>
          <p:cNvPr id="128" name="Google Shape;128;p23"/>
          <p:cNvGraphicFramePr/>
          <p:nvPr/>
        </p:nvGraphicFramePr>
        <p:xfrm>
          <a:off x="483100" y="1086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{E87AF2CE-1099-4A03-9A1D-3687C679EA90}</a:tableStyleId>
              </a:tblPr>
              <a:tblGrid>
                <a:gridCol w="1932575"/>
                <a:gridCol w="1932575"/>
                <a:gridCol w="1932575"/>
                <a:gridCol w="1932575"/>
              </a:tblGrid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Template: Login/Logout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prio 1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 Snd.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Denis, Amira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Template: Profil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prio 1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Snd.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Denis, Amira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Template: Create event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prio 1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Snd.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Deniz, Laura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Template: Edit Event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prio 2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Snd.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Deniz, Laura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Template: Event view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prio 1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Snd.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Niklas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Template: Dashboard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prio 1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Snd.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Alisa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Create Admin Account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prio 1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 Snd.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Marcin, Malte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Databank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prio 1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Snd.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Marcin, Malte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User Account Creation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prio 1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Snd.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Denis, Amira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Event Creation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prio 1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Snd.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Deniz, Laura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Wer sind wir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Product Owner:  Alisa Korytova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Scrum Master: Niklas Wiedersich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Quality Assurance: Marcin Lewandowski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Infrastructure Manager: Denis Kovalev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Development Team:  Malte Hoberg, Laura Knorr, Amira Hrustic, Deniz Scholz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Wie arbeiten wir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persönliche Treffen (mind. einmal pro Woche)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Slack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WhatsApp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GitHub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Durchschnittlich können wir 80 Stunden pro Woche für ein Projekt aufwenden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Technology Stack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Django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PostgreSQL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Bootstrap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nginx/ Apache (genauere Auswahl erfolgt später)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Google Cloud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Git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Docker (Compose)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Sprachen: Python, SQL, CSS, HTML, 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Backlogs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Wir verwenden Issues und Projects auf GitHub, um Backlogs zu führen. Jedem Eintrag sind Tags zugeordnet.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22767" l="26096" r="38629" t="39963"/>
          <a:stretch/>
        </p:blipFill>
        <p:spPr>
          <a:xfrm>
            <a:off x="1971650" y="2046175"/>
            <a:ext cx="4843574" cy="26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Backlogs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Wir verwenden Issues und Projects auf GitHub, um Backlogs zu führen. Jedem Eintrag sind Tags zugeordnet.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32580" l="3963" r="38004" t="28340"/>
          <a:stretch/>
        </p:blipFill>
        <p:spPr>
          <a:xfrm>
            <a:off x="1367750" y="2255300"/>
            <a:ext cx="6067450" cy="229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Rollen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2117050" y="1440450"/>
            <a:ext cx="3572100" cy="2262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19"/>
          <p:cNvCxnSpPr/>
          <p:nvPr/>
        </p:nvCxnSpPr>
        <p:spPr>
          <a:xfrm flipH="1" rot="10800000">
            <a:off x="3215600" y="2317550"/>
            <a:ext cx="1382400" cy="1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9"/>
          <p:cNvCxnSpPr/>
          <p:nvPr/>
        </p:nvCxnSpPr>
        <p:spPr>
          <a:xfrm>
            <a:off x="2648150" y="3045200"/>
            <a:ext cx="25245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9"/>
          <p:cNvSpPr txBox="1"/>
          <p:nvPr/>
        </p:nvSpPr>
        <p:spPr>
          <a:xfrm>
            <a:off x="3444850" y="3154325"/>
            <a:ext cx="916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164675" y="2499550"/>
            <a:ext cx="146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Moderator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3444850" y="1787575"/>
            <a:ext cx="916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3" name="Google Shape;103;p19"/>
          <p:cNvCxnSpPr/>
          <p:nvPr/>
        </p:nvCxnSpPr>
        <p:spPr>
          <a:xfrm rot="10800000">
            <a:off x="5892825" y="1320950"/>
            <a:ext cx="29100" cy="23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9"/>
          <p:cNvSpPr txBox="1"/>
          <p:nvPr/>
        </p:nvSpPr>
        <p:spPr>
          <a:xfrm>
            <a:off x="6157325" y="2149225"/>
            <a:ext cx="16635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Einschränkung der Rechte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 Stories: </a:t>
            </a:r>
            <a:r>
              <a:rPr lang="ru"/>
              <a:t>Priorität I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As User I want to…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Create an account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Update my account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Delete my account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Add tags to my profile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Suggest tags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Search for events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Create an event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Update my event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Delete my event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Comment an event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Delete my comments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Moderator</a:t>
            </a:r>
            <a:r>
              <a:rPr lang="ru"/>
              <a:t> Stories: Priorität II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As Moderator I want to…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Have all functions of User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Block (not delete!) User’s account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Hide (not delete!) User’s comments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Hide (not delete!) events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Approve tags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