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4CE249-C6DD-4BB4-9220-F13506F722D6}">
  <a:tblStyle styleId="{4E4CE249-C6DD-4BB4-9220-F13506F72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263aa8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263aa8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263aa8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263aa8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263aa8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263aa8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263aa8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263aa8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Meet&amp;Eat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Sprint II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Was hat sich seit dem letzten Mal geändert?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Z</a:t>
            </a:r>
            <a:r>
              <a:rPr lang="ru"/>
              <a:t>wei persönliche Treffen statt eines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Jede Aufgabe ist in kleine Unterpunkte unterteilt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Es werden identische und eindeutige Begriffe verwendet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“Nicht-positive”  Zeitschätzung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Genauere Messung der Echtzeit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Eigene Deadlines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“Wenn etwas schief geht” - Plan erstellt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Backlog Übersicht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454000" y="113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{4E4CE249-C6DD-4BB4-9220-F13506F722D6}</a:tableStyleId>
              </a:tblPr>
              <a:tblGrid>
                <a:gridCol w="2758975"/>
                <a:gridCol w="2758975"/>
                <a:gridCol w="2758975"/>
              </a:tblGrid>
              <a:tr h="54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Aufgabe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Beschreibung (kurz)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Zeitschätzung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65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Landing Page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Create Landing page with Log In, Registration, “Password forgot”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8h 30m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97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Register User Page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Create registration form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5h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97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Update </a:t>
                      </a: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Profile</a:t>
                      </a: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 Page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Rewrite User’s data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7h 30m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5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Define Roles: Dashboard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Create Dashboard views for different types of users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7h 30m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5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Dashboard for moderator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Create template for moderator’s funktions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6h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Backlog Übersicht</a:t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454000" y="113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{4E4CE249-C6DD-4BB4-9220-F13506F722D6}</a:tableStyleId>
              </a:tblPr>
              <a:tblGrid>
                <a:gridCol w="2758975"/>
                <a:gridCol w="2758975"/>
                <a:gridCol w="2758975"/>
              </a:tblGrid>
              <a:tr h="54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Aufgabe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Beschreibung (kurz)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Zeitschätzung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65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Own Events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Create list with events in which the user participates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4h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97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Report and Join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Join/leave events functionality, report to Moderator about indecent events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5h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97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Event-tag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Create the system of tags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7h 30m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5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Comments inside event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Create comment form on event page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Lato"/>
                          <a:ea typeface="Lato"/>
                          <a:cs typeface="Lato"/>
                          <a:sym typeface="Lato"/>
                        </a:rPr>
                        <a:t>5h 30m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5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Lato"/>
                          <a:ea typeface="Lato"/>
                          <a:cs typeface="Lato"/>
                          <a:sym typeface="Lato"/>
                        </a:rPr>
                        <a:t>56h 30m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Zeitsch</a:t>
            </a:r>
            <a:r>
              <a:rPr lang="ru"/>
              <a:t>ä</a:t>
            </a:r>
            <a:r>
              <a:rPr lang="ru"/>
              <a:t>tzung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Ganze Kapazität: 80h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Sprint II: 56h 30m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Gruppe: 8 Personen -&gt;  ~7h 3m pro Person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