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894ed6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894ed6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894ed6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894ed6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894ed61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894ed6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894ed61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894ed61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894ed61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894ed61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894ed61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894ed61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894ed6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894ed6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894ed61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894ed6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Meet&amp;Eat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Sprint 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Was war </a:t>
            </a:r>
            <a:r>
              <a:rPr lang="ru"/>
              <a:t>geplant</a:t>
            </a:r>
            <a:r>
              <a:rPr lang="ru"/>
              <a:t>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Basis Funktionen</a:t>
            </a:r>
            <a:r>
              <a:rPr lang="ru"/>
              <a:t> (App ist nicht komplett, aber man kann schon Projektbild sehen):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Log In/Log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Events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Event erstellen/bearbeiten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Event Information sehen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Backend: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Datenbank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Was wurde erreicht?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Was wurde erreicht?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Alles! 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aber...</a:t>
            </a:r>
            <a:r>
              <a:rPr lang="ru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Problemen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Nicht alle Aspekte </a:t>
            </a:r>
            <a:r>
              <a:rPr lang="ru"/>
              <a:t>detailliert besprochen und geplant. Definitionen sind nicht eindeutig.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Warum?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Man </a:t>
            </a:r>
            <a:r>
              <a:rPr lang="ru"/>
              <a:t>vergisst</a:t>
            </a:r>
            <a:r>
              <a:rPr lang="ru"/>
              <a:t> die Kleinigkeiten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Langweilig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Lösungen: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Mehr </a:t>
            </a:r>
            <a:r>
              <a:rPr lang="ru"/>
              <a:t>persönlich zu</a:t>
            </a:r>
            <a:r>
              <a:rPr lang="ru"/>
              <a:t> treffen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Schritt zu schritt Situation modellieren und beschreiben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Mehr kommentieren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Problemen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Last minute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Warum?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weil wir alle Menschen sind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Lösungen: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Deadlines (milestones) </a:t>
            </a:r>
            <a:r>
              <a:rPr lang="ru"/>
              <a:t>für jede Task. Straffe: Süßigkeiten für alle anderen Mitglieder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Problemen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Kommunikation: nicht rechtzeitig über Problemen gesagt, </a:t>
            </a:r>
            <a:r>
              <a:rPr lang="ru"/>
              <a:t>falsche Verwendung von GitHab.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Warum?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Versuche, alle Probleme selbst zu lösen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Nicht alle verwendeten GitHab in dieser 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Lösungen: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Berichte über aller Problemen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Read.me und Guides schreiben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Problemen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Zeit</a:t>
            </a:r>
            <a:r>
              <a:rPr lang="ru"/>
              <a:t>schätzungen sind sehr positiv und </a:t>
            </a:r>
            <a:r>
              <a:rPr lang="ru"/>
              <a:t>unrealistisch: 19 Stunden vs 49 Stunden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Warum? 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Nicht so viel Erfahrung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Bagfixing und refactoring nicht geplant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Jeder hat eigene Arbeitstempo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Lösungen: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Bearbeitungszeit + Korrekturzeit + Unfallzeit =  </a:t>
            </a:r>
            <a:r>
              <a:rPr lang="ru"/>
              <a:t>Zeitschätzung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Sprint I als Beispiel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Burn-Down-Chart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