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9240"/>
    <a:srgbClr val="F6C3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2"/>
    <p:restoredTop sz="81023"/>
  </p:normalViewPr>
  <p:slideViewPr>
    <p:cSldViewPr snapToGrid="0" snapToObjects="1">
      <p:cViewPr>
        <p:scale>
          <a:sx n="73" d="100"/>
          <a:sy n="73" d="100"/>
        </p:scale>
        <p:origin x="616" y="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10C43B-E6BF-1E4E-9FAC-F70E157E7826}" type="datetimeFigureOut">
              <a:rPr lang="en-GB" smtClean="0"/>
              <a:t>10/05/2017</a:t>
            </a:fld>
            <a:endParaRPr lang="en-GB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961D6C-99A0-014F-88F5-8C77C345B6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8428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 smtClean="0"/>
              <a:t>Moyen</a:t>
            </a:r>
            <a:r>
              <a:rPr lang="en-GB" dirty="0" smtClean="0"/>
              <a:t> de transport : </a:t>
            </a:r>
            <a:r>
              <a:rPr lang="en-GB" dirty="0" err="1" smtClean="0"/>
              <a:t>expliquer</a:t>
            </a:r>
            <a:r>
              <a:rPr lang="en-GB" dirty="0" smtClean="0"/>
              <a:t> </a:t>
            </a:r>
            <a:r>
              <a:rPr lang="en-GB" dirty="0" err="1" smtClean="0"/>
              <a:t>périmètre</a:t>
            </a:r>
            <a:r>
              <a:rPr lang="en-GB" baseline="0" dirty="0" smtClean="0"/>
              <a:t> de </a:t>
            </a:r>
            <a:r>
              <a:rPr lang="en-GB" baseline="0" dirty="0" err="1" smtClean="0"/>
              <a:t>recherche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961D6C-99A0-014F-88F5-8C77C345B685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7747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Barycentre : </a:t>
            </a:r>
            <a:r>
              <a:rPr lang="en-GB" dirty="0" err="1" smtClean="0"/>
              <a:t>expliquer</a:t>
            </a:r>
            <a:r>
              <a:rPr lang="en-GB" dirty="0" smtClean="0"/>
              <a:t> comment</a:t>
            </a:r>
            <a:r>
              <a:rPr lang="en-GB" baseline="0" dirty="0" smtClean="0"/>
              <a:t> on fait</a:t>
            </a:r>
          </a:p>
          <a:p>
            <a:r>
              <a:rPr lang="en-GB" baseline="0" dirty="0" err="1" smtClean="0"/>
              <a:t>Recherche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établissement</a:t>
            </a:r>
            <a:r>
              <a:rPr lang="en-GB" baseline="0" dirty="0" smtClean="0"/>
              <a:t> : </a:t>
            </a:r>
            <a:r>
              <a:rPr lang="en-GB" baseline="0" dirty="0" err="1" smtClean="0"/>
              <a:t>expliquer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961D6C-99A0-014F-88F5-8C77C345B685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19164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961D6C-99A0-014F-88F5-8C77C345B685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7280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Cliquez et modifiez le titre</a:t>
            </a:r>
            <a:endParaRPr lang="en-GB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Cliquez pour modifier le style des sous-titres du masque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7DD8F-0C34-C64D-AB29-3B37A6711E9E}" type="datetimeFigureOut">
              <a:rPr lang="en-GB" smtClean="0"/>
              <a:t>10/05/2017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13CC2-3AB4-8941-A76D-00C641207E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7650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7DD8F-0C34-C64D-AB29-3B37A6711E9E}" type="datetimeFigureOut">
              <a:rPr lang="en-GB" smtClean="0"/>
              <a:t>10/05/2017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13CC2-3AB4-8941-A76D-00C641207E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7470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7DD8F-0C34-C64D-AB29-3B37A6711E9E}" type="datetimeFigureOut">
              <a:rPr lang="en-GB" smtClean="0"/>
              <a:t>10/05/2017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13CC2-3AB4-8941-A76D-00C641207E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433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7DD8F-0C34-C64D-AB29-3B37A6711E9E}" type="datetimeFigureOut">
              <a:rPr lang="en-GB" smtClean="0"/>
              <a:t>10/05/2017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13CC2-3AB4-8941-A76D-00C641207E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1278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Cliquez et modifiez le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7DD8F-0C34-C64D-AB29-3B37A6711E9E}" type="datetimeFigureOut">
              <a:rPr lang="en-GB" smtClean="0"/>
              <a:t>10/05/2017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13CC2-3AB4-8941-A76D-00C641207E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2760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7DD8F-0C34-C64D-AB29-3B37A6711E9E}" type="datetimeFigureOut">
              <a:rPr lang="en-GB" smtClean="0"/>
              <a:t>10/05/2017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13CC2-3AB4-8941-A76D-00C641207E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1833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7DD8F-0C34-C64D-AB29-3B37A6711E9E}" type="datetimeFigureOut">
              <a:rPr lang="en-GB" smtClean="0"/>
              <a:t>10/05/2017</a:t>
            </a:fld>
            <a:endParaRPr lang="en-GB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13CC2-3AB4-8941-A76D-00C641207E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1492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7DD8F-0C34-C64D-AB29-3B37A6711E9E}" type="datetimeFigureOut">
              <a:rPr lang="en-GB" smtClean="0"/>
              <a:t>10/05/2017</a:t>
            </a:fld>
            <a:endParaRPr lang="en-GB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13CC2-3AB4-8941-A76D-00C641207E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7451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7DD8F-0C34-C64D-AB29-3B37A6711E9E}" type="datetimeFigureOut">
              <a:rPr lang="en-GB" smtClean="0"/>
              <a:t>10/05/2017</a:t>
            </a:fld>
            <a:endParaRPr lang="en-GB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13CC2-3AB4-8941-A76D-00C641207E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9035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Cliquez et modifiez le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7DD8F-0C34-C64D-AB29-3B37A6711E9E}" type="datetimeFigureOut">
              <a:rPr lang="en-GB" smtClean="0"/>
              <a:t>10/05/2017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13CC2-3AB4-8941-A76D-00C641207E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6979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Cliquez et modifiez le titre</a:t>
            </a:r>
            <a:endParaRPr lang="en-GB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7DD8F-0C34-C64D-AB29-3B37A6711E9E}" type="datetimeFigureOut">
              <a:rPr lang="en-GB" smtClean="0"/>
              <a:t>10/05/2017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13CC2-3AB4-8941-A76D-00C641207E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7152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7DD8F-0C34-C64D-AB29-3B37A6711E9E}" type="datetimeFigureOut">
              <a:rPr lang="en-GB" smtClean="0"/>
              <a:t>10/05/2017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13CC2-3AB4-8941-A76D-00C641207E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4962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4434252" y="1617785"/>
            <a:ext cx="2831123" cy="1143000"/>
          </a:xfrm>
        </p:spPr>
        <p:txBody>
          <a:bodyPr>
            <a:normAutofit/>
          </a:bodyPr>
          <a:lstStyle/>
          <a:p>
            <a:r>
              <a:rPr lang="en-GB" sz="7200" b="1" dirty="0" smtClean="0">
                <a:solidFill>
                  <a:srgbClr val="F09240"/>
                </a:solidFill>
              </a:rPr>
              <a:t>Kayak</a:t>
            </a:r>
            <a:endParaRPr lang="en-GB" sz="7200" b="1" dirty="0">
              <a:solidFill>
                <a:srgbClr val="F09240"/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9340360" y="1039661"/>
            <a:ext cx="23211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err="1" smtClean="0">
                <a:solidFill>
                  <a:srgbClr val="F09240"/>
                </a:solidFill>
              </a:rPr>
              <a:t>Groupe</a:t>
            </a:r>
            <a:r>
              <a:rPr lang="en-GB" sz="2000" b="1" dirty="0" smtClean="0">
                <a:solidFill>
                  <a:srgbClr val="F09240"/>
                </a:solidFill>
              </a:rPr>
              <a:t> K</a:t>
            </a:r>
            <a:endParaRPr lang="en-GB" sz="2000" b="1" dirty="0">
              <a:solidFill>
                <a:srgbClr val="F09240"/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9340360" y="1617785"/>
            <a:ext cx="23534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err="1" smtClean="0">
                <a:solidFill>
                  <a:srgbClr val="F09240"/>
                </a:solidFill>
              </a:rPr>
              <a:t>Auriane</a:t>
            </a:r>
            <a:r>
              <a:rPr lang="en-GB" sz="2000" b="1" dirty="0" smtClean="0">
                <a:solidFill>
                  <a:srgbClr val="F09240"/>
                </a:solidFill>
              </a:rPr>
              <a:t> </a:t>
            </a:r>
            <a:r>
              <a:rPr lang="en-GB" sz="2000" b="1" dirty="0" err="1" smtClean="0">
                <a:solidFill>
                  <a:srgbClr val="F09240"/>
                </a:solidFill>
              </a:rPr>
              <a:t>Maquaire</a:t>
            </a:r>
            <a:endParaRPr lang="en-GB" sz="2000" b="1" dirty="0" smtClean="0">
              <a:solidFill>
                <a:srgbClr val="F09240"/>
              </a:solidFill>
            </a:endParaRPr>
          </a:p>
          <a:p>
            <a:r>
              <a:rPr lang="en-GB" sz="2000" b="1" dirty="0" err="1" smtClean="0">
                <a:solidFill>
                  <a:srgbClr val="F09240"/>
                </a:solidFill>
              </a:rPr>
              <a:t>Gaëtan</a:t>
            </a:r>
            <a:r>
              <a:rPr lang="en-GB" sz="2000" b="1" dirty="0" smtClean="0">
                <a:solidFill>
                  <a:srgbClr val="F09240"/>
                </a:solidFill>
              </a:rPr>
              <a:t> </a:t>
            </a:r>
            <a:r>
              <a:rPr lang="en-GB" sz="2000" b="1" dirty="0" err="1" smtClean="0">
                <a:solidFill>
                  <a:srgbClr val="F09240"/>
                </a:solidFill>
              </a:rPr>
              <a:t>Pican</a:t>
            </a:r>
            <a:endParaRPr lang="en-GB" sz="2000" b="1" dirty="0" smtClean="0">
              <a:solidFill>
                <a:srgbClr val="F09240"/>
              </a:solidFill>
            </a:endParaRPr>
          </a:p>
          <a:p>
            <a:r>
              <a:rPr lang="en-GB" sz="2000" b="1" dirty="0" smtClean="0">
                <a:solidFill>
                  <a:srgbClr val="F09240"/>
                </a:solidFill>
              </a:rPr>
              <a:t>Alice </a:t>
            </a:r>
            <a:r>
              <a:rPr lang="en-GB" sz="2000" b="1" dirty="0" err="1" smtClean="0">
                <a:solidFill>
                  <a:srgbClr val="F09240"/>
                </a:solidFill>
              </a:rPr>
              <a:t>Lejeune</a:t>
            </a:r>
            <a:endParaRPr lang="en-GB" sz="2000" b="1" dirty="0">
              <a:solidFill>
                <a:srgbClr val="F092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5626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Qu’est-ce</a:t>
            </a:r>
            <a:r>
              <a:rPr lang="en-GB" dirty="0" smtClean="0"/>
              <a:t> que </a:t>
            </a:r>
            <a:r>
              <a:rPr lang="en-GB" dirty="0" err="1" smtClean="0"/>
              <a:t>c’est</a:t>
            </a:r>
            <a:r>
              <a:rPr lang="en-GB" dirty="0" smtClean="0"/>
              <a:t>?</a:t>
            </a:r>
            <a:endParaRPr lang="en-GB" dirty="0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13779"/>
            <a:ext cx="2256692" cy="2058737"/>
          </a:xfr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8471" y="4114800"/>
            <a:ext cx="1995329" cy="2205891"/>
          </a:xfrm>
          <a:prstGeom prst="rect">
            <a:avLst/>
          </a:prstGeom>
        </p:spPr>
      </p:pic>
      <p:sp>
        <p:nvSpPr>
          <p:cNvPr id="8" name="Bulle rectangulaire à coins arrondis 7"/>
          <p:cNvSpPr/>
          <p:nvPr/>
        </p:nvSpPr>
        <p:spPr>
          <a:xfrm>
            <a:off x="5269522" y="1813779"/>
            <a:ext cx="6084278" cy="1667975"/>
          </a:xfrm>
          <a:prstGeom prst="wedgeRoundRectCallout">
            <a:avLst>
              <a:gd name="adj1" fmla="val -77507"/>
              <a:gd name="adj2" fmla="val -10243"/>
              <a:gd name="adj3" fmla="val 16667"/>
            </a:avLst>
          </a:prstGeom>
          <a:solidFill>
            <a:schemeClr val="accent2">
              <a:lumMod val="60000"/>
              <a:lumOff val="40000"/>
              <a:alpha val="66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>
                <a:solidFill>
                  <a:schemeClr val="tx1"/>
                </a:solidFill>
              </a:rPr>
              <a:t>Depuis</a:t>
            </a:r>
            <a:r>
              <a:rPr lang="en-GB" dirty="0" smtClean="0">
                <a:solidFill>
                  <a:schemeClr val="tx1"/>
                </a:solidFill>
              </a:rPr>
              <a:t> que </a:t>
            </a:r>
            <a:r>
              <a:rPr lang="en-GB" dirty="0" err="1" smtClean="0">
                <a:solidFill>
                  <a:schemeClr val="tx1"/>
                </a:solidFill>
              </a:rPr>
              <a:t>j’utilise</a:t>
            </a:r>
            <a:r>
              <a:rPr lang="en-GB" dirty="0" smtClean="0">
                <a:solidFill>
                  <a:schemeClr val="tx1"/>
                </a:solidFill>
              </a:rPr>
              <a:t> Kayak, </a:t>
            </a:r>
            <a:r>
              <a:rPr lang="en-GB" dirty="0" err="1" smtClean="0">
                <a:solidFill>
                  <a:schemeClr val="tx1"/>
                </a:solidFill>
              </a:rPr>
              <a:t>j’ai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arrêté</a:t>
            </a:r>
            <a:r>
              <a:rPr lang="en-GB" dirty="0" smtClean="0">
                <a:solidFill>
                  <a:schemeClr val="tx1"/>
                </a:solidFill>
              </a:rPr>
              <a:t> de </a:t>
            </a:r>
            <a:r>
              <a:rPr lang="en-GB" dirty="0" err="1" smtClean="0">
                <a:solidFill>
                  <a:schemeClr val="tx1"/>
                </a:solidFill>
              </a:rPr>
              <a:t>boire</a:t>
            </a:r>
            <a:r>
              <a:rPr lang="en-GB" dirty="0" smtClean="0">
                <a:solidFill>
                  <a:schemeClr val="tx1"/>
                </a:solidFill>
              </a:rPr>
              <a:t> mon jus de </a:t>
            </a:r>
            <a:r>
              <a:rPr lang="en-GB" dirty="0" err="1" smtClean="0">
                <a:solidFill>
                  <a:schemeClr val="tx1"/>
                </a:solidFill>
              </a:rPr>
              <a:t>pamplemousse</a:t>
            </a:r>
            <a:r>
              <a:rPr lang="en-GB" dirty="0" smtClean="0">
                <a:solidFill>
                  <a:schemeClr val="tx1"/>
                </a:solidFill>
              </a:rPr>
              <a:t> de mon </a:t>
            </a:r>
            <a:r>
              <a:rPr lang="en-GB" dirty="0" err="1" smtClean="0">
                <a:solidFill>
                  <a:schemeClr val="tx1"/>
                </a:solidFill>
              </a:rPr>
              <a:t>côté</a:t>
            </a:r>
            <a:r>
              <a:rPr lang="en-GB" dirty="0" smtClean="0">
                <a:solidFill>
                  <a:schemeClr val="tx1"/>
                </a:solidFill>
              </a:rPr>
              <a:t>. </a:t>
            </a:r>
            <a:r>
              <a:rPr lang="en-GB" dirty="0" err="1" smtClean="0">
                <a:solidFill>
                  <a:schemeClr val="tx1"/>
                </a:solidFill>
              </a:rPr>
              <a:t>Maintenant</a:t>
            </a:r>
            <a:r>
              <a:rPr lang="en-GB" dirty="0" smtClean="0">
                <a:solidFill>
                  <a:schemeClr val="tx1"/>
                </a:solidFill>
              </a:rPr>
              <a:t>, je </a:t>
            </a:r>
            <a:r>
              <a:rPr lang="en-GB" dirty="0" err="1" smtClean="0">
                <a:solidFill>
                  <a:schemeClr val="tx1"/>
                </a:solidFill>
              </a:rPr>
              <a:t>sors</a:t>
            </a:r>
            <a:r>
              <a:rPr lang="en-GB" dirty="0" smtClean="0">
                <a:solidFill>
                  <a:schemeClr val="tx1"/>
                </a:solidFill>
              </a:rPr>
              <a:t> avec </a:t>
            </a:r>
            <a:r>
              <a:rPr lang="en-GB" dirty="0" err="1" smtClean="0">
                <a:solidFill>
                  <a:schemeClr val="tx1"/>
                </a:solidFill>
              </a:rPr>
              <a:t>mes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amis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à</a:t>
            </a:r>
            <a:r>
              <a:rPr lang="en-GB" dirty="0" smtClean="0">
                <a:solidFill>
                  <a:schemeClr val="tx1"/>
                </a:solidFill>
              </a:rPr>
              <a:t> Paris et </a:t>
            </a:r>
            <a:r>
              <a:rPr lang="en-GB" dirty="0" err="1" smtClean="0">
                <a:solidFill>
                  <a:schemeClr val="tx1"/>
                </a:solidFill>
              </a:rPr>
              <a:t>c’est</a:t>
            </a:r>
            <a:r>
              <a:rPr lang="en-GB" dirty="0" smtClean="0">
                <a:solidFill>
                  <a:schemeClr val="tx1"/>
                </a:solidFill>
              </a:rPr>
              <a:t> beaucoup plus </a:t>
            </a:r>
            <a:r>
              <a:rPr lang="en-GB" dirty="0" err="1" smtClean="0">
                <a:solidFill>
                  <a:schemeClr val="tx1"/>
                </a:solidFill>
              </a:rPr>
              <a:t>sympa</a:t>
            </a:r>
            <a:r>
              <a:rPr lang="en-GB" dirty="0" smtClean="0">
                <a:solidFill>
                  <a:schemeClr val="tx1"/>
                </a:solidFill>
              </a:rPr>
              <a:t> !! </a:t>
            </a:r>
          </a:p>
          <a:p>
            <a:pPr algn="ctr"/>
            <a:endParaRPr lang="en-GB" dirty="0" smtClean="0">
              <a:solidFill>
                <a:schemeClr val="tx1"/>
              </a:solidFill>
            </a:endParaRPr>
          </a:p>
          <a:p>
            <a:pPr algn="r"/>
            <a:r>
              <a:rPr lang="en-GB" dirty="0" err="1" smtClean="0">
                <a:solidFill>
                  <a:schemeClr val="tx1"/>
                </a:solidFill>
              </a:rPr>
              <a:t>Théophile</a:t>
            </a:r>
            <a:r>
              <a:rPr lang="en-GB" dirty="0" smtClean="0">
                <a:solidFill>
                  <a:schemeClr val="tx1"/>
                </a:solidFill>
              </a:rPr>
              <a:t>, 24 </a:t>
            </a:r>
            <a:r>
              <a:rPr lang="en-GB" dirty="0" err="1" smtClean="0">
                <a:solidFill>
                  <a:schemeClr val="tx1"/>
                </a:solidFill>
              </a:rPr>
              <a:t>ans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0" name="Bulle rectangulaire à coins arrondis 9"/>
          <p:cNvSpPr/>
          <p:nvPr/>
        </p:nvSpPr>
        <p:spPr>
          <a:xfrm>
            <a:off x="838200" y="4589585"/>
            <a:ext cx="6828692" cy="1512277"/>
          </a:xfrm>
          <a:prstGeom prst="wedgeRoundRectCallout">
            <a:avLst>
              <a:gd name="adj1" fmla="val 69673"/>
              <a:gd name="adj2" fmla="val 3198"/>
              <a:gd name="adj3" fmla="val 16667"/>
            </a:avLst>
          </a:prstGeom>
          <a:solidFill>
            <a:srgbClr val="F6C39E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Avec </a:t>
            </a:r>
            <a:r>
              <a:rPr lang="en-GB" dirty="0" err="1" smtClean="0">
                <a:solidFill>
                  <a:schemeClr val="tx1"/>
                </a:solidFill>
              </a:rPr>
              <a:t>mes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amis</a:t>
            </a:r>
            <a:r>
              <a:rPr lang="en-GB" dirty="0" smtClean="0">
                <a:solidFill>
                  <a:schemeClr val="tx1"/>
                </a:solidFill>
              </a:rPr>
              <a:t>, on </a:t>
            </a:r>
            <a:r>
              <a:rPr lang="en-GB" dirty="0" err="1" smtClean="0">
                <a:solidFill>
                  <a:schemeClr val="tx1"/>
                </a:solidFill>
              </a:rPr>
              <a:t>arrivait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jamais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à</a:t>
            </a:r>
            <a:r>
              <a:rPr lang="en-GB" dirty="0" smtClean="0">
                <a:solidFill>
                  <a:schemeClr val="tx1"/>
                </a:solidFill>
              </a:rPr>
              <a:t> se </a:t>
            </a:r>
            <a:r>
              <a:rPr lang="en-GB" dirty="0" err="1" smtClean="0">
                <a:solidFill>
                  <a:schemeClr val="tx1"/>
                </a:solidFill>
              </a:rPr>
              <a:t>mettre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d’accord</a:t>
            </a:r>
            <a:r>
              <a:rPr lang="en-GB" dirty="0" smtClean="0">
                <a:solidFill>
                  <a:schemeClr val="tx1"/>
                </a:solidFill>
              </a:rPr>
              <a:t> pour </a:t>
            </a:r>
            <a:r>
              <a:rPr lang="en-GB" dirty="0" err="1" smtClean="0">
                <a:solidFill>
                  <a:schemeClr val="tx1"/>
                </a:solidFill>
              </a:rPr>
              <a:t>sortir</a:t>
            </a:r>
            <a:r>
              <a:rPr lang="en-GB" dirty="0" smtClean="0">
                <a:solidFill>
                  <a:schemeClr val="tx1"/>
                </a:solidFill>
              </a:rPr>
              <a:t>. Kayak a tout </a:t>
            </a:r>
            <a:r>
              <a:rPr lang="en-GB" dirty="0" err="1" smtClean="0">
                <a:solidFill>
                  <a:schemeClr val="tx1"/>
                </a:solidFill>
              </a:rPr>
              <a:t>changé</a:t>
            </a:r>
            <a:r>
              <a:rPr lang="en-GB" dirty="0" smtClean="0">
                <a:solidFill>
                  <a:schemeClr val="tx1"/>
                </a:solidFill>
              </a:rPr>
              <a:t> pour nous! </a:t>
            </a:r>
          </a:p>
          <a:p>
            <a:pPr algn="ctr"/>
            <a:endParaRPr lang="en-GB" dirty="0">
              <a:solidFill>
                <a:schemeClr val="tx1"/>
              </a:solidFill>
            </a:endParaRPr>
          </a:p>
          <a:p>
            <a:pPr algn="r"/>
            <a:r>
              <a:rPr lang="en-GB" dirty="0" smtClean="0">
                <a:solidFill>
                  <a:schemeClr val="tx1"/>
                </a:solidFill>
              </a:rPr>
              <a:t>Amine, 20 </a:t>
            </a:r>
            <a:r>
              <a:rPr lang="en-GB" dirty="0" err="1" smtClean="0">
                <a:solidFill>
                  <a:schemeClr val="tx1"/>
                </a:solidFill>
              </a:rPr>
              <a:t>ans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8704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La </a:t>
            </a:r>
            <a:r>
              <a:rPr lang="en-GB" dirty="0" err="1" smtClean="0"/>
              <a:t>classe</a:t>
            </a:r>
            <a:r>
              <a:rPr lang="en-GB" dirty="0" smtClean="0"/>
              <a:t> </a:t>
            </a:r>
            <a:r>
              <a:rPr lang="en-GB" dirty="0" err="1" smtClean="0"/>
              <a:t>Utilisateur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48950"/>
            <a:ext cx="10515600" cy="4351338"/>
          </a:xfrm>
        </p:spPr>
        <p:txBody>
          <a:bodyPr/>
          <a:lstStyle/>
          <a:p>
            <a:pPr>
              <a:buFont typeface="Wingdings" charset="2"/>
              <a:buChar char="Ø"/>
            </a:pPr>
            <a:r>
              <a:rPr lang="en-GB" dirty="0" smtClean="0"/>
              <a:t> </a:t>
            </a:r>
            <a:r>
              <a:rPr lang="en-GB" dirty="0" err="1" smtClean="0"/>
              <a:t>Récupération</a:t>
            </a:r>
            <a:r>
              <a:rPr lang="en-GB" dirty="0" smtClean="0"/>
              <a:t> des </a:t>
            </a:r>
            <a:r>
              <a:rPr lang="en-GB" dirty="0" err="1" smtClean="0"/>
              <a:t>informations</a:t>
            </a:r>
            <a:r>
              <a:rPr lang="en-GB" dirty="0" smtClean="0"/>
              <a:t> de(s) </a:t>
            </a:r>
            <a:r>
              <a:rPr lang="en-GB" dirty="0" err="1" smtClean="0"/>
              <a:t>l’utilisateur</a:t>
            </a:r>
            <a:r>
              <a:rPr lang="en-GB" dirty="0" smtClean="0"/>
              <a:t>(s)</a:t>
            </a:r>
          </a:p>
          <a:p>
            <a:pPr lvl="1"/>
            <a:r>
              <a:rPr lang="en-GB" dirty="0" smtClean="0"/>
              <a:t>Date, </a:t>
            </a:r>
            <a:r>
              <a:rPr lang="en-GB" dirty="0" err="1"/>
              <a:t>a</a:t>
            </a:r>
            <a:r>
              <a:rPr lang="en-GB" dirty="0" err="1" smtClean="0"/>
              <a:t>dresses</a:t>
            </a:r>
            <a:r>
              <a:rPr lang="en-GB" dirty="0" smtClean="0"/>
              <a:t>, </a:t>
            </a:r>
            <a:r>
              <a:rPr lang="en-GB" dirty="0" err="1" smtClean="0"/>
              <a:t>moyen</a:t>
            </a:r>
            <a:r>
              <a:rPr lang="en-GB" dirty="0" smtClean="0"/>
              <a:t> de transports, </a:t>
            </a:r>
            <a:r>
              <a:rPr lang="en-GB" dirty="0" err="1" smtClean="0"/>
              <a:t>préférence</a:t>
            </a:r>
            <a:r>
              <a:rPr lang="en-GB" dirty="0" smtClean="0"/>
              <a:t> </a:t>
            </a:r>
            <a:r>
              <a:rPr lang="en-GB" dirty="0" err="1" smtClean="0"/>
              <a:t>alimentaire</a:t>
            </a:r>
            <a:r>
              <a:rPr lang="en-GB" dirty="0" smtClean="0"/>
              <a:t>.</a:t>
            </a:r>
          </a:p>
          <a:p>
            <a:pPr>
              <a:buFont typeface="Wingdings" charset="2"/>
              <a:buChar char="Ø"/>
            </a:pPr>
            <a:r>
              <a:rPr lang="en-GB" dirty="0" smtClean="0"/>
              <a:t> Si </a:t>
            </a:r>
            <a:r>
              <a:rPr lang="en-GB" dirty="0" err="1" smtClean="0"/>
              <a:t>l’utilisateur</a:t>
            </a:r>
            <a:r>
              <a:rPr lang="en-GB" dirty="0" smtClean="0"/>
              <a:t> ne </a:t>
            </a:r>
            <a:r>
              <a:rPr lang="en-GB" dirty="0" err="1" smtClean="0"/>
              <a:t>rentre</a:t>
            </a:r>
            <a:r>
              <a:rPr lang="en-GB" dirty="0" smtClean="0"/>
              <a:t> </a:t>
            </a:r>
            <a:r>
              <a:rPr lang="en-GB" dirty="0" err="1" smtClean="0"/>
              <a:t>aucune</a:t>
            </a:r>
            <a:r>
              <a:rPr lang="en-GB" dirty="0" smtClean="0"/>
              <a:t> </a:t>
            </a:r>
            <a:r>
              <a:rPr lang="en-GB" dirty="0" err="1" smtClean="0"/>
              <a:t>adresse</a:t>
            </a:r>
            <a:r>
              <a:rPr lang="en-GB" dirty="0" smtClean="0"/>
              <a:t>, le point de </a:t>
            </a:r>
            <a:r>
              <a:rPr lang="en-GB" dirty="0" err="1" smtClean="0"/>
              <a:t>départ</a:t>
            </a:r>
            <a:r>
              <a:rPr lang="en-GB" dirty="0" smtClean="0"/>
              <a:t> de la sortie se fait au centre de </a:t>
            </a:r>
            <a:r>
              <a:rPr lang="en-GB" dirty="0"/>
              <a:t>P</a:t>
            </a:r>
            <a:r>
              <a:rPr lang="en-GB" dirty="0" smtClean="0"/>
              <a:t>aris </a:t>
            </a:r>
          </a:p>
          <a:p>
            <a:pPr lvl="1">
              <a:buFont typeface="Arial" charset="0"/>
              <a:buChar char="•"/>
            </a:pPr>
            <a:r>
              <a:rPr lang="en-GB" dirty="0" smtClean="0"/>
              <a:t>Point </a:t>
            </a:r>
            <a:r>
              <a:rPr lang="en-GB" dirty="0" err="1" smtClean="0"/>
              <a:t>zéro</a:t>
            </a:r>
            <a:r>
              <a:rPr lang="en-GB" dirty="0" smtClean="0"/>
              <a:t> des routes de France</a:t>
            </a:r>
          </a:p>
          <a:p>
            <a:pPr lvl="1">
              <a:buFont typeface="Arial" charset="0"/>
              <a:buChar char="•"/>
            </a:pPr>
            <a:endParaRPr lang="en-GB" dirty="0" smtClean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7763" y="3430832"/>
            <a:ext cx="3746534" cy="2904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120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La communication avec le </a:t>
            </a:r>
            <a:r>
              <a:rPr lang="en-GB" dirty="0" err="1" smtClean="0"/>
              <a:t>serveur</a:t>
            </a:r>
            <a:r>
              <a:rPr lang="en-GB" dirty="0" smtClean="0"/>
              <a:t> Google</a:t>
            </a:r>
            <a:endParaRPr lang="en-GB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89247"/>
            <a:ext cx="3574440" cy="3574440"/>
          </a:xfrm>
        </p:spPr>
      </p:pic>
      <p:sp>
        <p:nvSpPr>
          <p:cNvPr id="5" name="ZoneTexte 4"/>
          <p:cNvSpPr txBox="1"/>
          <p:nvPr/>
        </p:nvSpPr>
        <p:spPr>
          <a:xfrm>
            <a:off x="838200" y="5662246"/>
            <a:ext cx="357444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fr-FR" sz="2000" b="1" dirty="0"/>
              <a:t>Google Places API Web </a:t>
            </a:r>
            <a:r>
              <a:rPr lang="fr-FR" sz="2000" b="1" dirty="0" smtClean="0"/>
              <a:t>Service</a:t>
            </a:r>
            <a:r>
              <a:rPr lang="fr-FR" dirty="0" smtClean="0"/>
              <a:t/>
            </a:r>
            <a:br>
              <a:rPr lang="fr-FR" dirty="0" smtClean="0"/>
            </a:br>
            <a:endParaRPr lang="en-GB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2709679"/>
            <a:ext cx="4876800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31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La </a:t>
            </a:r>
            <a:r>
              <a:rPr lang="en-GB" dirty="0" err="1" smtClean="0"/>
              <a:t>classe</a:t>
            </a:r>
            <a:r>
              <a:rPr lang="en-GB" dirty="0" smtClean="0"/>
              <a:t> </a:t>
            </a:r>
            <a:r>
              <a:rPr lang="en-GB" dirty="0" err="1" smtClean="0"/>
              <a:t>Gestion</a:t>
            </a:r>
            <a:r>
              <a:rPr lang="en-GB" dirty="0" smtClean="0"/>
              <a:t> des </a:t>
            </a:r>
            <a:r>
              <a:rPr lang="en-GB" dirty="0" err="1" smtClean="0"/>
              <a:t>données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Ø"/>
            </a:pPr>
            <a:r>
              <a:rPr lang="en-GB" dirty="0"/>
              <a:t> </a:t>
            </a:r>
            <a:r>
              <a:rPr lang="en-GB" dirty="0" err="1" smtClean="0"/>
              <a:t>Classe</a:t>
            </a:r>
            <a:r>
              <a:rPr lang="en-GB" dirty="0" smtClean="0"/>
              <a:t> </a:t>
            </a:r>
            <a:r>
              <a:rPr lang="en-GB" dirty="0" err="1" smtClean="0"/>
              <a:t>principale</a:t>
            </a:r>
            <a:r>
              <a:rPr lang="en-GB" dirty="0" smtClean="0"/>
              <a:t> du programme</a:t>
            </a:r>
          </a:p>
          <a:p>
            <a:pPr lvl="1"/>
            <a:r>
              <a:rPr lang="en-GB" dirty="0" smtClean="0"/>
              <a:t>Communique avec le </a:t>
            </a:r>
            <a:r>
              <a:rPr lang="en-GB" dirty="0" err="1" smtClean="0"/>
              <a:t>serveur</a:t>
            </a:r>
            <a:r>
              <a:rPr lang="en-GB" dirty="0" smtClean="0"/>
              <a:t> Google</a:t>
            </a:r>
          </a:p>
          <a:p>
            <a:pPr lvl="1"/>
            <a:r>
              <a:rPr lang="en-GB" dirty="0" err="1" smtClean="0"/>
              <a:t>Transforme</a:t>
            </a:r>
            <a:r>
              <a:rPr lang="en-GB" dirty="0" smtClean="0"/>
              <a:t> les </a:t>
            </a:r>
            <a:r>
              <a:rPr lang="en-GB" dirty="0" err="1" smtClean="0"/>
              <a:t>adresses</a:t>
            </a:r>
            <a:r>
              <a:rPr lang="en-GB" dirty="0" smtClean="0"/>
              <a:t> </a:t>
            </a:r>
            <a:r>
              <a:rPr lang="en-GB" dirty="0" err="1" smtClean="0"/>
              <a:t>en</a:t>
            </a:r>
            <a:r>
              <a:rPr lang="en-GB" dirty="0" smtClean="0"/>
              <a:t> </a:t>
            </a:r>
            <a:r>
              <a:rPr lang="en-GB" dirty="0" err="1" smtClean="0"/>
              <a:t>coordonnées</a:t>
            </a:r>
            <a:r>
              <a:rPr lang="en-GB" dirty="0" smtClean="0"/>
              <a:t> GPS</a:t>
            </a:r>
          </a:p>
          <a:p>
            <a:pPr lvl="1"/>
            <a:r>
              <a:rPr lang="en-GB" dirty="0" err="1" smtClean="0"/>
              <a:t>Calcule</a:t>
            </a:r>
            <a:r>
              <a:rPr lang="en-GB" dirty="0" smtClean="0"/>
              <a:t> le barycentre de </a:t>
            </a:r>
            <a:r>
              <a:rPr lang="en-GB" dirty="0" err="1" smtClean="0"/>
              <a:t>ces</a:t>
            </a:r>
            <a:r>
              <a:rPr lang="en-GB" dirty="0" smtClean="0"/>
              <a:t> </a:t>
            </a:r>
            <a:r>
              <a:rPr lang="en-GB" dirty="0" err="1" smtClean="0"/>
              <a:t>coordonnées</a:t>
            </a:r>
            <a:endParaRPr lang="en-GB" dirty="0" smtClean="0"/>
          </a:p>
          <a:p>
            <a:pPr lvl="1"/>
            <a:r>
              <a:rPr lang="en-GB" dirty="0" err="1" smtClean="0"/>
              <a:t>Recherche</a:t>
            </a:r>
            <a:r>
              <a:rPr lang="en-GB" dirty="0" smtClean="0"/>
              <a:t> les </a:t>
            </a:r>
            <a:r>
              <a:rPr lang="en-GB" dirty="0" err="1" smtClean="0"/>
              <a:t>meilleurs</a:t>
            </a:r>
            <a:r>
              <a:rPr lang="en-GB" dirty="0" smtClean="0"/>
              <a:t> </a:t>
            </a:r>
            <a:r>
              <a:rPr lang="en-GB" dirty="0" err="1" smtClean="0"/>
              <a:t>établissements</a:t>
            </a:r>
            <a:r>
              <a:rPr lang="en-GB" dirty="0" smtClean="0"/>
              <a:t> (bar, restaurant, </a:t>
            </a:r>
            <a:r>
              <a:rPr lang="en-GB" dirty="0" err="1" smtClean="0"/>
              <a:t>boite</a:t>
            </a:r>
            <a:r>
              <a:rPr lang="en-GB" dirty="0" smtClean="0"/>
              <a:t>) </a:t>
            </a:r>
            <a:r>
              <a:rPr lang="en-GB" dirty="0" err="1" smtClean="0"/>
              <a:t>dans</a:t>
            </a:r>
            <a:r>
              <a:rPr lang="en-GB" dirty="0" smtClean="0"/>
              <a:t> le </a:t>
            </a:r>
            <a:r>
              <a:rPr lang="en-GB" dirty="0" err="1" smtClean="0"/>
              <a:t>périmètre</a:t>
            </a:r>
            <a:endParaRPr lang="en-GB" dirty="0" smtClean="0"/>
          </a:p>
          <a:p>
            <a:pPr lvl="1"/>
            <a:endParaRPr lang="en-GB" dirty="0" smtClean="0"/>
          </a:p>
          <a:p>
            <a:pPr lvl="1"/>
            <a:endParaRPr lang="en-GB" dirty="0" smtClean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4331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Les interfaces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solidFill>
            <a:schemeClr val="accent2">
              <a:lumMod val="20000"/>
              <a:lumOff val="80000"/>
            </a:schemeClr>
          </a:solidFill>
        </p:spPr>
        <p:txBody>
          <a:bodyPr/>
          <a:lstStyle/>
          <a:p>
            <a:pPr>
              <a:buFont typeface="Wingdings" charset="2"/>
              <a:buChar char="Ø"/>
            </a:pPr>
            <a:r>
              <a:rPr lang="en-GB" dirty="0" smtClean="0"/>
              <a:t> SWING</a:t>
            </a:r>
          </a:p>
          <a:p>
            <a:pPr lvl="1"/>
            <a:r>
              <a:rPr lang="en-GB" dirty="0" err="1" smtClean="0"/>
              <a:t>Simplicité</a:t>
            </a:r>
            <a:r>
              <a:rPr lang="en-GB" dirty="0" smtClean="0"/>
              <a:t>, </a:t>
            </a:r>
            <a:r>
              <a:rPr lang="en-GB" dirty="0" err="1" smtClean="0"/>
              <a:t>rapidité</a:t>
            </a:r>
            <a:r>
              <a:rPr lang="en-GB" dirty="0" smtClean="0"/>
              <a:t> et </a:t>
            </a:r>
            <a:r>
              <a:rPr lang="en-GB" dirty="0" err="1" smtClean="0"/>
              <a:t>efficacité</a:t>
            </a:r>
            <a:endParaRPr lang="en-GB" dirty="0" smtClean="0"/>
          </a:p>
          <a:p>
            <a:pPr>
              <a:buFont typeface="Wingdings" charset="2"/>
              <a:buChar char="Ø"/>
            </a:pPr>
            <a:r>
              <a:rPr lang="en-GB" dirty="0"/>
              <a:t> </a:t>
            </a:r>
            <a:r>
              <a:rPr lang="en-GB" dirty="0" err="1" smtClean="0"/>
              <a:t>Une</a:t>
            </a:r>
            <a:r>
              <a:rPr lang="en-GB" dirty="0" smtClean="0"/>
              <a:t> </a:t>
            </a:r>
            <a:r>
              <a:rPr lang="en-GB" dirty="0" err="1" smtClean="0"/>
              <a:t>fenêtre</a:t>
            </a:r>
            <a:r>
              <a:rPr lang="en-GB" dirty="0" smtClean="0"/>
              <a:t> </a:t>
            </a:r>
            <a:r>
              <a:rPr lang="en-GB" dirty="0" err="1" smtClean="0"/>
              <a:t>initiale</a:t>
            </a:r>
            <a:r>
              <a:rPr lang="en-GB" dirty="0" smtClean="0"/>
              <a:t> </a:t>
            </a:r>
            <a:r>
              <a:rPr lang="en-GB" dirty="0" err="1" smtClean="0"/>
              <a:t>dans</a:t>
            </a:r>
            <a:r>
              <a:rPr lang="en-GB" dirty="0" smtClean="0"/>
              <a:t> </a:t>
            </a:r>
            <a:r>
              <a:rPr lang="en-GB" dirty="0" err="1" smtClean="0"/>
              <a:t>laquelle</a:t>
            </a:r>
            <a:r>
              <a:rPr lang="en-GB" dirty="0" smtClean="0"/>
              <a:t> </a:t>
            </a:r>
            <a:r>
              <a:rPr lang="en-GB" dirty="0" err="1" smtClean="0"/>
              <a:t>l’utilisateur</a:t>
            </a:r>
            <a:r>
              <a:rPr lang="en-GB" dirty="0" smtClean="0"/>
              <a:t> entre </a:t>
            </a:r>
            <a:r>
              <a:rPr lang="en-GB" dirty="0" err="1" smtClean="0"/>
              <a:t>ses</a:t>
            </a:r>
            <a:r>
              <a:rPr lang="en-GB" dirty="0" smtClean="0"/>
              <a:t> </a:t>
            </a:r>
            <a:r>
              <a:rPr lang="en-GB" dirty="0" err="1" smtClean="0"/>
              <a:t>informations</a:t>
            </a:r>
            <a:endParaRPr lang="en-GB" dirty="0" smtClean="0"/>
          </a:p>
          <a:p>
            <a:pPr>
              <a:buFont typeface="Wingdings" charset="2"/>
              <a:buChar char="Ø"/>
            </a:pPr>
            <a:r>
              <a:rPr lang="en-GB" dirty="0"/>
              <a:t> </a:t>
            </a:r>
            <a:r>
              <a:rPr lang="en-GB" dirty="0" smtClean="0"/>
              <a:t>Trois </a:t>
            </a:r>
            <a:r>
              <a:rPr lang="en-GB" dirty="0" err="1" smtClean="0"/>
              <a:t>fenêtres</a:t>
            </a:r>
            <a:r>
              <a:rPr lang="en-GB" dirty="0" smtClean="0"/>
              <a:t> </a:t>
            </a:r>
            <a:r>
              <a:rPr lang="en-GB" dirty="0" err="1" smtClean="0"/>
              <a:t>successives</a:t>
            </a:r>
            <a:r>
              <a:rPr lang="en-GB" dirty="0" smtClean="0"/>
              <a:t> pour </a:t>
            </a:r>
            <a:r>
              <a:rPr lang="en-GB" dirty="0" err="1" smtClean="0"/>
              <a:t>afficher</a:t>
            </a:r>
            <a:r>
              <a:rPr lang="en-GB" dirty="0" smtClean="0"/>
              <a:t> le bar, le resto et la </a:t>
            </a:r>
            <a:r>
              <a:rPr lang="en-GB" dirty="0" err="1" smtClean="0"/>
              <a:t>boite</a:t>
            </a:r>
            <a:endParaRPr lang="en-GB" dirty="0" smtClean="0"/>
          </a:p>
          <a:p>
            <a:pPr lvl="1"/>
            <a:r>
              <a:rPr lang="en-GB" dirty="0" smtClean="0"/>
              <a:t>Un bouton pour </a:t>
            </a:r>
            <a:r>
              <a:rPr lang="en-GB" dirty="0" err="1" smtClean="0"/>
              <a:t>aller</a:t>
            </a:r>
            <a:r>
              <a:rPr lang="en-GB" dirty="0" smtClean="0"/>
              <a:t> sur Google Maps</a:t>
            </a:r>
            <a:endParaRPr lang="en-GB" dirty="0" smtClean="0"/>
          </a:p>
          <a:p>
            <a:pPr lvl="1"/>
            <a:r>
              <a:rPr lang="en-GB" dirty="0" smtClean="0"/>
              <a:t>Des boutons pour </a:t>
            </a:r>
            <a:r>
              <a:rPr lang="en-GB" dirty="0" err="1" smtClean="0"/>
              <a:t>valider</a:t>
            </a:r>
            <a:r>
              <a:rPr lang="en-GB" dirty="0" smtClean="0"/>
              <a:t> </a:t>
            </a:r>
            <a:r>
              <a:rPr lang="en-GB" dirty="0" err="1" smtClean="0"/>
              <a:t>ou</a:t>
            </a:r>
            <a:r>
              <a:rPr lang="en-GB" dirty="0" smtClean="0"/>
              <a:t> refuser les propositions</a:t>
            </a:r>
          </a:p>
          <a:p>
            <a:pPr>
              <a:buFont typeface="Wingdings" charset="2"/>
              <a:buChar char="Ø"/>
            </a:pPr>
            <a:r>
              <a:rPr lang="en-GB" dirty="0"/>
              <a:t> </a:t>
            </a:r>
            <a:r>
              <a:rPr lang="en-GB" dirty="0" err="1" smtClean="0"/>
              <a:t>Une</a:t>
            </a:r>
            <a:r>
              <a:rPr lang="en-GB" dirty="0" smtClean="0"/>
              <a:t> </a:t>
            </a:r>
            <a:r>
              <a:rPr lang="en-GB" dirty="0" err="1" smtClean="0"/>
              <a:t>fenêtre</a:t>
            </a:r>
            <a:r>
              <a:rPr lang="en-GB" dirty="0" smtClean="0"/>
              <a:t> qui </a:t>
            </a:r>
            <a:r>
              <a:rPr lang="en-GB" dirty="0" err="1" smtClean="0"/>
              <a:t>récapitule</a:t>
            </a:r>
            <a:r>
              <a:rPr lang="en-GB" dirty="0" smtClean="0"/>
              <a:t> la soirée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96413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2795955" y="2444263"/>
            <a:ext cx="62777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200" b="1" dirty="0" err="1" smtClean="0"/>
              <a:t>Démonstration</a:t>
            </a:r>
            <a:endParaRPr lang="en-GB" sz="7200" b="1" dirty="0"/>
          </a:p>
        </p:txBody>
      </p:sp>
    </p:spTree>
    <p:extLst>
      <p:ext uri="{BB962C8B-B14F-4D97-AF65-F5344CB8AC3E}">
        <p14:creationId xmlns:p14="http://schemas.microsoft.com/office/powerpoint/2010/main" val="679252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252</Words>
  <Application>Microsoft Macintosh PowerPoint</Application>
  <PresentationFormat>Grand écran</PresentationFormat>
  <Paragraphs>41</Paragraphs>
  <Slides>7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2" baseType="lpstr">
      <vt:lpstr>Calibri</vt:lpstr>
      <vt:lpstr>Calibri Light</vt:lpstr>
      <vt:lpstr>Wingdings</vt:lpstr>
      <vt:lpstr>Arial</vt:lpstr>
      <vt:lpstr>Thème Office</vt:lpstr>
      <vt:lpstr>Kayak</vt:lpstr>
      <vt:lpstr>Qu’est-ce que c’est?</vt:lpstr>
      <vt:lpstr>La classe Utilisateur</vt:lpstr>
      <vt:lpstr>La communication avec le serveur Google</vt:lpstr>
      <vt:lpstr>La classe Gestion des données</vt:lpstr>
      <vt:lpstr>Les interfaces</vt:lpstr>
      <vt:lpstr>Présentation PowerPoint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Kayak</dc:title>
  <dc:creator>Alice Lejeune</dc:creator>
  <cp:lastModifiedBy>Alice Lejeune</cp:lastModifiedBy>
  <cp:revision>22</cp:revision>
  <dcterms:created xsi:type="dcterms:W3CDTF">2017-05-10T12:36:37Z</dcterms:created>
  <dcterms:modified xsi:type="dcterms:W3CDTF">2017-05-10T15:52:42Z</dcterms:modified>
</cp:coreProperties>
</file>