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67" r:id="rId3"/>
    <p:sldId id="304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265" r:id="rId15"/>
    <p:sldId id="276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lrick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9876" autoAdjust="0"/>
  </p:normalViewPr>
  <p:slideViewPr>
    <p:cSldViewPr>
      <p:cViewPr>
        <p:scale>
          <a:sx n="81" d="100"/>
          <a:sy n="81" d="100"/>
        </p:scale>
        <p:origin x="-95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50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E8E44-D518-4D66-B252-578B530F7A88}" type="datetimeFigureOut">
              <a:rPr lang="pt-BR" smtClean="0"/>
              <a:t>30/05/2012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53A57-2675-4CD8-9220-C006F632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1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53A57-2675-4CD8-9220-C006F632790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996952"/>
            <a:ext cx="6048375" cy="2041525"/>
          </a:xfrm>
        </p:spPr>
        <p:txBody>
          <a:bodyPr/>
          <a:lstStyle/>
          <a:p>
            <a:r>
              <a:rPr lang="pt-BR" dirty="0" smtClean="0"/>
              <a:t>Aula prática </a:t>
            </a:r>
            <a:r>
              <a:rPr lang="pt-BR" dirty="0" smtClean="0"/>
              <a:t>12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Listas Encadeadas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Monitoria de Introdução à Programação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Simples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24744"/>
            <a:ext cx="8207250" cy="519985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Busca na lista simples: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65631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261585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1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Dupla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Numa lista encadeada dupla, cada nó armazena o elemento, uma referência para o próximo nó, e uma referência para o nó anterior.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último nó tem como próximo nó um valor inválido, para indicar o fim da lista, e o primeiro nó tem como anterior um valor inválido para indicar o começo da lista.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Ao contrário da lista simples, na lista dupla podemos acessar todos os nós a partir de qualquer nó da lista.</a:t>
            </a:r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34644"/>
            <a:ext cx="8208914" cy="64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Circular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Numa lista encadeada circular, cada nó armazena o elemento e uma referência para o próximo nó.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último nó tem como próximo nó o primeiro nó, dando seu comportamento circular. Com isso, não temos um “primeiro nó”, mas sim um nó que usamos para encontrar a lista.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Como na lista dupla, podemos acessar todos os nós a partir de qualquer nó da lista.</a:t>
            </a:r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8" y="4600237"/>
            <a:ext cx="6722714" cy="123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3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 esses tipos de listas podemos montar outros, como listas circulares duplas, listas encadeadas triplas (se isso fizer sentido para o problema a ser resolvido), e o que sua imaginação quiser.</a:t>
            </a:r>
          </a:p>
        </p:txBody>
      </p:sp>
    </p:spTree>
    <p:extLst>
      <p:ext uri="{BB962C8B-B14F-4D97-AF65-F5344CB8AC3E}">
        <p14:creationId xmlns:p14="http://schemas.microsoft.com/office/powerpoint/2010/main" val="19689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z="6600" dirty="0" smtClean="0"/>
          </a:p>
          <a:p>
            <a:pPr marL="0" indent="0" algn="ctr">
              <a:buNone/>
            </a:pPr>
            <a:r>
              <a:rPr lang="pt-BR" sz="6600" dirty="0" smtClean="0"/>
              <a:t>Dúvidas?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1624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smtClean="0"/>
              <a:t>Exercício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Implemente uma lista telefônica (nome e telefone). </a:t>
            </a:r>
            <a:r>
              <a:rPr lang="pt-PT" dirty="0" smtClean="0"/>
              <a:t>Os </a:t>
            </a:r>
            <a:r>
              <a:rPr lang="pt-PT" dirty="0"/>
              <a:t>contatos devem ser organizados em ordem alfabética. Caso seja pedido um nome que não tenha sido cadastrado seu programa deve imprimir uma </a:t>
            </a:r>
            <a:r>
              <a:rPr lang="pt-PT" dirty="0" smtClean="0"/>
              <a:t>mensagem </a:t>
            </a:r>
            <a:r>
              <a:rPr lang="pt-PT" dirty="0"/>
              <a:t>de aviso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4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Roteiro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7918450" cy="4624387"/>
          </a:xfrm>
        </p:spPr>
        <p:txBody>
          <a:bodyPr/>
          <a:lstStyle/>
          <a:p>
            <a:r>
              <a:rPr lang="pt-BR" dirty="0" smtClean="0"/>
              <a:t>Listas Encadeadas</a:t>
            </a:r>
            <a:endParaRPr lang="pt-BR" dirty="0" smtClean="0"/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  <a:endParaRPr lang="pt-BR" dirty="0" smtClean="0"/>
          </a:p>
          <a:p>
            <a:pPr lvl="1"/>
            <a:r>
              <a:rPr lang="pt-BR" dirty="0" smtClean="0"/>
              <a:t>Simples</a:t>
            </a:r>
          </a:p>
          <a:p>
            <a:pPr lvl="1"/>
            <a:r>
              <a:rPr lang="pt-BR" dirty="0" smtClean="0"/>
              <a:t>Duplas</a:t>
            </a:r>
          </a:p>
          <a:p>
            <a:pPr lvl="1"/>
            <a:r>
              <a:rPr lang="pt-BR" dirty="0" smtClean="0"/>
              <a:t>Circulares</a:t>
            </a:r>
            <a:endParaRPr lang="pt-BR" dirty="0" smtClean="0"/>
          </a:p>
          <a:p>
            <a:r>
              <a:rPr lang="pt-BR" dirty="0" smtClean="0"/>
              <a:t>Duvidas</a:t>
            </a:r>
            <a:endParaRPr lang="pt-BR" dirty="0" smtClean="0"/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7229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Lista Encadeada é uma estrutura de dados projetada para armazenar sequências de dados.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Seu funcionamento se baseia no uso de estruturas chamadas “nós”, que guardam a localização do próximo “nó”, permitindo o acesso de toda a sequência de dados.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Para acessar os seus elementos, só é necessário ter uma referencia para o primeiro elemento da lista.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É usada para implementar outros tipos abstratos de dados como pilhas, filas, filas duplas, e outros.</a:t>
            </a:r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Vantagens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Os nós são armazenados em lugares diferentes na memória, o que permite seu funcionamento em memórias muito fragmentadas, além de não desperdiçar memória.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 inserção e remoção de elementos é simples, não precisando reorganizar toda a lista encadeada à cada operação.</a:t>
            </a: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Desvantagens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Cada nó precisará de, no mínimo, uma referencia para o próximo, usando memória para um ponteiro por cada nó.</a:t>
            </a:r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acesso de cada elemento é feito percorrendo a lista até aquele elemento, o que é mais custoso que usar aritmética de ponteiros para achar o elemento necessário.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Simples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Numa lista encadeada simples, cada nó armazena o elemento e uma referência para o próximo nó.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último nó tem como próximo nó um valor inválido, para indicar o fim da lista.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480720" cy="75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7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Simples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00213"/>
            <a:ext cx="8207250" cy="462438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Em C, uma estrutura nó:</a:t>
            </a: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Criação de um nó ( ou começo de lista):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739" b="3891"/>
          <a:stretch/>
        </p:blipFill>
        <p:spPr bwMode="auto">
          <a:xfrm>
            <a:off x="1187624" y="2204864"/>
            <a:ext cx="3240360" cy="13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9" y="4365104"/>
            <a:ext cx="573294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8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Simples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24744"/>
            <a:ext cx="8207250" cy="519985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Inserção na lista simples: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8" y="1512277"/>
            <a:ext cx="6768752" cy="481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2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Listas Encadeadas - Simples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24744"/>
            <a:ext cx="8207250" cy="5199857"/>
          </a:xfrm>
        </p:spPr>
        <p:txBody>
          <a:bodyPr/>
          <a:lstStyle/>
          <a:p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Remoção na lista simples: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5976664" cy="479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9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10122</TotalTime>
  <Words>556</Words>
  <Application>Microsoft Office PowerPoint</Application>
  <PresentationFormat>Apresentação na tela (4:3)</PresentationFormat>
  <Paragraphs>84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20100304123305_cin_ppt_claro_producao</vt:lpstr>
      <vt:lpstr>Apresentação do PowerPoint</vt:lpstr>
      <vt:lpstr>Roteiro</vt:lpstr>
      <vt:lpstr>Listas Encadeadas</vt:lpstr>
      <vt:lpstr>Listas Encadeadas - Vantagens</vt:lpstr>
      <vt:lpstr>Listas Encadeadas - Desvantagens</vt:lpstr>
      <vt:lpstr>Listas Encadeadas - Simples</vt:lpstr>
      <vt:lpstr>Listas Encadeadas - Simples</vt:lpstr>
      <vt:lpstr>Listas Encadeadas - Simples</vt:lpstr>
      <vt:lpstr>Listas Encadeadas - Simples</vt:lpstr>
      <vt:lpstr>Listas Encadeadas - Simples</vt:lpstr>
      <vt:lpstr>Listas Encadeadas - Dupla</vt:lpstr>
      <vt:lpstr>Listas Encadeadas - Circular</vt:lpstr>
      <vt:lpstr>Listas Encadeadas</vt:lpstr>
      <vt:lpstr>Apresentação do PowerPoint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Rodrigo Lopes</cp:lastModifiedBy>
  <cp:revision>297</cp:revision>
  <dcterms:created xsi:type="dcterms:W3CDTF">2011-05-19T13:32:59Z</dcterms:created>
  <dcterms:modified xsi:type="dcterms:W3CDTF">2012-05-30T13:51:17Z</dcterms:modified>
</cp:coreProperties>
</file>