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6B3-4D22-47DB-8C90-AF89A6C01B7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3BCF-8591-486D-AE8B-BCEF021FF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6B3-4D22-47DB-8C90-AF89A6C01B7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3BCF-8591-486D-AE8B-BCEF021FF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4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6B3-4D22-47DB-8C90-AF89A6C01B7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3BCF-8591-486D-AE8B-BCEF021FF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1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6B3-4D22-47DB-8C90-AF89A6C01B7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3BCF-8591-486D-AE8B-BCEF021FF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5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6B3-4D22-47DB-8C90-AF89A6C01B7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3BCF-8591-486D-AE8B-BCEF021FF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32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6B3-4D22-47DB-8C90-AF89A6C01B7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3BCF-8591-486D-AE8B-BCEF021FF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3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6B3-4D22-47DB-8C90-AF89A6C01B7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3BCF-8591-486D-AE8B-BCEF021FF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06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6B3-4D22-47DB-8C90-AF89A6C01B7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3BCF-8591-486D-AE8B-BCEF021FF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98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6B3-4D22-47DB-8C90-AF89A6C01B7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3BCF-8591-486D-AE8B-BCEF021FF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6B3-4D22-47DB-8C90-AF89A6C01B7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3BCF-8591-486D-AE8B-BCEF021FF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4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6B3-4D22-47DB-8C90-AF89A6C01B7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3BCF-8591-486D-AE8B-BCEF021FF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9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C6B3-4D22-47DB-8C90-AF89A6C01B7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3BCF-8591-486D-AE8B-BCEF021FF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6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fEJEIF3K0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200" y="443345"/>
            <a:ext cx="865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Steps for adding a new variable to chapter 1 household survey data wrangling process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1200" y="1108364"/>
            <a:ext cx="109173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Find the variable on the survey providers website</a:t>
            </a:r>
          </a:p>
          <a:p>
            <a:pPr marL="342900" indent="-342900">
              <a:buAutoNum type="arabicPeriod"/>
            </a:pPr>
            <a:r>
              <a:rPr lang="en-GB" dirty="0" smtClean="0"/>
              <a:t>Download the data file with the relevant variable in it (files are saved in sub-folders by country)</a:t>
            </a:r>
          </a:p>
          <a:p>
            <a:pPr marL="342900" indent="-342900">
              <a:buAutoNum type="arabicPeriod"/>
            </a:pPr>
            <a:r>
              <a:rPr lang="en-GB" dirty="0" smtClean="0"/>
              <a:t>Prefix any files saved with the country ISO code and the year. E.g. a file called gsec1.dta from Uganda in 2008 becomes uga08gsec1.dta</a:t>
            </a:r>
          </a:p>
          <a:p>
            <a:pPr marL="342900" indent="-342900">
              <a:buAutoNum type="arabicPeriod"/>
            </a:pPr>
            <a:r>
              <a:rPr lang="en-GB" dirty="0" smtClean="0"/>
              <a:t>Add the variable into the lookup file: ‘col_lookup_panel.csv’ saved in </a:t>
            </a:r>
            <a:r>
              <a:rPr lang="en-GB" i="1" dirty="0" smtClean="0"/>
              <a:t>Ch1_v3 &gt; lookup</a:t>
            </a:r>
          </a:p>
          <a:p>
            <a:r>
              <a:rPr lang="en-GB" dirty="0" smtClean="0"/>
              <a:t>To add the variable you need the following info: </a:t>
            </a:r>
          </a:p>
          <a:p>
            <a:endParaRPr lang="en-GB" dirty="0"/>
          </a:p>
          <a:p>
            <a:r>
              <a:rPr lang="en-GB" dirty="0" smtClean="0"/>
              <a:t>5. Also add the variable to the </a:t>
            </a:r>
            <a:r>
              <a:rPr lang="en-GB" dirty="0" err="1" smtClean="0"/>
              <a:t>vars</a:t>
            </a:r>
            <a:r>
              <a:rPr lang="en-GB" dirty="0" smtClean="0"/>
              <a:t> lookup file – either to </a:t>
            </a:r>
            <a:r>
              <a:rPr lang="en-GB" dirty="0" err="1" smtClean="0"/>
              <a:t>vars_hh</a:t>
            </a:r>
            <a:r>
              <a:rPr lang="en-GB" dirty="0" smtClean="0"/>
              <a:t> or </a:t>
            </a:r>
            <a:r>
              <a:rPr lang="en-GB" dirty="0" err="1" smtClean="0"/>
              <a:t>vars_indiv</a:t>
            </a:r>
            <a:r>
              <a:rPr lang="en-GB" dirty="0" smtClean="0"/>
              <a:t> depending on the data level. These files are saved in </a:t>
            </a:r>
            <a:r>
              <a:rPr lang="en-GB" i="1" dirty="0" smtClean="0"/>
              <a:t>Ch1_v3 &gt; lookup</a:t>
            </a:r>
          </a:p>
          <a:p>
            <a:r>
              <a:rPr lang="en-GB" dirty="0" smtClean="0"/>
              <a:t>6. Update </a:t>
            </a:r>
            <a:r>
              <a:rPr lang="en-GB" i="1" dirty="0" smtClean="0"/>
              <a:t># 3b. Function to create 2 </a:t>
            </a:r>
            <a:r>
              <a:rPr lang="en-GB" i="1" dirty="0" err="1" smtClean="0"/>
              <a:t>dfs</a:t>
            </a:r>
            <a:r>
              <a:rPr lang="en-GB" i="1" dirty="0" smtClean="0"/>
              <a:t> - one for all individual level data &amp; one for household level data (for all </a:t>
            </a:r>
            <a:r>
              <a:rPr lang="en-GB" i="1" dirty="0" err="1" smtClean="0"/>
              <a:t>countires</a:t>
            </a:r>
            <a:r>
              <a:rPr lang="en-GB" i="1" dirty="0" smtClean="0"/>
              <a:t>)</a:t>
            </a:r>
          </a:p>
          <a:p>
            <a:r>
              <a:rPr lang="en-GB" dirty="0" smtClean="0"/>
              <a:t>To </a:t>
            </a:r>
            <a:r>
              <a:rPr lang="en-GB" dirty="0" err="1" smtClean="0"/>
              <a:t>inlcude</a:t>
            </a:r>
            <a:r>
              <a:rPr lang="en-GB" dirty="0" smtClean="0"/>
              <a:t> the new variables</a:t>
            </a:r>
          </a:p>
          <a:p>
            <a:r>
              <a:rPr lang="en-GB" dirty="0"/>
              <a:t>7</a:t>
            </a:r>
            <a:r>
              <a:rPr lang="en-GB" dirty="0" smtClean="0"/>
              <a:t>. Now you can run the 01_read and 02_clean scripts</a:t>
            </a:r>
          </a:p>
          <a:p>
            <a:r>
              <a:rPr lang="en-GB" dirty="0"/>
              <a:t>8</a:t>
            </a:r>
            <a:r>
              <a:rPr lang="en-GB" dirty="0" smtClean="0"/>
              <a:t>. Check the output of any new character/ factor variables in the </a:t>
            </a:r>
            <a:r>
              <a:rPr lang="en-GB" i="1" dirty="0" smtClean="0"/>
              <a:t>Ch1_v3 &gt; lookup &gt; </a:t>
            </a:r>
            <a:r>
              <a:rPr lang="en-GB" i="1" dirty="0" err="1" smtClean="0"/>
              <a:t>tmp</a:t>
            </a:r>
            <a:r>
              <a:rPr lang="en-GB" i="1" dirty="0" smtClean="0"/>
              <a:t> </a:t>
            </a:r>
            <a:r>
              <a:rPr lang="en-GB" dirty="0" smtClean="0"/>
              <a:t>sub-</a:t>
            </a:r>
            <a:r>
              <a:rPr lang="en-GB" i="1" dirty="0" smtClean="0"/>
              <a:t> </a:t>
            </a:r>
            <a:r>
              <a:rPr lang="en-GB" dirty="0" smtClean="0"/>
              <a:t>folder (there will be one csv per character variable in the </a:t>
            </a:r>
            <a:r>
              <a:rPr lang="en-GB" dirty="0" err="1" smtClean="0"/>
              <a:t>df</a:t>
            </a:r>
            <a:r>
              <a:rPr lang="en-GB" dirty="0" smtClean="0"/>
              <a:t>). </a:t>
            </a:r>
          </a:p>
          <a:p>
            <a:r>
              <a:rPr lang="en-GB" dirty="0"/>
              <a:t>9</a:t>
            </a:r>
            <a:r>
              <a:rPr lang="en-GB" dirty="0" smtClean="0"/>
              <a:t>. If labels need re-labelling, save this csv as a new file in the </a:t>
            </a:r>
            <a:r>
              <a:rPr lang="en-GB" i="1" dirty="0" smtClean="0"/>
              <a:t>Ch1_v3 &gt; lookup &gt; relabel </a:t>
            </a:r>
            <a:r>
              <a:rPr lang="en-GB" dirty="0" smtClean="0"/>
              <a:t>sub-folder, with the variables name </a:t>
            </a:r>
            <a:r>
              <a:rPr lang="en-GB" dirty="0" err="1" smtClean="0"/>
              <a:t>subfixed</a:t>
            </a:r>
            <a:r>
              <a:rPr lang="en-GB" dirty="0" smtClean="0"/>
              <a:t> with a ‘2’. e.g. region.csv becomes region2.csv. Add a new column called ‘relabel’ to this new file, and add the updated labels. </a:t>
            </a:r>
          </a:p>
          <a:p>
            <a:r>
              <a:rPr lang="en-GB" dirty="0" smtClean="0"/>
              <a:t>10. Add the </a:t>
            </a:r>
            <a:r>
              <a:rPr lang="en-GB" dirty="0" err="1" smtClean="0"/>
              <a:t>var</a:t>
            </a:r>
            <a:r>
              <a:rPr lang="en-GB" dirty="0" smtClean="0"/>
              <a:t> and type to the ‘vars2.csv’ file in </a:t>
            </a:r>
            <a:r>
              <a:rPr lang="en-GB" i="1" dirty="0"/>
              <a:t>Ch1_v3 &gt; </a:t>
            </a:r>
            <a:r>
              <a:rPr lang="en-GB" i="1" dirty="0" smtClean="0"/>
              <a:t>lookup </a:t>
            </a:r>
            <a:r>
              <a:rPr lang="en-GB" dirty="0" smtClean="0"/>
              <a:t>so that the variable is converted to correct type.</a:t>
            </a:r>
            <a:r>
              <a:rPr lang="en-GB" i="1" dirty="0" smtClean="0"/>
              <a:t> </a:t>
            </a:r>
            <a:endParaRPr lang="en-GB" dirty="0" smtClean="0"/>
          </a:p>
          <a:p>
            <a:r>
              <a:rPr lang="en-GB" dirty="0" smtClean="0"/>
              <a:t>1</a:t>
            </a:r>
            <a:r>
              <a:rPr lang="en-GB" dirty="0"/>
              <a:t>1</a:t>
            </a:r>
            <a:r>
              <a:rPr lang="en-GB" dirty="0" smtClean="0"/>
              <a:t>. Re-run the 01_read and 02_clean scripts, the labels should be correct now.</a:t>
            </a:r>
          </a:p>
          <a:p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534842"/>
              </p:ext>
            </p:extLst>
          </p:nvPr>
        </p:nvGraphicFramePr>
        <p:xfrm>
          <a:off x="806161" y="2879581"/>
          <a:ext cx="84645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8464562" imgH="190369" progId="Excel.Sheet.12">
                  <p:embed/>
                </p:oleObj>
              </mc:Choice>
              <mc:Fallback>
                <p:oleObj name="Worksheet" r:id="rId3" imgW="8464562" imgH="1903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161" y="2879581"/>
                        <a:ext cx="84645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57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190" y="73730"/>
            <a:ext cx="107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Folder set up required to run code (not all on </a:t>
            </a:r>
            <a:r>
              <a:rPr lang="en-GB" dirty="0" err="1" smtClean="0"/>
              <a:t>Github</a:t>
            </a:r>
            <a:r>
              <a:rPr lang="en-GB" dirty="0" smtClean="0"/>
              <a:t> because of file size of raw data)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059709" y="1153595"/>
            <a:ext cx="419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data_raw</a:t>
            </a:r>
            <a:endParaRPr lang="en-GB" sz="12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02715" y="1292095"/>
            <a:ext cx="31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26124" y="1117094"/>
            <a:ext cx="83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ETH</a:t>
            </a:r>
          </a:p>
          <a:p>
            <a:r>
              <a:rPr lang="en-GB" sz="1200" dirty="0" smtClean="0"/>
              <a:t>MWI</a:t>
            </a:r>
          </a:p>
          <a:p>
            <a:r>
              <a:rPr lang="en-GB" sz="1200" dirty="0" smtClean="0"/>
              <a:t>NER</a:t>
            </a:r>
          </a:p>
          <a:p>
            <a:r>
              <a:rPr lang="en-GB" sz="1200" dirty="0" smtClean="0"/>
              <a:t>NGA</a:t>
            </a:r>
          </a:p>
          <a:p>
            <a:r>
              <a:rPr lang="en-GB" sz="1200" dirty="0" smtClean="0"/>
              <a:t>TZA</a:t>
            </a:r>
          </a:p>
          <a:p>
            <a:r>
              <a:rPr lang="en-GB" sz="1200" dirty="0" smtClean="0"/>
              <a:t>UGA</a:t>
            </a:r>
            <a:endParaRPr lang="en-GB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6402" y="1280648"/>
            <a:ext cx="31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96088" y="1071019"/>
            <a:ext cx="6216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.</a:t>
            </a:r>
            <a:r>
              <a:rPr lang="en-GB" sz="1200" dirty="0" err="1" smtClean="0"/>
              <a:t>dta</a:t>
            </a:r>
            <a:r>
              <a:rPr lang="en-GB" sz="1200" dirty="0" smtClean="0"/>
              <a:t> files </a:t>
            </a:r>
            <a:r>
              <a:rPr lang="en-GB" sz="1200" dirty="0" err="1" smtClean="0"/>
              <a:t>eith</a:t>
            </a:r>
            <a:r>
              <a:rPr lang="en-GB" sz="1200" dirty="0" smtClean="0"/>
              <a:t> prefix of country code an </a:t>
            </a:r>
            <a:r>
              <a:rPr lang="en-GB" sz="1200" dirty="0" err="1" smtClean="0"/>
              <a:t>yy</a:t>
            </a:r>
            <a:r>
              <a:rPr lang="en-GB" sz="1200" dirty="0" smtClean="0"/>
              <a:t> added: e.g. prefix for all ETH 2011 files is: eth11</a:t>
            </a:r>
          </a:p>
          <a:p>
            <a:r>
              <a:rPr lang="en-GB" sz="1200" dirty="0" smtClean="0"/>
              <a:t>Prefixes can be added </a:t>
            </a:r>
            <a:r>
              <a:rPr lang="en-GB" sz="1200" dirty="0" err="1" smtClean="0"/>
              <a:t>en</a:t>
            </a:r>
            <a:r>
              <a:rPr lang="en-GB" sz="1200" dirty="0" smtClean="0"/>
              <a:t> mass using this code in the ‘Open Window Power Shell’ under file in power explorer: </a:t>
            </a:r>
            <a:r>
              <a:rPr lang="en-GB" sz="1200" dirty="0"/>
              <a:t>(Get-</a:t>
            </a:r>
            <a:r>
              <a:rPr lang="en-GB" sz="1200" dirty="0" err="1"/>
              <a:t>ChildItem</a:t>
            </a:r>
            <a:r>
              <a:rPr lang="en-GB" sz="1200" dirty="0"/>
              <a:t> -File) | Rename-Item -</a:t>
            </a:r>
            <a:r>
              <a:rPr lang="en-GB" sz="1200" dirty="0" err="1"/>
              <a:t>NewName</a:t>
            </a:r>
            <a:r>
              <a:rPr lang="en-GB" sz="1200" dirty="0"/>
              <a:t> {$_.Name -replace "^","PREFIX</a:t>
            </a:r>
            <a:r>
              <a:rPr lang="en-GB" sz="1200" dirty="0" smtClean="0"/>
              <a:t>"}</a:t>
            </a:r>
          </a:p>
          <a:p>
            <a:r>
              <a:rPr lang="en-GB" sz="1200" dirty="0" smtClean="0"/>
              <a:t>Full tutorial on how to do this: </a:t>
            </a:r>
            <a:r>
              <a:rPr lang="en-GB" sz="1200" dirty="0">
                <a:hlinkClick r:id="rId2"/>
              </a:rPr>
              <a:t>https://www.youtube.com/watch?v=GfEJEIF3K0g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6190" y="692788"/>
            <a:ext cx="155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Main folder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905808" y="692788"/>
            <a:ext cx="155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Sub-folder 1</a:t>
            </a:r>
            <a:endParaRPr lang="en-GB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06626" y="673994"/>
            <a:ext cx="155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Sub-folder 2</a:t>
            </a:r>
            <a:endParaRPr lang="en-GB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26243" y="673994"/>
            <a:ext cx="353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Description of contents</a:t>
            </a:r>
            <a:endParaRPr lang="en-GB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59709" y="2437549"/>
            <a:ext cx="988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lookup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26124" y="2529790"/>
            <a:ext cx="110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Archive</a:t>
            </a:r>
          </a:p>
          <a:p>
            <a:r>
              <a:rPr lang="en-GB" sz="1200" dirty="0" smtClean="0"/>
              <a:t>Relabel</a:t>
            </a:r>
          </a:p>
          <a:p>
            <a:r>
              <a:rPr lang="en-GB" sz="1200" dirty="0" err="1" smtClean="0"/>
              <a:t>tmp</a:t>
            </a:r>
            <a:endParaRPr lang="en-GB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44910" y="2619001"/>
            <a:ext cx="31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66402" y="2714548"/>
            <a:ext cx="31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96088" y="2437549"/>
            <a:ext cx="6216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Lookup files for relabelling column names and </a:t>
            </a:r>
            <a:r>
              <a:rPr lang="en-GB" sz="1200" dirty="0" err="1" smtClean="0"/>
              <a:t>calues</a:t>
            </a:r>
            <a:r>
              <a:rPr lang="en-GB" sz="1200" dirty="0" smtClean="0"/>
              <a:t>. Contains subfolders and loose files. Main lookup file is ‘</a:t>
            </a:r>
            <a:r>
              <a:rPr lang="en-GB" sz="1200" dirty="0" err="1" smtClean="0"/>
              <a:t>col_lookup_panel</a:t>
            </a:r>
            <a:r>
              <a:rPr lang="en-GB" sz="1200" dirty="0" smtClean="0"/>
              <a:t>’</a:t>
            </a:r>
          </a:p>
          <a:p>
            <a:r>
              <a:rPr lang="en-GB" sz="1200" dirty="0" smtClean="0"/>
              <a:t>Files saved in </a:t>
            </a:r>
            <a:r>
              <a:rPr lang="en-GB" sz="1200" dirty="0" err="1" smtClean="0"/>
              <a:t>tmp</a:t>
            </a:r>
            <a:r>
              <a:rPr lang="en-GB" sz="1200" dirty="0" smtClean="0"/>
              <a:t> might need to be updated and saved in ‘relabel’ sub-folder (see previous slide for these steps)</a:t>
            </a:r>
            <a:endParaRPr lang="en-GB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059708" y="3721503"/>
            <a:ext cx="988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scripts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87105" y="3860002"/>
            <a:ext cx="31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9158" y="3629169"/>
            <a:ext cx="110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Archive</a:t>
            </a:r>
          </a:p>
          <a:p>
            <a:r>
              <a:rPr lang="en-GB" sz="1200" dirty="0" err="1" smtClean="0"/>
              <a:t>One_off_code</a:t>
            </a:r>
            <a:endParaRPr lang="en-GB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08365" y="3767668"/>
            <a:ext cx="31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26243" y="3629169"/>
            <a:ext cx="621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Contains loose files of R scripts. You should only need to open ‘main’ and run this.</a:t>
            </a:r>
          </a:p>
          <a:p>
            <a:r>
              <a:rPr lang="en-GB" sz="1200" dirty="0" smtClean="0"/>
              <a:t>Also contains sub-folders for archive, and </a:t>
            </a:r>
            <a:r>
              <a:rPr lang="en-GB" sz="1200" dirty="0" err="1" smtClean="0"/>
              <a:t>one_off_code</a:t>
            </a:r>
            <a:r>
              <a:rPr lang="en-GB" sz="1200" dirty="0" smtClean="0"/>
              <a:t> where specific tasks only needed to be executed once.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059707" y="4538046"/>
            <a:ext cx="988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outputs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87105" y="4655962"/>
            <a:ext cx="31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06626" y="4425129"/>
            <a:ext cx="110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Cleaned_data</a:t>
            </a:r>
            <a:endParaRPr lang="en-GB" sz="1200" dirty="0" smtClean="0"/>
          </a:p>
          <a:p>
            <a:r>
              <a:rPr lang="en-GB" sz="1200" dirty="0" smtClean="0"/>
              <a:t>Markdown</a:t>
            </a:r>
          </a:p>
          <a:p>
            <a:r>
              <a:rPr lang="en-GB" sz="1200" dirty="0" err="1" smtClean="0"/>
              <a:t>misc</a:t>
            </a:r>
            <a:endParaRPr lang="en-GB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15833" y="4648923"/>
            <a:ext cx="31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26242" y="4456418"/>
            <a:ext cx="6216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Output files saved here. When you run the code, go to cleaned data subfolder to see the outputs.</a:t>
            </a:r>
          </a:p>
          <a:p>
            <a:r>
              <a:rPr lang="en-GB" sz="1200" dirty="0" smtClean="0"/>
              <a:t>Mark down will contain summary of the date from the day you run it.</a:t>
            </a:r>
          </a:p>
          <a:p>
            <a:r>
              <a:rPr lang="en-GB" sz="1200" dirty="0" err="1" smtClean="0"/>
              <a:t>Misc</a:t>
            </a:r>
            <a:r>
              <a:rPr lang="en-GB" sz="1200" dirty="0" smtClean="0"/>
              <a:t> is a draft folder for saving any useful outputs you want</a:t>
            </a:r>
          </a:p>
          <a:p>
            <a:endParaRPr lang="en-GB" sz="12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082231" y="5332994"/>
            <a:ext cx="988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Chpt_1_v3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15833" y="5609993"/>
            <a:ext cx="31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26241" y="5467121"/>
            <a:ext cx="621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 </a:t>
            </a:r>
            <a:r>
              <a:rPr lang="en-GB" sz="1200" dirty="0" err="1" smtClean="0"/>
              <a:t>proj</a:t>
            </a:r>
            <a:r>
              <a:rPr lang="en-GB" sz="1200" dirty="0" smtClean="0"/>
              <a:t> file for the project directory</a:t>
            </a:r>
          </a:p>
          <a:p>
            <a:endParaRPr lang="en-GB" sz="1200" dirty="0" smtClean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-512368" y="2859943"/>
            <a:ext cx="225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Chapter_1_v3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1192372" y="1430594"/>
            <a:ext cx="433142" cy="3767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03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564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Farrelly</dc:creator>
  <cp:lastModifiedBy>Alice Farrelly</cp:lastModifiedBy>
  <cp:revision>10</cp:revision>
  <dcterms:created xsi:type="dcterms:W3CDTF">2023-04-17T16:00:07Z</dcterms:created>
  <dcterms:modified xsi:type="dcterms:W3CDTF">2023-06-26T11:58:52Z</dcterms:modified>
</cp:coreProperties>
</file>