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0" r:id="rId28"/>
    <p:sldId id="283" r:id="rId29"/>
    <p:sldId id="284" r:id="rId30"/>
    <p:sldId id="289" r:id="rId31"/>
    <p:sldId id="285" r:id="rId32"/>
    <p:sldId id="286" r:id="rId33"/>
    <p:sldId id="287" r:id="rId34"/>
    <p:sldId id="288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033A-657B-4DE0-BC60-86DDF88383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73CB-D392-4A86-AF8D-0C594FB7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7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033A-657B-4DE0-BC60-86DDF88383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73CB-D392-4A86-AF8D-0C594FB7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033A-657B-4DE0-BC60-86DDF88383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73CB-D392-4A86-AF8D-0C594FB7FEC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704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033A-657B-4DE0-BC60-86DDF88383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73CB-D392-4A86-AF8D-0C594FB7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40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033A-657B-4DE0-BC60-86DDF88383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73CB-D392-4A86-AF8D-0C594FB7FEC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963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033A-657B-4DE0-BC60-86DDF88383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73CB-D392-4A86-AF8D-0C594FB7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32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033A-657B-4DE0-BC60-86DDF88383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73CB-D392-4A86-AF8D-0C594FB7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95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033A-657B-4DE0-BC60-86DDF88383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73CB-D392-4A86-AF8D-0C594FB7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033A-657B-4DE0-BC60-86DDF88383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73CB-D392-4A86-AF8D-0C594FB7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4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033A-657B-4DE0-BC60-86DDF88383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73CB-D392-4A86-AF8D-0C594FB7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4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033A-657B-4DE0-BC60-86DDF88383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73CB-D392-4A86-AF8D-0C594FB7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033A-657B-4DE0-BC60-86DDF88383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73CB-D392-4A86-AF8D-0C594FB7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033A-657B-4DE0-BC60-86DDF88383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73CB-D392-4A86-AF8D-0C594FB7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7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033A-657B-4DE0-BC60-86DDF88383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73CB-D392-4A86-AF8D-0C594FB7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8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033A-657B-4DE0-BC60-86DDF88383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73CB-D392-4A86-AF8D-0C594FB7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033A-657B-4DE0-BC60-86DDF88383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73CB-D392-4A86-AF8D-0C594FB7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9033A-657B-4DE0-BC60-86DDF88383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0D73CB-D392-4A86-AF8D-0C594FB7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2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COURIER COMPANY DATABASE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201426010 - Melis ÇIKIŞ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201411034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 Ali Cem 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KOÇ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201411042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 Bilge NAS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56897"/>
            <a:ext cx="8596668" cy="1320800"/>
          </a:xfrm>
        </p:spPr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Entity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is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with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ID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attributes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CostId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CostTypeName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lvl="1"/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9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Cargo Type Entity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CargoType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is used. The attributes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CargoTypeId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lvl="1"/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6593"/>
          </a:xfrm>
        </p:spPr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Entity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6193"/>
            <a:ext cx="8596668" cy="4918841"/>
          </a:xfrm>
        </p:spPr>
        <p:txBody>
          <a:bodyPr>
            <a:noAutofit/>
          </a:bodyPr>
          <a:lstStyle/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an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as a primary key. The attributes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refCostId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(Foreign Key)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Sensibility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ProductCost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refCargoTypeId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(Foreign Key)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CargoCost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Entity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by Customer Type Id. The attributes are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SalesId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Contractual Company Entity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like a bridge between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Customer and Sales tables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It’s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attributed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ContractualId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refCompanyName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refCompanyCode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refSaleId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(Foreign Key)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C-P-Index Entity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CPIndex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is used. The attributes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CPId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refRetailId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(Foreign Key)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refCorporateId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(Foreign Key)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refProductId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(Foreign Key)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 Type Entity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 type has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as a primary key. The attributes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PersonnelTypeId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PersonalName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56897"/>
            <a:ext cx="8596668" cy="1320800"/>
          </a:xfrm>
        </p:spPr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 Entity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cost is identified with Cost ID. The attributes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PersonnelId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refPersonnelTypeId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PersonnelName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PersonnelSurname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PersonnelTel1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Entity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customer type is identified by Customer Type Id. The attributes are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DateId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DeliverDateName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Cargo History Entity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like a bridge between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Date, C-P-Index and Personnel tables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It’s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attributed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refIndexId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(Foreign Key)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refDateId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(Foreign Key)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refPersonnelId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(Foreign Key)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DeliverDateN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4663"/>
            <a:ext cx="8596668" cy="4606700"/>
          </a:xfrm>
        </p:spPr>
        <p:txBody>
          <a:bodyPr>
            <a:noAutofit/>
          </a:bodyPr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Courier Company Database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E-R Design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E-R Model to Relational Model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(1)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1145"/>
            <a:ext cx="8596668" cy="4370217"/>
          </a:xfrm>
        </p:spPr>
        <p:txBody>
          <a:bodyPr>
            <a:normAutofit/>
          </a:bodyPr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person or company has a unique type.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customer type may be in different customers.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CustomerType,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RetailCustomer,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CorporateCustomer is a one to many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relationships.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foreign key.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Contractual Company: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may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sales.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sale may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at the different companies.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Contractual Company is a many to many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 has a unique cost.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cost may be in many products.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between Product and Cost tables is one to many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relations.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relationship is defined as a foreign key.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 includes one cargo type.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cargo type can be in different products.</a:t>
            </a:r>
          </a:p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between Product and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CargoType tables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to many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relations.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relationship is defined as a foreign key.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28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 has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unique type.</a:t>
            </a:r>
          </a:p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 type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in different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personnel.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PersonnelType and Personnel is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one to many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relationships.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foreign key.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76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9090"/>
            <a:ext cx="8596668" cy="1331310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retail customer, corporate customer or product may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indexes.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index is unique for each customer of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C-P-Index and RetailCustomer, CorporateCustomer, Product is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one to many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one.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foreign key.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78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Cargo History: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product can be delivered by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personnel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a date.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personnel can deliver different products on a date.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Cargo History is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many to many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relationships.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the same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time,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Ternary Relationship between the C-P-Index, Date and Personnel tables.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E-R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41812"/>
            <a:ext cx="8398163" cy="5212080"/>
          </a:xfrm>
        </p:spPr>
      </p:pic>
    </p:spTree>
    <p:extLst>
      <p:ext uri="{BB962C8B-B14F-4D97-AF65-F5344CB8AC3E}">
        <p14:creationId xmlns:p14="http://schemas.microsoft.com/office/powerpoint/2010/main" val="7103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 for the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Courier Company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tables are created: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CustomerType (CustomerTypeId is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primary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key)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RetailCustomer (RetailId is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primary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key, refCustomerTypeId is foreign key)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CorporateCustomer (CorporateId is primary key, refCustomerTypeId is foreign key)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( SalesId is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primary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key)</a:t>
            </a:r>
          </a:p>
          <a:p>
            <a:pPr marL="800100" lvl="1" indent="-342900">
              <a:buFont typeface="+mj-lt"/>
              <a:buAutoNum type="arabicPeriod"/>
            </a:pP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4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Relationships (1)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3521"/>
            <a:ext cx="8596668" cy="4357841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Contractual Company is converted to a table as</a:t>
            </a:r>
          </a:p>
          <a:p>
            <a:pPr lvl="1"/>
            <a:r>
              <a:rPr lang="en-US" sz="2800" dirty="0" err="1"/>
              <a:t>ContractualCompany</a:t>
            </a:r>
            <a:r>
              <a:rPr lang="en-US" sz="2800" dirty="0"/>
              <a:t> &lt; </a:t>
            </a:r>
            <a:r>
              <a:rPr lang="en-US" sz="2800" dirty="0" err="1"/>
              <a:t>ContractualId</a:t>
            </a:r>
            <a:r>
              <a:rPr lang="en-US" sz="2800" dirty="0"/>
              <a:t>, </a:t>
            </a:r>
            <a:r>
              <a:rPr lang="en-US" sz="2800" dirty="0" err="1"/>
              <a:t>refSalesId</a:t>
            </a:r>
            <a:r>
              <a:rPr lang="en-US" sz="2800" dirty="0"/>
              <a:t>, </a:t>
            </a:r>
            <a:r>
              <a:rPr lang="en-US" sz="2800" dirty="0" err="1"/>
              <a:t>refCompanyName</a:t>
            </a:r>
            <a:r>
              <a:rPr lang="en-US" sz="2800" dirty="0"/>
              <a:t>, </a:t>
            </a:r>
            <a:r>
              <a:rPr lang="en-US" sz="2800" dirty="0" err="1"/>
              <a:t>refCompanyCode</a:t>
            </a:r>
            <a:r>
              <a:rPr lang="en-US" sz="2800" dirty="0"/>
              <a:t> &gt;</a:t>
            </a:r>
          </a:p>
          <a:p>
            <a:pPr lvl="1"/>
            <a:r>
              <a:rPr lang="en-US" sz="2800" dirty="0" err="1"/>
              <a:t>ContractualId</a:t>
            </a:r>
            <a:r>
              <a:rPr lang="en-US" sz="2800" dirty="0"/>
              <a:t> is primary key </a:t>
            </a:r>
          </a:p>
          <a:p>
            <a:pPr lvl="1"/>
            <a:r>
              <a:rPr lang="en-US" sz="2800" dirty="0" err="1"/>
              <a:t>refSalesId</a:t>
            </a:r>
            <a:r>
              <a:rPr lang="en-US" sz="2800" dirty="0"/>
              <a:t> is foreign key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876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Courier Company Database (1)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for courier companies.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database includes information about people and companies who product sender and receiver. Like that name, surname, city, telephone, email.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sender or receiver is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company may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sales. It is checked with a unique code.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Relationships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Cargo History is converted to a table as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CargoHistory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Status,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refIndexId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refDateId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refPersonnelId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DeliverDateN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is primary key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refIndexId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refDateId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refPersonnelId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foreign key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8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Queries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queries are given as example: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for Contractual Company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Retail Customers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cargo costs of products which are going from Ankara to Istanbul</a:t>
            </a:r>
          </a:p>
        </p:txBody>
      </p:sp>
    </p:spTree>
    <p:extLst>
      <p:ext uri="{BB962C8B-B14F-4D97-AF65-F5344CB8AC3E}">
        <p14:creationId xmlns:p14="http://schemas.microsoft.com/office/powerpoint/2010/main" val="3156615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938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CONTRACTUALCOMPANY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8539"/>
            <a:ext cx="8596668" cy="4732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ContractualCompany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ContractualId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IDENTITY(1,1) PRIMARY KEY,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refCompanyName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(30) NOT NULL,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refCompanyCode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NULL,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refSaleId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NULL,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refSaleId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Sales(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7069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RETAIL CUSTOMERS (1)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RetailCustomer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RetailSurname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RetailCity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RetailCounty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RetailAddress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RetailTel1,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RetailEmail1,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refCustomerTypeId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','Ankara','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Cankaya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Hosdere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Caddesi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'85208520','mls@gmail.com','1')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11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RETAIL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RetailCustomer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RetailSurname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RetailCity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RetailCounty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RetailAddress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RetailTel1, </a:t>
            </a:r>
          </a:p>
          <a:p>
            <a:pPr marL="0" indent="0"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RetailEmail1,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refCustomerTypeId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('Ali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','Istanbul','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Sariyer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Buyukdere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Caddesi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'1325896','ack@gmail.com','1')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87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THE TOTAL CARGO COSTS OF PRODUCTS WHICH ARE GOING FROM ANKARA TO ISTANBUL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5558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SUM(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Product.CargoCost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TotalCargoCost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Product,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CPIndex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Product.ProductId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CPIndex.refProductId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RetailCustomer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CorporateCustomer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CPIndex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RetailCustomer.RetailCity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'Ankara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AND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CorporateCustomer.CorporateCity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'Istanbul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Courier Company Database (2)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should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received. 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is separated according to its cost.</a:t>
            </a:r>
          </a:p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 product has when is delivered and by whom.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 database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which is delivering cargo,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courier,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customer.</a:t>
            </a:r>
          </a:p>
        </p:txBody>
      </p:sp>
    </p:spTree>
    <p:extLst>
      <p:ext uri="{BB962C8B-B14F-4D97-AF65-F5344CB8AC3E}">
        <p14:creationId xmlns:p14="http://schemas.microsoft.com/office/powerpoint/2010/main" val="39626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E-R Model (1)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130"/>
            <a:ext cx="8596668" cy="5186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Entities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 Customer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Customer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C-P-Index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Cargo Type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lvl="1"/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3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E-R Model (2)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7007"/>
            <a:ext cx="8596668" cy="5139559"/>
          </a:xfrm>
        </p:spPr>
        <p:txBody>
          <a:bodyPr>
            <a:noAutofit/>
          </a:bodyPr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 Entities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lvl="1"/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Relationships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retail customer and corporate customer have customer type.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corporate customer includes sales about own company.</a:t>
            </a:r>
          </a:p>
          <a:p>
            <a:pPr lvl="1"/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products have cost and cargo type.</a:t>
            </a:r>
          </a:p>
          <a:p>
            <a:pPr lvl="1"/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 Entity and its Attributes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customer type is identified by Customer Type Id. The attributes are</a:t>
            </a: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CustomerTypeId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CustomerTypeName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3779"/>
            <a:ext cx="8596668" cy="835573"/>
          </a:xfrm>
        </p:spPr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 Customer Entity and its Attributes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9352"/>
            <a:ext cx="8596668" cy="4922011"/>
          </a:xfrm>
        </p:spPr>
        <p:txBody>
          <a:bodyPr numCol="2">
            <a:noAutofit/>
          </a:bodyPr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RetailCustomer, an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is used. The attributes are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RetailId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RetailName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RetailSurname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RetailCity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RetailCounty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RetailAddress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RetailTel1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RetailTel2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RetailEmail1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RetailEmail2</a:t>
            </a: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refCustomerTypeId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(Foreign Key)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0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6483"/>
            <a:ext cx="8596668" cy="867103"/>
          </a:xfrm>
        </p:spPr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Entity and its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3587"/>
            <a:ext cx="8596668" cy="4937776"/>
          </a:xfrm>
        </p:spPr>
        <p:txBody>
          <a:bodyPr numCol="2">
            <a:noAutofit/>
          </a:bodyPr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corporate customers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an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as a primary key. The attributes are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CorporateId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CorporateCode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CorporateName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CorporateCity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CorporateCounty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CorporateAddress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CorporateTel1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CorporateTel2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CorporateEmail1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CorporateEmail2</a:t>
            </a: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refCustomerTypeId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(Foreign Key)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709</TotalTime>
  <Words>1119</Words>
  <Application>Microsoft Office PowerPoint</Application>
  <PresentationFormat>Widescreen</PresentationFormat>
  <Paragraphs>221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Times New Roman</vt:lpstr>
      <vt:lpstr>Trebuchet MS</vt:lpstr>
      <vt:lpstr>Wingdings 3</vt:lpstr>
      <vt:lpstr>Facet</vt:lpstr>
      <vt:lpstr>COURIER COMPANY DATABASE</vt:lpstr>
      <vt:lpstr>Topics </vt:lpstr>
      <vt:lpstr>Courier Company Database (1)</vt:lpstr>
      <vt:lpstr>Courier Company Database (2)</vt:lpstr>
      <vt:lpstr>E-R Model (1)</vt:lpstr>
      <vt:lpstr>E-R Model (2)</vt:lpstr>
      <vt:lpstr>Customer Type Entity and its Attributes</vt:lpstr>
      <vt:lpstr>Retail Customer Entity and its Attributes</vt:lpstr>
      <vt:lpstr>Corporate Customer Entity and its Attributes</vt:lpstr>
      <vt:lpstr>Cost Entity and its Attributes</vt:lpstr>
      <vt:lpstr>Cargo Type Entity and its Attributes</vt:lpstr>
      <vt:lpstr>Product Entity and its Attributes</vt:lpstr>
      <vt:lpstr>Sales Entity and its Attributes</vt:lpstr>
      <vt:lpstr>Contractual Company Entity and its Attributes</vt:lpstr>
      <vt:lpstr>C-P-Index Entity and its Attributes</vt:lpstr>
      <vt:lpstr>Personnel Type Entity and its Attributes</vt:lpstr>
      <vt:lpstr>Personnel Entity and its Attributes</vt:lpstr>
      <vt:lpstr>Date Entity and its Attributes</vt:lpstr>
      <vt:lpstr>Cargo History Entity and its Attributes</vt:lpstr>
      <vt:lpstr>Relationships (1)</vt:lpstr>
      <vt:lpstr>Relationships (2)</vt:lpstr>
      <vt:lpstr>Relationships (3)</vt:lpstr>
      <vt:lpstr>Relationships (4)</vt:lpstr>
      <vt:lpstr>Relationships (5)</vt:lpstr>
      <vt:lpstr>Relationships (6)</vt:lpstr>
      <vt:lpstr>Relationships (7)</vt:lpstr>
      <vt:lpstr>E-R Model</vt:lpstr>
      <vt:lpstr>Relational Model for the Courier Company Database</vt:lpstr>
      <vt:lpstr>Converting Relationships (1)</vt:lpstr>
      <vt:lpstr>Converting Relationships (2)</vt:lpstr>
      <vt:lpstr>Some Queries</vt:lpstr>
      <vt:lpstr>CREATE CONTRACTUALCOMPANY TABLE</vt:lpstr>
      <vt:lpstr>INSERT RETAIL CUSTOMERS (1)</vt:lpstr>
      <vt:lpstr>INSERT RETAIL CUSTOMERS (2)</vt:lpstr>
      <vt:lpstr>SELECT  THE TOTAL CARGO COSTS OF PRODUCTS WHICH ARE GOING FROM ANKARA TO ISTANBUL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COURIER COMPANY DATABASE</dc:title>
  <dc:creator>MELİS ÇIKIŞ</dc:creator>
  <cp:lastModifiedBy>MELİS ÇIKIŞ</cp:lastModifiedBy>
  <cp:revision>34</cp:revision>
  <dcterms:created xsi:type="dcterms:W3CDTF">2018-05-13T17:01:43Z</dcterms:created>
  <dcterms:modified xsi:type="dcterms:W3CDTF">2018-05-14T21:48:37Z</dcterms:modified>
</cp:coreProperties>
</file>