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722" r:id="rId3"/>
    <p:sldId id="1026" r:id="rId4"/>
    <p:sldId id="1035" r:id="rId5"/>
    <p:sldId id="1027" r:id="rId6"/>
    <p:sldId id="1036" r:id="rId7"/>
    <p:sldId id="1034" r:id="rId8"/>
    <p:sldId id="1028" r:id="rId9"/>
    <p:sldId id="1033" r:id="rId10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E757E-ADBD-425A-922A-FBB76290CC37}" v="21" dt="2020-06-25T13:28:5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8757" autoAdjust="0"/>
  </p:normalViewPr>
  <p:slideViewPr>
    <p:cSldViewPr>
      <p:cViewPr varScale="1">
        <p:scale>
          <a:sx n="87" d="100"/>
          <a:sy n="87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Nannini" userId="09238fdc39009c17" providerId="LiveId" clId="{412E757E-ADBD-425A-922A-FBB76290CC37}"/>
    <pc:docChg chg="undo custSel addSld delSld modSld sldOrd">
      <pc:chgData name="Alice Nannini" userId="09238fdc39009c17" providerId="LiveId" clId="{412E757E-ADBD-425A-922A-FBB76290CC37}" dt="2020-06-25T13:32:18.566" v="2176" actId="20577"/>
      <pc:docMkLst>
        <pc:docMk/>
      </pc:docMkLst>
      <pc:sldChg chg="modSp mod">
        <pc:chgData name="Alice Nannini" userId="09238fdc39009c17" providerId="LiveId" clId="{412E757E-ADBD-425A-922A-FBB76290CC37}" dt="2020-06-25T13:31:38.106" v="2169" actId="1076"/>
        <pc:sldMkLst>
          <pc:docMk/>
          <pc:sldMk cId="0" sldId="722"/>
        </pc:sldMkLst>
        <pc:picChg chg="mod">
          <ac:chgData name="Alice Nannini" userId="09238fdc39009c17" providerId="LiveId" clId="{412E757E-ADBD-425A-922A-FBB76290CC37}" dt="2020-06-25T13:31:38.106" v="2169" actId="1076"/>
          <ac:picMkLst>
            <pc:docMk/>
            <pc:sldMk cId="0" sldId="722"/>
            <ac:picMk id="6" creationId="{87B53EE3-10A1-4929-ADAE-F07DC9D953BF}"/>
          </ac:picMkLst>
        </pc:picChg>
        <pc:picChg chg="mod">
          <ac:chgData name="Alice Nannini" userId="09238fdc39009c17" providerId="LiveId" clId="{412E757E-ADBD-425A-922A-FBB76290CC37}" dt="2020-06-25T12:05:21.431" v="1723" actId="1076"/>
          <ac:picMkLst>
            <pc:docMk/>
            <pc:sldMk cId="0" sldId="722"/>
            <ac:picMk id="31748" creationId="{00000000-0000-0000-0000-000000000000}"/>
          </ac:picMkLst>
        </pc:picChg>
      </pc:sldChg>
      <pc:sldChg chg="addSp delSp modSp mod">
        <pc:chgData name="Alice Nannini" userId="09238fdc39009c17" providerId="LiveId" clId="{412E757E-ADBD-425A-922A-FBB76290CC37}" dt="2020-06-25T13:30:13.836" v="2165" actId="20577"/>
        <pc:sldMkLst>
          <pc:docMk/>
          <pc:sldMk cId="2367034546" sldId="1026"/>
        </pc:sldMkLst>
        <pc:spChg chg="mod">
          <ac:chgData name="Alice Nannini" userId="09238fdc39009c17" providerId="LiveId" clId="{412E757E-ADBD-425A-922A-FBB76290CC37}" dt="2020-06-25T11:32:03.061" v="1676" actId="207"/>
          <ac:spMkLst>
            <pc:docMk/>
            <pc:sldMk cId="2367034546" sldId="1026"/>
            <ac:spMk id="2" creationId="{00000000-0000-0000-0000-000000000000}"/>
          </ac:spMkLst>
        </pc:spChg>
        <pc:spChg chg="mod">
          <ac:chgData name="Alice Nannini" userId="09238fdc39009c17" providerId="LiveId" clId="{412E757E-ADBD-425A-922A-FBB76290CC37}" dt="2020-06-25T13:30:13.836" v="2165" actId="20577"/>
          <ac:spMkLst>
            <pc:docMk/>
            <pc:sldMk cId="2367034546" sldId="1026"/>
            <ac:spMk id="3" creationId="{00000000-0000-0000-0000-000000000000}"/>
          </ac:spMkLst>
        </pc:spChg>
        <pc:picChg chg="add del mod">
          <ac:chgData name="Alice Nannini" userId="09238fdc39009c17" providerId="LiveId" clId="{412E757E-ADBD-425A-922A-FBB76290CC37}" dt="2020-06-25T12:03:48.521" v="1687" actId="21"/>
          <ac:picMkLst>
            <pc:docMk/>
            <pc:sldMk cId="2367034546" sldId="1026"/>
            <ac:picMk id="6" creationId="{A1B19707-8095-4989-ACD5-E3CACE842A43}"/>
          </ac:picMkLst>
        </pc:picChg>
      </pc:sldChg>
      <pc:sldChg chg="modSp mod">
        <pc:chgData name="Alice Nannini" userId="09238fdc39009c17" providerId="LiveId" clId="{412E757E-ADBD-425A-922A-FBB76290CC37}" dt="2020-06-25T13:32:18.566" v="2176" actId="20577"/>
        <pc:sldMkLst>
          <pc:docMk/>
          <pc:sldMk cId="2118626836" sldId="1027"/>
        </pc:sldMkLst>
        <pc:spChg chg="mod">
          <ac:chgData name="Alice Nannini" userId="09238fdc39009c17" providerId="LiveId" clId="{412E757E-ADBD-425A-922A-FBB76290CC37}" dt="2020-06-25T11:32:10.213" v="1677" actId="207"/>
          <ac:spMkLst>
            <pc:docMk/>
            <pc:sldMk cId="2118626836" sldId="1027"/>
            <ac:spMk id="2" creationId="{00000000-0000-0000-0000-000000000000}"/>
          </ac:spMkLst>
        </pc:spChg>
        <pc:spChg chg="mod">
          <ac:chgData name="Alice Nannini" userId="09238fdc39009c17" providerId="LiveId" clId="{412E757E-ADBD-425A-922A-FBB76290CC37}" dt="2020-06-25T13:32:18.566" v="2176" actId="20577"/>
          <ac:spMkLst>
            <pc:docMk/>
            <pc:sldMk cId="2118626836" sldId="1027"/>
            <ac:spMk id="3" creationId="{00000000-0000-0000-0000-000000000000}"/>
          </ac:spMkLst>
        </pc:spChg>
      </pc:sldChg>
      <pc:sldChg chg="addSp modSp mod">
        <pc:chgData name="Alice Nannini" userId="09238fdc39009c17" providerId="LiveId" clId="{412E757E-ADBD-425A-922A-FBB76290CC37}" dt="2020-06-25T12:07:52.307" v="1729" actId="20577"/>
        <pc:sldMkLst>
          <pc:docMk/>
          <pc:sldMk cId="2946636026" sldId="1028"/>
        </pc:sldMkLst>
        <pc:spChg chg="mod">
          <ac:chgData name="Alice Nannini" userId="09238fdc39009c17" providerId="LiveId" clId="{412E757E-ADBD-425A-922A-FBB76290CC37}" dt="2020-06-25T11:32:14.642" v="1678" actId="207"/>
          <ac:spMkLst>
            <pc:docMk/>
            <pc:sldMk cId="2946636026" sldId="1028"/>
            <ac:spMk id="2" creationId="{00000000-0000-0000-0000-000000000000}"/>
          </ac:spMkLst>
        </pc:spChg>
        <pc:spChg chg="mod">
          <ac:chgData name="Alice Nannini" userId="09238fdc39009c17" providerId="LiveId" clId="{412E757E-ADBD-425A-922A-FBB76290CC37}" dt="2020-06-25T12:07:52.307" v="1729" actId="20577"/>
          <ac:spMkLst>
            <pc:docMk/>
            <pc:sldMk cId="2946636026" sldId="1028"/>
            <ac:spMk id="3" creationId="{00000000-0000-0000-0000-000000000000}"/>
          </ac:spMkLst>
        </pc:spChg>
        <pc:picChg chg="add mod modCrop">
          <ac:chgData name="Alice Nannini" userId="09238fdc39009c17" providerId="LiveId" clId="{412E757E-ADBD-425A-922A-FBB76290CC37}" dt="2020-06-25T11:15:52.897" v="1559" actId="732"/>
          <ac:picMkLst>
            <pc:docMk/>
            <pc:sldMk cId="2946636026" sldId="1028"/>
            <ac:picMk id="6" creationId="{EE02CD55-F584-4EAC-94EB-B43CE4293DD9}"/>
          </ac:picMkLst>
        </pc:picChg>
      </pc:sldChg>
      <pc:sldChg chg="del">
        <pc:chgData name="Alice Nannini" userId="09238fdc39009c17" providerId="LiveId" clId="{412E757E-ADBD-425A-922A-FBB76290CC37}" dt="2020-06-25T11:17:20.860" v="1592" actId="47"/>
        <pc:sldMkLst>
          <pc:docMk/>
          <pc:sldMk cId="2153207773" sldId="1029"/>
        </pc:sldMkLst>
      </pc:sldChg>
      <pc:sldChg chg="del">
        <pc:chgData name="Alice Nannini" userId="09238fdc39009c17" providerId="LiveId" clId="{412E757E-ADBD-425A-922A-FBB76290CC37}" dt="2020-06-25T11:17:20.370" v="1591" actId="47"/>
        <pc:sldMkLst>
          <pc:docMk/>
          <pc:sldMk cId="2568280445" sldId="1030"/>
        </pc:sldMkLst>
      </pc:sldChg>
      <pc:sldChg chg="del">
        <pc:chgData name="Alice Nannini" userId="09238fdc39009c17" providerId="LiveId" clId="{412E757E-ADBD-425A-922A-FBB76290CC37}" dt="2020-06-25T11:17:19.991" v="1590" actId="47"/>
        <pc:sldMkLst>
          <pc:docMk/>
          <pc:sldMk cId="3662230023" sldId="1031"/>
        </pc:sldMkLst>
      </pc:sldChg>
      <pc:sldChg chg="del">
        <pc:chgData name="Alice Nannini" userId="09238fdc39009c17" providerId="LiveId" clId="{412E757E-ADBD-425A-922A-FBB76290CC37}" dt="2020-06-25T11:17:19.548" v="1589" actId="47"/>
        <pc:sldMkLst>
          <pc:docMk/>
          <pc:sldMk cId="1883449452" sldId="1032"/>
        </pc:sldMkLst>
      </pc:sldChg>
      <pc:sldChg chg="addSp delSp modSp mod ord">
        <pc:chgData name="Alice Nannini" userId="09238fdc39009c17" providerId="LiveId" clId="{412E757E-ADBD-425A-922A-FBB76290CC37}" dt="2020-06-25T13:21:16.910" v="1732" actId="1076"/>
        <pc:sldMkLst>
          <pc:docMk/>
          <pc:sldMk cId="332882094" sldId="1033"/>
        </pc:sldMkLst>
        <pc:spChg chg="mod">
          <ac:chgData name="Alice Nannini" userId="09238fdc39009c17" providerId="LiveId" clId="{412E757E-ADBD-425A-922A-FBB76290CC37}" dt="2020-06-25T11:32:27.604" v="1680" actId="207"/>
          <ac:spMkLst>
            <pc:docMk/>
            <pc:sldMk cId="332882094" sldId="1033"/>
            <ac:spMk id="2" creationId="{00000000-0000-0000-0000-000000000000}"/>
          </ac:spMkLst>
        </pc:spChg>
        <pc:spChg chg="del mod">
          <ac:chgData name="Alice Nannini" userId="09238fdc39009c17" providerId="LiveId" clId="{412E757E-ADBD-425A-922A-FBB76290CC37}" dt="2020-06-25T11:30:17.818" v="1666" actId="478"/>
          <ac:spMkLst>
            <pc:docMk/>
            <pc:sldMk cId="332882094" sldId="1033"/>
            <ac:spMk id="3" creationId="{00000000-0000-0000-0000-000000000000}"/>
          </ac:spMkLst>
        </pc:spChg>
        <pc:spChg chg="add del mod">
          <ac:chgData name="Alice Nannini" userId="09238fdc39009c17" providerId="LiveId" clId="{412E757E-ADBD-425A-922A-FBB76290CC37}" dt="2020-06-25T11:30:19.595" v="1667" actId="478"/>
          <ac:spMkLst>
            <pc:docMk/>
            <pc:sldMk cId="332882094" sldId="1033"/>
            <ac:spMk id="6" creationId="{F6DD9769-68E2-4B12-A35B-0F30832BAE64}"/>
          </ac:spMkLst>
        </pc:spChg>
        <pc:picChg chg="add mod modCrop">
          <ac:chgData name="Alice Nannini" userId="09238fdc39009c17" providerId="LiveId" clId="{412E757E-ADBD-425A-922A-FBB76290CC37}" dt="2020-06-25T13:21:16.910" v="1732" actId="1076"/>
          <ac:picMkLst>
            <pc:docMk/>
            <pc:sldMk cId="332882094" sldId="1033"/>
            <ac:picMk id="8" creationId="{A49DDD89-4518-47FD-8A65-D8E5B6476364}"/>
          </ac:picMkLst>
        </pc:picChg>
      </pc:sldChg>
      <pc:sldChg chg="addSp delSp modSp mod ord">
        <pc:chgData name="Alice Nannini" userId="09238fdc39009c17" providerId="LiveId" clId="{412E757E-ADBD-425A-922A-FBB76290CC37}" dt="2020-06-25T11:32:43.213" v="1684"/>
        <pc:sldMkLst>
          <pc:docMk/>
          <pc:sldMk cId="421888422" sldId="1034"/>
        </pc:sldMkLst>
        <pc:spChg chg="mod">
          <ac:chgData name="Alice Nannini" userId="09238fdc39009c17" providerId="LiveId" clId="{412E757E-ADBD-425A-922A-FBB76290CC37}" dt="2020-06-25T11:32:19.527" v="1679" actId="207"/>
          <ac:spMkLst>
            <pc:docMk/>
            <pc:sldMk cId="421888422" sldId="1034"/>
            <ac:spMk id="2" creationId="{00000000-0000-0000-0000-000000000000}"/>
          </ac:spMkLst>
        </pc:spChg>
        <pc:spChg chg="del">
          <ac:chgData name="Alice Nannini" userId="09238fdc39009c17" providerId="LiveId" clId="{412E757E-ADBD-425A-922A-FBB76290CC37}" dt="2020-06-25T11:20:30.244" v="1593" actId="478"/>
          <ac:spMkLst>
            <pc:docMk/>
            <pc:sldMk cId="421888422" sldId="1034"/>
            <ac:spMk id="3" creationId="{00000000-0000-0000-0000-000000000000}"/>
          </ac:spMkLst>
        </pc:spChg>
        <pc:spChg chg="add del mod">
          <ac:chgData name="Alice Nannini" userId="09238fdc39009c17" providerId="LiveId" clId="{412E757E-ADBD-425A-922A-FBB76290CC37}" dt="2020-06-25T11:20:33.642" v="1594" actId="478"/>
          <ac:spMkLst>
            <pc:docMk/>
            <pc:sldMk cId="421888422" sldId="1034"/>
            <ac:spMk id="6" creationId="{10B62352-7ADD-43AE-A731-5984054EBC3C}"/>
          </ac:spMkLst>
        </pc:spChg>
        <pc:picChg chg="add mod modCrop">
          <ac:chgData name="Alice Nannini" userId="09238fdc39009c17" providerId="LiveId" clId="{412E757E-ADBD-425A-922A-FBB76290CC37}" dt="2020-06-25T11:21:23.111" v="1602" actId="14100"/>
          <ac:picMkLst>
            <pc:docMk/>
            <pc:sldMk cId="421888422" sldId="1034"/>
            <ac:picMk id="8" creationId="{577F886F-D7C0-4AC1-8F36-FADEAECD424F}"/>
          </ac:picMkLst>
        </pc:picChg>
      </pc:sldChg>
      <pc:sldChg chg="addSp delSp modSp add mod setBg">
        <pc:chgData name="Alice Nannini" userId="09238fdc39009c17" providerId="LiveId" clId="{412E757E-ADBD-425A-922A-FBB76290CC37}" dt="2020-06-25T12:04:48.539" v="1721" actId="20577"/>
        <pc:sldMkLst>
          <pc:docMk/>
          <pc:sldMk cId="2027104558" sldId="1035"/>
        </pc:sldMkLst>
        <pc:spChg chg="mod">
          <ac:chgData name="Alice Nannini" userId="09238fdc39009c17" providerId="LiveId" clId="{412E757E-ADBD-425A-922A-FBB76290CC37}" dt="2020-06-25T12:04:48.539" v="1721" actId="20577"/>
          <ac:spMkLst>
            <pc:docMk/>
            <pc:sldMk cId="2027104558" sldId="1035"/>
            <ac:spMk id="2" creationId="{00000000-0000-0000-0000-000000000000}"/>
          </ac:spMkLst>
        </pc:spChg>
        <pc:spChg chg="del">
          <ac:chgData name="Alice Nannini" userId="09238fdc39009c17" providerId="LiveId" clId="{412E757E-ADBD-425A-922A-FBB76290CC37}" dt="2020-06-25T12:04:14.742" v="1702" actId="478"/>
          <ac:spMkLst>
            <pc:docMk/>
            <pc:sldMk cId="2027104558" sldId="1035"/>
            <ac:spMk id="3" creationId="{00000000-0000-0000-0000-000000000000}"/>
          </ac:spMkLst>
        </pc:spChg>
        <pc:spChg chg="add del mod">
          <ac:chgData name="Alice Nannini" userId="09238fdc39009c17" providerId="LiveId" clId="{412E757E-ADBD-425A-922A-FBB76290CC37}" dt="2020-06-25T12:04:16.870" v="1703" actId="478"/>
          <ac:spMkLst>
            <pc:docMk/>
            <pc:sldMk cId="2027104558" sldId="1035"/>
            <ac:spMk id="6" creationId="{E22904D7-2F32-4E72-9E4C-F3EACC250A7D}"/>
          </ac:spMkLst>
        </pc:spChg>
        <pc:picChg chg="add mod">
          <ac:chgData name="Alice Nannini" userId="09238fdc39009c17" providerId="LiveId" clId="{412E757E-ADBD-425A-922A-FBB76290CC37}" dt="2020-06-25T12:04:36.909" v="1707" actId="1076"/>
          <ac:picMkLst>
            <pc:docMk/>
            <pc:sldMk cId="2027104558" sldId="1035"/>
            <ac:picMk id="8" creationId="{25DA76C7-2665-4C28-8A48-6D0A18AFFD24}"/>
          </ac:picMkLst>
        </pc:picChg>
      </pc:sldChg>
      <pc:sldChg chg="modSp add mod">
        <pc:chgData name="Alice Nannini" userId="09238fdc39009c17" providerId="LiveId" clId="{412E757E-ADBD-425A-922A-FBB76290CC37}" dt="2020-06-25T13:29:41.267" v="2164" actId="20577"/>
        <pc:sldMkLst>
          <pc:docMk/>
          <pc:sldMk cId="2051557177" sldId="1036"/>
        </pc:sldMkLst>
        <pc:spChg chg="mod">
          <ac:chgData name="Alice Nannini" userId="09238fdc39009c17" providerId="LiveId" clId="{412E757E-ADBD-425A-922A-FBB76290CC37}" dt="2020-06-25T13:29:41.267" v="2164" actId="20577"/>
          <ac:spMkLst>
            <pc:docMk/>
            <pc:sldMk cId="2051557177" sldId="103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11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82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55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avolo, orologio, disegnando&#10;&#10;Descrizione generata automaticamente">
            <a:extLst>
              <a:ext uri="{FF2B5EF4-FFF2-40B4-BE49-F238E27FC236}">
                <a16:creationId xmlns:a16="http://schemas.microsoft.com/office/drawing/2014/main" id="{87B53EE3-10A1-4929-ADAE-F07DC9D95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93" y="3010129"/>
            <a:ext cx="5047013" cy="260678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>
                <a:solidFill>
                  <a:srgbClr val="FFC000"/>
                </a:solidFill>
              </a:rPr>
              <a:t>Smart Lighting</a:t>
            </a:r>
            <a:br>
              <a:rPr lang="it-IT" sz="4400" dirty="0">
                <a:solidFill>
                  <a:srgbClr val="FFC000"/>
                </a:solidFill>
              </a:rPr>
            </a:br>
            <a:r>
              <a:rPr lang="it-IT" sz="4400" dirty="0">
                <a:solidFill>
                  <a:srgbClr val="FFC000"/>
                </a:solidFill>
              </a:rPr>
              <a:t>Project</a:t>
            </a:r>
            <a:endParaRPr lang="it-IT" sz="24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3829" y="5857156"/>
            <a:ext cx="1596342" cy="8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164288" y="2560455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latin typeface="Calibri" panose="020F0502020204030204" pitchFamily="34" charset="0"/>
              </a:rPr>
              <a:t>Nannini Alice</a:t>
            </a:r>
            <a:endParaRPr lang="it-IT" sz="28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013" y="609939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Internet of Things</a:t>
            </a:r>
          </a:p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A.Y. 2019-2020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Introduction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This project </a:t>
            </a:r>
            <a:r>
              <a:rPr lang="it-IT" dirty="0" err="1"/>
              <a:t>develops</a:t>
            </a:r>
            <a:r>
              <a:rPr lang="it-IT" dirty="0"/>
              <a:t> a smart lighting system,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in </a:t>
            </a:r>
            <a:r>
              <a:rPr lang="it-IT" b="1" dirty="0" err="1"/>
              <a:t>streetlights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city.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These</a:t>
            </a:r>
            <a:r>
              <a:rPr lang="it-IT" dirty="0"/>
              <a:t> devices </a:t>
            </a:r>
            <a:r>
              <a:rPr lang="en-US" dirty="0"/>
              <a:t> are able to interface with </a:t>
            </a:r>
            <a:r>
              <a:rPr lang="it-IT" dirty="0"/>
              <a:t>a cloud application, that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data and </a:t>
            </a:r>
            <a:r>
              <a:rPr lang="it-IT" dirty="0" err="1"/>
              <a:t>offers</a:t>
            </a:r>
            <a:r>
              <a:rPr lang="it-IT" dirty="0"/>
              <a:t> to the user the possibility of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status.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System </a:t>
            </a:r>
            <a:r>
              <a:rPr lang="it-IT" dirty="0" err="1">
                <a:solidFill>
                  <a:srgbClr val="FFC000"/>
                </a:solidFill>
              </a:rPr>
              <a:t>scheme</a:t>
            </a:r>
            <a:r>
              <a:rPr lang="it-IT" dirty="0">
                <a:solidFill>
                  <a:srgbClr val="FFC000"/>
                </a:solidFill>
              </a:rPr>
              <a:t> and </a:t>
            </a:r>
            <a:r>
              <a:rPr lang="it-IT" dirty="0" err="1">
                <a:solidFill>
                  <a:srgbClr val="FFC000"/>
                </a:solidFill>
              </a:rPr>
              <a:t>structure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DA76C7-2665-4C28-8A48-6D0A18AFF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1340768"/>
            <a:ext cx="8604448" cy="44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LLN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streetlight</a:t>
            </a:r>
            <a:r>
              <a:rPr lang="it-IT" sz="2400" dirty="0"/>
              <a:t> is </a:t>
            </a:r>
            <a:r>
              <a:rPr lang="it-IT" sz="2400" dirty="0" err="1"/>
              <a:t>equipped</a:t>
            </a:r>
            <a:r>
              <a:rPr lang="it-IT" sz="2400" dirty="0"/>
              <a:t> with:</a:t>
            </a:r>
          </a:p>
          <a:p>
            <a:r>
              <a:rPr lang="it-IT" sz="2400" dirty="0"/>
              <a:t>A </a:t>
            </a:r>
            <a:r>
              <a:rPr lang="it-IT" sz="2400" b="1" dirty="0"/>
              <a:t>light </a:t>
            </a:r>
            <a:r>
              <a:rPr lang="it-IT" sz="2400" b="1" dirty="0" err="1"/>
              <a:t>sensor</a:t>
            </a:r>
            <a:r>
              <a:rPr lang="it-IT" sz="2400" dirty="0"/>
              <a:t> that </a:t>
            </a:r>
            <a:r>
              <a:rPr lang="it-IT" sz="2400" dirty="0" err="1"/>
              <a:t>constantly</a:t>
            </a:r>
            <a:r>
              <a:rPr lang="it-IT" sz="2400" dirty="0"/>
              <a:t> </a:t>
            </a:r>
            <a:r>
              <a:rPr lang="it-IT" sz="2400" dirty="0" err="1"/>
              <a:t>collects</a:t>
            </a:r>
            <a:r>
              <a:rPr lang="it-IT" sz="2400" dirty="0"/>
              <a:t> data </a:t>
            </a:r>
            <a:r>
              <a:rPr lang="it-IT" sz="2400" dirty="0" err="1"/>
              <a:t>about</a:t>
            </a:r>
            <a:r>
              <a:rPr lang="it-IT" sz="2400" dirty="0"/>
              <a:t> the light </a:t>
            </a:r>
            <a:r>
              <a:rPr lang="it-IT" sz="2400" dirty="0" err="1"/>
              <a:t>intensity</a:t>
            </a:r>
            <a:r>
              <a:rPr lang="it-IT" sz="2400" dirty="0"/>
              <a:t> in </a:t>
            </a:r>
            <a:r>
              <a:rPr lang="it-IT" sz="2400" dirty="0" err="1"/>
              <a:t>its</a:t>
            </a:r>
            <a:r>
              <a:rPr lang="it-IT" sz="2400" dirty="0"/>
              <a:t> area.</a:t>
            </a:r>
          </a:p>
          <a:p>
            <a:pPr lvl="1"/>
            <a:r>
              <a:rPr lang="it-IT" sz="2400" dirty="0"/>
              <a:t>The light is </a:t>
            </a:r>
            <a:r>
              <a:rPr lang="it-IT" sz="2400" dirty="0" err="1"/>
              <a:t>measured</a:t>
            </a:r>
            <a:r>
              <a:rPr lang="it-IT" sz="2400" dirty="0"/>
              <a:t> in </a:t>
            </a:r>
            <a:r>
              <a:rPr lang="it-IT" sz="2400" dirty="0" err="1"/>
              <a:t>percentage</a:t>
            </a:r>
            <a:r>
              <a:rPr lang="it-IT" sz="2400" dirty="0"/>
              <a:t> of </a:t>
            </a:r>
            <a:r>
              <a:rPr lang="it-IT" sz="2400" dirty="0" err="1"/>
              <a:t>luminosity</a:t>
            </a:r>
            <a:r>
              <a:rPr lang="it-IT" sz="2400" dirty="0"/>
              <a:t> (</a:t>
            </a:r>
            <a:r>
              <a:rPr lang="it-IT" sz="2400" dirty="0" err="1"/>
              <a:t>value</a:t>
            </a:r>
            <a:r>
              <a:rPr lang="it-IT" sz="2400" dirty="0"/>
              <a:t> from 0 to 100).</a:t>
            </a:r>
          </a:p>
          <a:p>
            <a:r>
              <a:rPr lang="it-IT" sz="2400" dirty="0"/>
              <a:t>A </a:t>
            </a:r>
            <a:r>
              <a:rPr lang="it-IT" sz="2400" b="1" dirty="0"/>
              <a:t>light </a:t>
            </a:r>
            <a:r>
              <a:rPr lang="it-IT" sz="2400" b="1" dirty="0" err="1"/>
              <a:t>actuator</a:t>
            </a:r>
            <a:r>
              <a:rPr lang="it-IT" sz="2400" b="1" dirty="0"/>
              <a:t> </a:t>
            </a:r>
            <a:r>
              <a:rPr lang="it-IT" sz="2400" dirty="0"/>
              <a:t>that controls the </a:t>
            </a:r>
            <a:r>
              <a:rPr lang="it-IT" sz="2400" dirty="0" err="1"/>
              <a:t>bulb</a:t>
            </a:r>
            <a:r>
              <a:rPr lang="it-IT" sz="2400" dirty="0"/>
              <a:t> of the </a:t>
            </a:r>
            <a:r>
              <a:rPr lang="it-IT" sz="2400" dirty="0" err="1"/>
              <a:t>streetlights</a:t>
            </a:r>
            <a:r>
              <a:rPr lang="it-IT" sz="2400" dirty="0"/>
              <a:t>, </a:t>
            </a:r>
            <a:r>
              <a:rPr lang="it-IT" sz="2400" dirty="0" err="1"/>
              <a:t>turning</a:t>
            </a:r>
            <a:r>
              <a:rPr lang="it-IT" sz="2400" dirty="0"/>
              <a:t> it on or off.</a:t>
            </a:r>
          </a:p>
          <a:p>
            <a:pPr lvl="1"/>
            <a:r>
              <a:rPr lang="it-IT" sz="2400" dirty="0"/>
              <a:t>The </a:t>
            </a:r>
            <a:r>
              <a:rPr lang="it-IT" sz="2400" dirty="0" err="1"/>
              <a:t>bulb</a:t>
            </a:r>
            <a:r>
              <a:rPr lang="it-IT" sz="2400" dirty="0"/>
              <a:t> can be </a:t>
            </a:r>
            <a:r>
              <a:rPr lang="it-IT" sz="2400" dirty="0" err="1"/>
              <a:t>controlled</a:t>
            </a:r>
            <a:r>
              <a:rPr lang="it-IT" sz="2400" dirty="0"/>
              <a:t> in a </a:t>
            </a:r>
            <a:r>
              <a:rPr lang="it-IT" sz="2400" i="1" dirty="0" err="1"/>
              <a:t>manual</a:t>
            </a:r>
            <a:r>
              <a:rPr lang="it-IT" sz="2400" i="1" dirty="0"/>
              <a:t> mode</a:t>
            </a:r>
            <a:r>
              <a:rPr lang="it-IT" sz="2400" dirty="0"/>
              <a:t>, from the application user, or in an </a:t>
            </a:r>
            <a:r>
              <a:rPr lang="it-IT" sz="2400" i="1" dirty="0"/>
              <a:t>automatic mode </a:t>
            </a:r>
            <a:r>
              <a:rPr lang="it-IT" sz="2400" dirty="0"/>
              <a:t>from the device.</a:t>
            </a:r>
          </a:p>
          <a:p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devices are </a:t>
            </a:r>
            <a:r>
              <a:rPr lang="it-IT" sz="2400" dirty="0" err="1"/>
              <a:t>controlled</a:t>
            </a:r>
            <a:r>
              <a:rPr lang="it-IT" sz="2400" dirty="0"/>
              <a:t> in a single smart </a:t>
            </a:r>
            <a:r>
              <a:rPr lang="it-IT" sz="2400" b="1" dirty="0" err="1"/>
              <a:t>node</a:t>
            </a:r>
            <a:r>
              <a:rPr lang="it-IT" sz="2400" dirty="0"/>
              <a:t>, </a:t>
            </a:r>
            <a:r>
              <a:rPr lang="it-IT" sz="2400" dirty="0" err="1"/>
              <a:t>installed</a:t>
            </a:r>
            <a:r>
              <a:rPr lang="it-IT" sz="2400" dirty="0"/>
              <a:t> on the </a:t>
            </a:r>
            <a:r>
              <a:rPr lang="it-IT" sz="2400" dirty="0" err="1"/>
              <a:t>streetlight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nodes</a:t>
            </a:r>
            <a:r>
              <a:rPr lang="it-IT" sz="2400" dirty="0"/>
              <a:t> are </a:t>
            </a:r>
            <a:r>
              <a:rPr lang="it-IT" sz="2400" dirty="0" err="1"/>
              <a:t>managed</a:t>
            </a:r>
            <a:r>
              <a:rPr lang="it-IT" sz="2400" dirty="0"/>
              <a:t> by a </a:t>
            </a:r>
            <a:r>
              <a:rPr lang="it-IT" sz="2400" b="1" dirty="0" err="1"/>
              <a:t>border</a:t>
            </a:r>
            <a:r>
              <a:rPr lang="it-IT" sz="2400" b="1" dirty="0"/>
              <a:t> router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 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LLN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If the </a:t>
            </a:r>
            <a:r>
              <a:rPr lang="it-IT" sz="2400" dirty="0" err="1"/>
              <a:t>actuators</a:t>
            </a:r>
            <a:r>
              <a:rPr lang="it-IT" sz="2400" dirty="0"/>
              <a:t> are in </a:t>
            </a:r>
            <a:r>
              <a:rPr lang="it-IT" sz="2400" b="1" dirty="0"/>
              <a:t>automatic mode</a:t>
            </a:r>
            <a:r>
              <a:rPr lang="it-IT" sz="2400" dirty="0"/>
              <a:t>, </a:t>
            </a:r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automatically turns on or off the </a:t>
            </a:r>
            <a:r>
              <a:rPr lang="it-IT" sz="2400" dirty="0" err="1"/>
              <a:t>bulb</a:t>
            </a:r>
            <a:r>
              <a:rPr lang="it-IT" sz="2400" dirty="0"/>
              <a:t> </a:t>
            </a:r>
            <a:r>
              <a:rPr lang="it-IT" sz="2400" dirty="0" err="1"/>
              <a:t>depending</a:t>
            </a:r>
            <a:r>
              <a:rPr lang="it-IT" sz="2400" dirty="0"/>
              <a:t> on the </a:t>
            </a:r>
            <a:r>
              <a:rPr lang="it-IT" sz="2400" dirty="0" err="1"/>
              <a:t>luminosity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 by the </a:t>
            </a:r>
            <a:r>
              <a:rPr lang="it-IT" sz="2400" dirty="0" err="1"/>
              <a:t>sensor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sz="2400" dirty="0"/>
              <a:t>On the </a:t>
            </a:r>
            <a:r>
              <a:rPr lang="it-IT" sz="2400" dirty="0" err="1"/>
              <a:t>other</a:t>
            </a:r>
            <a:r>
              <a:rPr lang="it-IT" sz="2400" dirty="0"/>
              <a:t> hand, if the </a:t>
            </a:r>
            <a:r>
              <a:rPr lang="it-IT" sz="2400" dirty="0" err="1"/>
              <a:t>actuators</a:t>
            </a:r>
            <a:r>
              <a:rPr lang="it-IT" sz="2400" dirty="0"/>
              <a:t> are in </a:t>
            </a:r>
            <a:r>
              <a:rPr lang="it-IT" sz="2400" b="1" dirty="0" err="1"/>
              <a:t>manual</a:t>
            </a:r>
            <a:r>
              <a:rPr lang="it-IT" sz="2400" b="1" dirty="0"/>
              <a:t> mode</a:t>
            </a:r>
            <a:r>
              <a:rPr lang="it-IT" sz="2400" dirty="0"/>
              <a:t>, </a:t>
            </a:r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switch the </a:t>
            </a:r>
            <a:r>
              <a:rPr lang="it-IT" sz="2400" dirty="0" err="1"/>
              <a:t>bulbs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after a </a:t>
            </a:r>
            <a:r>
              <a:rPr lang="it-IT" sz="2400" dirty="0" err="1"/>
              <a:t>request</a:t>
            </a:r>
            <a:r>
              <a:rPr lang="it-IT" sz="2400" dirty="0"/>
              <a:t> from the cloud application.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node has a </a:t>
            </a:r>
            <a:r>
              <a:rPr lang="en-US" sz="2400" b="1" dirty="0"/>
              <a:t>button</a:t>
            </a:r>
            <a:r>
              <a:rPr lang="en-US" sz="2400" dirty="0"/>
              <a:t> to switch between modes. </a:t>
            </a:r>
          </a:p>
          <a:p>
            <a:pPr marL="0" indent="0">
              <a:buNone/>
            </a:pPr>
            <a:r>
              <a:rPr lang="en-US" sz="2400" dirty="0"/>
              <a:t>In addition, the user can change modes via an interface command.</a:t>
            </a:r>
            <a:endParaRPr lang="it-IT" sz="24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 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5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Cooja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Simulation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6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Immagine 7" descr="Immagine che contiene screenshot, computer&#10;&#10;Descrizione generata automaticamente">
            <a:extLst>
              <a:ext uri="{FF2B5EF4-FFF2-40B4-BE49-F238E27FC236}">
                <a16:creationId xmlns:a16="http://schemas.microsoft.com/office/drawing/2014/main" id="{577F886F-D7C0-4AC1-8F36-FADEAECD4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8001" r="10625" b="3800"/>
          <a:stretch/>
        </p:blipFill>
        <p:spPr>
          <a:xfrm>
            <a:off x="251520" y="1268760"/>
            <a:ext cx="8424936" cy="48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Cloud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The cloud application </a:t>
            </a:r>
            <a:r>
              <a:rPr lang="it-IT" sz="2400" dirty="0" err="1"/>
              <a:t>has</a:t>
            </a:r>
            <a:r>
              <a:rPr lang="it-IT" sz="2400" dirty="0"/>
              <a:t>: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CoAP</a:t>
            </a:r>
            <a:r>
              <a:rPr lang="it-IT" sz="2400" b="1" dirty="0"/>
              <a:t> server </a:t>
            </a:r>
            <a:r>
              <a:rPr lang="it-IT" sz="2400" dirty="0"/>
              <a:t>that </a:t>
            </a:r>
            <a:r>
              <a:rPr lang="it-IT" sz="2400" dirty="0" err="1"/>
              <a:t>registers</a:t>
            </a:r>
            <a:r>
              <a:rPr lang="it-IT" sz="2400" dirty="0"/>
              <a:t> the smart </a:t>
            </a:r>
            <a:r>
              <a:rPr lang="it-IT" sz="2400" dirty="0" err="1"/>
              <a:t>nodes</a:t>
            </a:r>
            <a:r>
              <a:rPr lang="it-IT" sz="2400" dirty="0"/>
              <a:t> and starts monitoring </a:t>
            </a:r>
            <a:r>
              <a:rPr lang="it-IT" sz="2400" dirty="0" err="1"/>
              <a:t>them</a:t>
            </a:r>
            <a:r>
              <a:rPr lang="it-IT" sz="2400" dirty="0"/>
              <a:t> through the </a:t>
            </a:r>
            <a:r>
              <a:rPr lang="it-IT" sz="2400" dirty="0" err="1"/>
              <a:t>CoAP</a:t>
            </a:r>
            <a:r>
              <a:rPr lang="it-IT" sz="2400" dirty="0"/>
              <a:t> </a:t>
            </a:r>
            <a:r>
              <a:rPr lang="it-IT" sz="2400" dirty="0" err="1"/>
              <a:t>observing</a:t>
            </a:r>
            <a:r>
              <a:rPr lang="it-IT" sz="2400" dirty="0"/>
              <a:t>.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command</a:t>
            </a:r>
            <a:r>
              <a:rPr lang="it-IT" sz="2400" b="1" dirty="0"/>
              <a:t> line </a:t>
            </a:r>
            <a:r>
              <a:rPr lang="it-IT" sz="2400" b="1" dirty="0" err="1"/>
              <a:t>interface</a:t>
            </a:r>
            <a:r>
              <a:rPr lang="it-IT" sz="2400" b="1" dirty="0"/>
              <a:t> </a:t>
            </a:r>
            <a:r>
              <a:rPr lang="it-IT" sz="2400" dirty="0"/>
              <a:t>that the user can exploit to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request</a:t>
            </a:r>
            <a:r>
              <a:rPr lang="it-IT" sz="2400" dirty="0"/>
              <a:t> to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of the network: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7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EE02CD55-F584-4EAC-94EB-B43CE4293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14140" r="41337" b="58400"/>
          <a:stretch/>
        </p:blipFill>
        <p:spPr>
          <a:xfrm>
            <a:off x="683567" y="3253154"/>
            <a:ext cx="7396765" cy="20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Command</a:t>
            </a:r>
            <a:r>
              <a:rPr lang="it-IT" dirty="0">
                <a:solidFill>
                  <a:srgbClr val="FFC000"/>
                </a:solidFill>
              </a:rPr>
              <a:t> Line Interface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8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Immagine 7" descr="Immagine che contiene screenshot, computer, monitor, portatile&#10;&#10;Descrizione generata automaticamente">
            <a:extLst>
              <a:ext uri="{FF2B5EF4-FFF2-40B4-BE49-F238E27FC236}">
                <a16:creationId xmlns:a16="http://schemas.microsoft.com/office/drawing/2014/main" id="{A49DDD89-4518-47FD-8A65-D8E5B64763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15001" r="26375" b="3800"/>
          <a:stretch/>
        </p:blipFill>
        <p:spPr>
          <a:xfrm>
            <a:off x="791580" y="1340768"/>
            <a:ext cx="7560840" cy="48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094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Presentazione su schermo (4:3)</PresentationFormat>
  <Paragraphs>42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Smart Lighting Project</vt:lpstr>
      <vt:lpstr>Introduction</vt:lpstr>
      <vt:lpstr>System scheme and structure</vt:lpstr>
      <vt:lpstr>LLN</vt:lpstr>
      <vt:lpstr>LLN</vt:lpstr>
      <vt:lpstr>Cooja Simulation</vt:lpstr>
      <vt:lpstr>Cloud Application</vt:lpstr>
      <vt:lpstr>Command Line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Alice Nannini</cp:lastModifiedBy>
  <cp:revision>1207</cp:revision>
  <cp:lastPrinted>2016-05-24T07:18:58Z</cp:lastPrinted>
  <dcterms:created xsi:type="dcterms:W3CDTF">2005-03-30T13:34:00Z</dcterms:created>
  <dcterms:modified xsi:type="dcterms:W3CDTF">2020-06-25T13:34:02Z</dcterms:modified>
</cp:coreProperties>
</file>