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89134" autoAdjust="0"/>
  </p:normalViewPr>
  <p:slideViewPr>
    <p:cSldViewPr>
      <p:cViewPr varScale="1">
        <p:scale>
          <a:sx n="104" d="100"/>
          <a:sy n="104" d="100"/>
        </p:scale>
        <p:origin x="216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8C39CCD-AD91-4890-8833-01C0682F0D00}" type="datetimeFigureOut">
              <a:rPr lang="es-ES"/>
              <a:pPr>
                <a:defRPr/>
              </a:pPr>
              <a:t>04/10/2021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D8CC346-951D-41B2-B92F-5BC6E24E861B}" type="slidenum">
              <a:rPr lang="es-ES"/>
              <a:pPr>
                <a:defRPr/>
              </a:pPr>
              <a:t>‹Nº›</a:t>
            </a:fld>
            <a:endParaRPr lang="es-ES"/>
          </a:p>
        </p:txBody>
      </p:sp>
    </p:spTree>
    <p:extLst>
      <p:ext uri="{BB962C8B-B14F-4D97-AF65-F5344CB8AC3E}">
        <p14:creationId xmlns:p14="http://schemas.microsoft.com/office/powerpoint/2010/main" val="28224263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p>
        </p:txBody>
      </p:sp>
      <p:sp>
        <p:nvSpPr>
          <p:cNvPr id="4" name="29 Marcador de fecha"/>
          <p:cNvSpPr>
            <a:spLocks noGrp="1"/>
          </p:cNvSpPr>
          <p:nvPr>
            <p:ph type="dt" sz="half" idx="10"/>
          </p:nvPr>
        </p:nvSpPr>
        <p:spPr/>
        <p:txBody>
          <a:bodyPr/>
          <a:lstStyle>
            <a:lvl1pPr>
              <a:defRPr smtClean="0"/>
            </a:lvl1pPr>
          </a:lstStyle>
          <a:p>
            <a:pPr>
              <a:defRPr/>
            </a:pPr>
            <a:fld id="{3BCC251C-736A-45F3-B943-CCD3D0A67D63}" type="datetimeFigureOut">
              <a:rPr lang="es-ES"/>
              <a:pPr>
                <a:defRPr/>
              </a:pPr>
              <a:t>04/10/2021</a:t>
            </a:fld>
            <a:endParaRPr lang="es-ES"/>
          </a:p>
        </p:txBody>
      </p:sp>
      <p:sp>
        <p:nvSpPr>
          <p:cNvPr id="5" name="18 Marcador de pie de página"/>
          <p:cNvSpPr>
            <a:spLocks noGrp="1"/>
          </p:cNvSpPr>
          <p:nvPr>
            <p:ph type="ftr" sz="quarter" idx="11"/>
          </p:nvPr>
        </p:nvSpPr>
        <p:spPr/>
        <p:txBody>
          <a:bodyPr/>
          <a:lstStyle>
            <a:lvl1pPr>
              <a:defRPr/>
            </a:lvl1pPr>
          </a:lstStyle>
          <a:p>
            <a:pPr>
              <a:defRPr/>
            </a:pPr>
            <a:endParaRPr lang="es-ES"/>
          </a:p>
        </p:txBody>
      </p:sp>
      <p:sp>
        <p:nvSpPr>
          <p:cNvPr id="6" name="26 Marcador de número de diapositiva"/>
          <p:cNvSpPr>
            <a:spLocks noGrp="1"/>
          </p:cNvSpPr>
          <p:nvPr>
            <p:ph type="sldNum" sz="quarter" idx="12"/>
          </p:nvPr>
        </p:nvSpPr>
        <p:spPr/>
        <p:txBody>
          <a:bodyPr/>
          <a:lstStyle>
            <a:lvl1pPr>
              <a:defRPr smtClean="0"/>
            </a:lvl1pPr>
          </a:lstStyle>
          <a:p>
            <a:pPr>
              <a:defRPr/>
            </a:pPr>
            <a:fld id="{8F78D141-C358-413F-B216-F4F67B1D1072}"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transition spd="slow">
    <p:zoom/>
    <p:sndAc>
      <p:stSnd>
        <p:snd r:embed="rId2" name="wind.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pPr>
              <a:defRPr/>
            </a:pPr>
            <a:fld id="{D294FF0B-EDF0-4D92-8703-3E22DEE9A19C}" type="datetimeFigureOut">
              <a:rPr lang="es-ES"/>
              <a:pPr>
                <a:defRPr/>
              </a:pPr>
              <a:t>04/10/2021</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743A2DA4-F178-4A0A-9C89-1F2F8D9E7AB2}"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pPr>
              <a:defRPr/>
            </a:pPr>
            <a:fld id="{0BABC507-FD20-48C7-86DD-194D947AE138}" type="datetimeFigureOut">
              <a:rPr lang="es-ES"/>
              <a:pPr>
                <a:defRPr/>
              </a:pPr>
              <a:t>04/10/2021</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7336DC56-2459-4136-8837-AB4751925EFB}"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pPr>
              <a:defRPr/>
            </a:pPr>
            <a:fld id="{BC167A9B-0E58-48AF-990A-545DEFC61EC8}" type="datetimeFigureOut">
              <a:rPr lang="es-ES"/>
              <a:pPr>
                <a:defRPr/>
              </a:pPr>
              <a:t>04/10/2021</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2CE28228-34DF-4887-9B39-C070A8D07FE1}"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smtClean="0"/>
            </a:lvl1pPr>
          </a:lstStyle>
          <a:p>
            <a:pPr>
              <a:defRPr/>
            </a:pPr>
            <a:fld id="{45681F52-29D1-48D4-BB58-E65B2F8AE19C}" type="datetimeFigureOut">
              <a:rPr lang="es-ES"/>
              <a:pPr>
                <a:defRPr/>
              </a:pPr>
              <a:t>04/10/2021</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smtClean="0"/>
            </a:lvl1pPr>
          </a:lstStyle>
          <a:p>
            <a:pPr>
              <a:defRPr/>
            </a:pPr>
            <a:fld id="{34070DDC-78A9-4738-AA0B-513523330766}"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transition spd="slow">
    <p:zoom/>
    <p:sndAc>
      <p:stSnd>
        <p:snd r:embed="rId2" name="wind.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9 Marcador de fecha"/>
          <p:cNvSpPr>
            <a:spLocks noGrp="1"/>
          </p:cNvSpPr>
          <p:nvPr>
            <p:ph type="dt" sz="half" idx="10"/>
          </p:nvPr>
        </p:nvSpPr>
        <p:spPr/>
        <p:txBody>
          <a:bodyPr/>
          <a:lstStyle>
            <a:lvl1pPr>
              <a:defRPr/>
            </a:lvl1pPr>
          </a:lstStyle>
          <a:p>
            <a:pPr>
              <a:defRPr/>
            </a:pPr>
            <a:fld id="{26182D53-A2C8-45DB-B385-1743A847731B}" type="datetimeFigureOut">
              <a:rPr lang="es-ES"/>
              <a:pPr>
                <a:defRPr/>
              </a:pPr>
              <a:t>04/10/2021</a:t>
            </a:fld>
            <a:endParaRPr lang="es-ES"/>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3A869DE7-EA01-4C9E-A439-6A3083F9CB13}"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9 Marcador de fecha"/>
          <p:cNvSpPr>
            <a:spLocks noGrp="1"/>
          </p:cNvSpPr>
          <p:nvPr>
            <p:ph type="dt" sz="half" idx="10"/>
          </p:nvPr>
        </p:nvSpPr>
        <p:spPr/>
        <p:txBody>
          <a:bodyPr/>
          <a:lstStyle>
            <a:lvl1pPr>
              <a:defRPr/>
            </a:lvl1pPr>
          </a:lstStyle>
          <a:p>
            <a:pPr>
              <a:defRPr/>
            </a:pPr>
            <a:fld id="{D51A64E5-58EC-4C90-BECD-095D87AD5A08}" type="datetimeFigureOut">
              <a:rPr lang="es-ES"/>
              <a:pPr>
                <a:defRPr/>
              </a:pPr>
              <a:t>04/10/2021</a:t>
            </a:fld>
            <a:endParaRPr lang="es-ES"/>
          </a:p>
        </p:txBody>
      </p:sp>
      <p:sp>
        <p:nvSpPr>
          <p:cNvPr id="8" name="21 Marcador de pie de página"/>
          <p:cNvSpPr>
            <a:spLocks noGrp="1"/>
          </p:cNvSpPr>
          <p:nvPr>
            <p:ph type="ftr" sz="quarter" idx="11"/>
          </p:nvPr>
        </p:nvSpPr>
        <p:spPr/>
        <p:txBody>
          <a:bodyPr/>
          <a:lstStyle>
            <a:lvl1pPr>
              <a:defRPr/>
            </a:lvl1pPr>
          </a:lstStyle>
          <a:p>
            <a:pPr>
              <a:defRPr/>
            </a:pPr>
            <a:endParaRPr lang="es-ES"/>
          </a:p>
        </p:txBody>
      </p:sp>
      <p:sp>
        <p:nvSpPr>
          <p:cNvPr id="9" name="17 Marcador de número de diapositiva"/>
          <p:cNvSpPr>
            <a:spLocks noGrp="1"/>
          </p:cNvSpPr>
          <p:nvPr>
            <p:ph type="sldNum" sz="quarter" idx="12"/>
          </p:nvPr>
        </p:nvSpPr>
        <p:spPr/>
        <p:txBody>
          <a:bodyPr/>
          <a:lstStyle>
            <a:lvl1pPr>
              <a:defRPr/>
            </a:lvl1pPr>
          </a:lstStyle>
          <a:p>
            <a:pPr>
              <a:defRPr/>
            </a:pPr>
            <a:fld id="{58BC0E2B-FB09-4C43-A105-B0A680AA62A1}"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a:t>Haga clic para modificar el estilo de título del patrón</a:t>
            </a:r>
          </a:p>
        </p:txBody>
      </p:sp>
      <p:sp>
        <p:nvSpPr>
          <p:cNvPr id="3" name="9 Marcador de fecha"/>
          <p:cNvSpPr>
            <a:spLocks noGrp="1"/>
          </p:cNvSpPr>
          <p:nvPr>
            <p:ph type="dt" sz="half" idx="10"/>
          </p:nvPr>
        </p:nvSpPr>
        <p:spPr/>
        <p:txBody>
          <a:bodyPr/>
          <a:lstStyle>
            <a:lvl1pPr>
              <a:defRPr/>
            </a:lvl1pPr>
          </a:lstStyle>
          <a:p>
            <a:pPr>
              <a:defRPr/>
            </a:pPr>
            <a:fld id="{7E4F6A6D-8E42-4A70-AF7D-AFCB3515CF82}" type="datetimeFigureOut">
              <a:rPr lang="es-ES"/>
              <a:pPr>
                <a:defRPr/>
              </a:pPr>
              <a:t>04/10/2021</a:t>
            </a:fld>
            <a:endParaRPr lang="es-ES"/>
          </a:p>
        </p:txBody>
      </p:sp>
      <p:sp>
        <p:nvSpPr>
          <p:cNvPr id="4" name="21 Marcador de pie de página"/>
          <p:cNvSpPr>
            <a:spLocks noGrp="1"/>
          </p:cNvSpPr>
          <p:nvPr>
            <p:ph type="ftr" sz="quarter" idx="11"/>
          </p:nvPr>
        </p:nvSpPr>
        <p:spPr/>
        <p:txBody>
          <a:bodyPr/>
          <a:lstStyle>
            <a:lvl1pPr>
              <a:defRPr/>
            </a:lvl1pPr>
          </a:lstStyle>
          <a:p>
            <a:pPr>
              <a:defRPr/>
            </a:pPr>
            <a:endParaRPr lang="es-ES"/>
          </a:p>
        </p:txBody>
      </p:sp>
      <p:sp>
        <p:nvSpPr>
          <p:cNvPr id="5" name="17 Marcador de número de diapositiva"/>
          <p:cNvSpPr>
            <a:spLocks noGrp="1"/>
          </p:cNvSpPr>
          <p:nvPr>
            <p:ph type="sldNum" sz="quarter" idx="12"/>
          </p:nvPr>
        </p:nvSpPr>
        <p:spPr/>
        <p:txBody>
          <a:bodyPr/>
          <a:lstStyle>
            <a:lvl1pPr>
              <a:defRPr/>
            </a:lvl1pPr>
          </a:lstStyle>
          <a:p>
            <a:pPr>
              <a:defRPr/>
            </a:pPr>
            <a:fld id="{35C55658-4812-4235-AB55-257D5BDEA7FB}"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8E343FF7-CE3B-4D41-BFBC-D00105C09623}" type="datetimeFigureOut">
              <a:rPr lang="es-ES"/>
              <a:pPr>
                <a:defRPr/>
              </a:pPr>
              <a:t>04/10/2021</a:t>
            </a:fld>
            <a:endParaRPr lang="es-ES"/>
          </a:p>
        </p:txBody>
      </p:sp>
      <p:sp>
        <p:nvSpPr>
          <p:cNvPr id="3" name="21 Marcador de pie de página"/>
          <p:cNvSpPr>
            <a:spLocks noGrp="1"/>
          </p:cNvSpPr>
          <p:nvPr>
            <p:ph type="ftr" sz="quarter" idx="11"/>
          </p:nvPr>
        </p:nvSpPr>
        <p:spPr/>
        <p:txBody>
          <a:bodyPr/>
          <a:lstStyle>
            <a:lvl1pPr>
              <a:defRPr/>
            </a:lvl1pPr>
          </a:lstStyle>
          <a:p>
            <a:pPr>
              <a:defRPr/>
            </a:pPr>
            <a:endParaRPr lang="es-ES"/>
          </a:p>
        </p:txBody>
      </p:sp>
      <p:sp>
        <p:nvSpPr>
          <p:cNvPr id="4" name="17 Marcador de número de diapositiva"/>
          <p:cNvSpPr>
            <a:spLocks noGrp="1"/>
          </p:cNvSpPr>
          <p:nvPr>
            <p:ph type="sldNum" sz="quarter" idx="12"/>
          </p:nvPr>
        </p:nvSpPr>
        <p:spPr/>
        <p:txBody>
          <a:bodyPr/>
          <a:lstStyle>
            <a:lvl1pPr>
              <a:defRPr/>
            </a:lvl1pPr>
          </a:lstStyle>
          <a:p>
            <a:pPr>
              <a:defRPr/>
            </a:pPr>
            <a:fld id="{58912D2F-AEE1-43C1-A57C-9A7E1E1FE3A9}"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a:t>Haga clic para modificar el estilo de título del patrón</a:t>
            </a:r>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9 Marcador de fecha"/>
          <p:cNvSpPr>
            <a:spLocks noGrp="1"/>
          </p:cNvSpPr>
          <p:nvPr>
            <p:ph type="dt" sz="half" idx="10"/>
          </p:nvPr>
        </p:nvSpPr>
        <p:spPr/>
        <p:txBody>
          <a:bodyPr/>
          <a:lstStyle>
            <a:lvl1pPr>
              <a:defRPr/>
            </a:lvl1pPr>
          </a:lstStyle>
          <a:p>
            <a:pPr>
              <a:defRPr/>
            </a:pPr>
            <a:fld id="{367AF6C0-337F-4886-AF82-F389B24A210C}" type="datetimeFigureOut">
              <a:rPr lang="es-ES"/>
              <a:pPr>
                <a:defRPr/>
              </a:pPr>
              <a:t>04/10/2021</a:t>
            </a:fld>
            <a:endParaRPr lang="es-ES"/>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7FF73E5F-9369-41BF-A029-9A955EF18625}" type="slidenum">
              <a:rPr lang="es-ES"/>
              <a:pPr>
                <a:defRPr/>
              </a:pPr>
              <a:t>‹Nº›</a:t>
            </a:fld>
            <a:endParaRPr lang="es-ES"/>
          </a:p>
        </p:txBody>
      </p:sp>
    </p:spTree>
  </p:cSld>
  <p:clrMapOvr>
    <a:masterClrMapping/>
  </p:clrMapOvr>
  <p:transition spd="slow">
    <p:zoom/>
    <p:sndAc>
      <p:stSnd>
        <p:snd r:embed="rId1" name="wind.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7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a:t>Haga clic para modificar el estilo de título del patrón</a:t>
            </a:r>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a:t>Haga clic en el icono para agregar una imagen</a:t>
            </a:r>
            <a:endParaRPr lang="es-ES" noProof="0" dirty="0"/>
          </a:p>
        </p:txBody>
      </p:sp>
      <p:sp>
        <p:nvSpPr>
          <p:cNvPr id="9" name="4 Marcador de fecha"/>
          <p:cNvSpPr>
            <a:spLocks noGrp="1"/>
          </p:cNvSpPr>
          <p:nvPr>
            <p:ph type="dt" sz="half" idx="10"/>
          </p:nvPr>
        </p:nvSpPr>
        <p:spPr/>
        <p:txBody>
          <a:bodyPr/>
          <a:lstStyle>
            <a:lvl1pPr>
              <a:defRPr smtClean="0"/>
            </a:lvl1pPr>
          </a:lstStyle>
          <a:p>
            <a:pPr>
              <a:defRPr/>
            </a:pPr>
            <a:fld id="{25E062CC-D765-47EA-A495-4EA041F4543C}" type="datetimeFigureOut">
              <a:rPr lang="es-ES"/>
              <a:pPr>
                <a:defRPr/>
              </a:pPr>
              <a:t>04/10/2021</a:t>
            </a:fld>
            <a:endParaRPr lang="es-ES"/>
          </a:p>
        </p:txBody>
      </p:sp>
      <p:sp>
        <p:nvSpPr>
          <p:cNvPr id="10" name="5 Marcador de pie de página"/>
          <p:cNvSpPr>
            <a:spLocks noGrp="1"/>
          </p:cNvSpPr>
          <p:nvPr>
            <p:ph type="ftr" sz="quarter" idx="11"/>
          </p:nvPr>
        </p:nvSpPr>
        <p:spPr/>
        <p:txBody>
          <a:bodyPr/>
          <a:lstStyle>
            <a:lvl1pPr>
              <a:defRPr/>
            </a:lvl1pPr>
          </a:lstStyle>
          <a:p>
            <a:pPr>
              <a:defRPr/>
            </a:pPr>
            <a:endParaRPr lang="es-ES"/>
          </a:p>
        </p:txBody>
      </p:sp>
      <p:sp>
        <p:nvSpPr>
          <p:cNvPr id="11" name="6 Marcador de número de diapositiva"/>
          <p:cNvSpPr>
            <a:spLocks noGrp="1"/>
          </p:cNvSpPr>
          <p:nvPr>
            <p:ph type="sldNum" sz="quarter" idx="12"/>
          </p:nvPr>
        </p:nvSpPr>
        <p:spPr>
          <a:xfrm>
            <a:off x="8077200" y="6356350"/>
            <a:ext cx="609600" cy="365125"/>
          </a:xfrm>
        </p:spPr>
        <p:txBody>
          <a:bodyPr/>
          <a:lstStyle>
            <a:lvl1pPr>
              <a:defRPr smtClean="0"/>
            </a:lvl1pPr>
          </a:lstStyle>
          <a:p>
            <a:pPr>
              <a:defRPr/>
            </a:pPr>
            <a:fld id="{D1550547-7952-4EBE-B1C4-E725604BDD43}" type="slidenum">
              <a:rPr lang="es-ES"/>
              <a:pPr>
                <a:defRPr/>
              </a:pPr>
              <a:t>‹Nº›</a:t>
            </a:fld>
            <a:endParaRPr lang="es-ES"/>
          </a:p>
        </p:txBody>
      </p:sp>
    </p:spTree>
  </p:cSld>
  <p:clrMapOvr>
    <a:masterClrMapping/>
  </p:clrMapOvr>
  <p:transition spd="slow">
    <p:zoom/>
    <p:sndAc>
      <p:stSnd>
        <p:snd r:embed="rId1" name="wind.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8 Marcador de título"/>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a:t>Haga clic para modificar el estilo de título del patrón</a:t>
            </a:r>
          </a:p>
        </p:txBody>
      </p:sp>
      <p:sp>
        <p:nvSpPr>
          <p:cNvPr id="1029" name="29 Marcador de texto"/>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E948696E-54F5-4D74-9761-3913C8C2221D}" type="datetimeFigureOut">
              <a:rPr lang="es-ES"/>
              <a:pPr>
                <a:defRPr/>
              </a:pPr>
              <a:t>04/10/2021</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0E4DFB97-061A-4E4E-86D3-853DF03BFC8B}" type="slidenum">
              <a:rPr lang="es-ES"/>
              <a:pPr>
                <a:defRPr/>
              </a:pPr>
              <a:t>‹Nº›</a:t>
            </a:fld>
            <a:endParaRPr lang="es-ES"/>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69" r:id="rId5"/>
    <p:sldLayoutId id="2147483668" r:id="rId6"/>
    <p:sldLayoutId id="2147483667" r:id="rId7"/>
    <p:sldLayoutId id="2147483666" r:id="rId8"/>
    <p:sldLayoutId id="2147483674" r:id="rId9"/>
    <p:sldLayoutId id="2147483665" r:id="rId10"/>
    <p:sldLayoutId id="2147483664" r:id="rId11"/>
  </p:sldLayoutIdLst>
  <p:transition spd="slow">
    <p:zoom/>
    <p:sndAc>
      <p:stSnd>
        <p:snd r:embed="rId13" name="wind.wav"/>
      </p:stSnd>
    </p:sndAc>
  </p:transition>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defRPr/>
            </a:pPr>
            <a:r>
              <a:rPr lang="es-ES" dirty="0" err="1"/>
              <a:t>jScript</a:t>
            </a:r>
            <a:endParaRPr lang="es-ES" dirty="0"/>
          </a:p>
        </p:txBody>
      </p:sp>
      <p:sp>
        <p:nvSpPr>
          <p:cNvPr id="14338" name="2 Subtítulo"/>
          <p:cNvSpPr>
            <a:spLocks noGrp="1"/>
          </p:cNvSpPr>
          <p:nvPr>
            <p:ph type="subTitle" idx="1"/>
          </p:nvPr>
        </p:nvSpPr>
        <p:spPr>
          <a:xfrm>
            <a:off x="533400" y="3228975"/>
            <a:ext cx="7854950" cy="1752600"/>
          </a:xfrm>
        </p:spPr>
        <p:txBody>
          <a:bodyPr/>
          <a:lstStyle/>
          <a:p>
            <a:pPr marR="0"/>
            <a:r>
              <a:rPr lang="es-ES" b="1" dirty="0"/>
              <a:t>5– DOM</a:t>
            </a:r>
          </a:p>
        </p:txBody>
      </p:sp>
    </p:spTree>
  </p:cSld>
  <p:clrMapOvr>
    <a:masterClrMapping/>
  </p:clrMapOvr>
  <p:transition spd="slow">
    <p:zoom/>
    <p:sndAc>
      <p:stSnd>
        <p:snd r:embed="rId2" name="wind.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383DC14B-70C4-4AF9-8ACA-2080618E1598}"/>
              </a:ext>
            </a:extLst>
          </p:cNvPr>
          <p:cNvSpPr>
            <a:spLocks noGrp="1"/>
          </p:cNvSpPr>
          <p:nvPr>
            <p:ph idx="1"/>
          </p:nvPr>
        </p:nvSpPr>
        <p:spPr>
          <a:xfrm>
            <a:off x="457200" y="332657"/>
            <a:ext cx="8229600" cy="5991944"/>
          </a:xfrm>
        </p:spPr>
        <p:txBody>
          <a:bodyPr/>
          <a:lstStyle/>
          <a:p>
            <a:r>
              <a:rPr lang="es-ES" sz="2800" u="sng" dirty="0"/>
              <a:t>ELIMINACION</a:t>
            </a:r>
            <a:r>
              <a:rPr lang="es-ES" sz="2800" dirty="0"/>
              <a:t> de nodos</a:t>
            </a:r>
          </a:p>
          <a:p>
            <a:r>
              <a:rPr lang="es-ES" sz="2400" dirty="0"/>
              <a:t>Proceso mas sencillo:</a:t>
            </a:r>
          </a:p>
          <a:p>
            <a:pPr marL="457200" lvl="1" indent="0">
              <a:buNone/>
            </a:pPr>
            <a:r>
              <a:rPr lang="es-ES" sz="2400" dirty="0" err="1">
                <a:latin typeface="Consolas" panose="020B0609020204030204" pitchFamily="49" charset="0"/>
              </a:rPr>
              <a:t>var</a:t>
            </a:r>
            <a:r>
              <a:rPr lang="es-ES" sz="2400" dirty="0">
                <a:latin typeface="Consolas" panose="020B0609020204030204" pitchFamily="49" charset="0"/>
              </a:rPr>
              <a:t> </a:t>
            </a:r>
            <a:r>
              <a:rPr lang="es-ES" sz="2400" dirty="0" err="1">
                <a:latin typeface="Consolas" panose="020B0609020204030204" pitchFamily="49" charset="0"/>
              </a:rPr>
              <a:t>parrafo</a:t>
            </a:r>
            <a:r>
              <a:rPr lang="es-ES" sz="2400" dirty="0">
                <a:latin typeface="Consolas" panose="020B0609020204030204" pitchFamily="49" charset="0"/>
              </a:rPr>
              <a:t> = </a:t>
            </a:r>
            <a:r>
              <a:rPr lang="es-ES" sz="2400" dirty="0" err="1">
                <a:latin typeface="Consolas" panose="020B0609020204030204" pitchFamily="49" charset="0"/>
              </a:rPr>
              <a:t>document.getElementById</a:t>
            </a:r>
            <a:r>
              <a:rPr lang="es-ES" sz="2400" dirty="0">
                <a:latin typeface="Consolas" panose="020B0609020204030204" pitchFamily="49" charset="0"/>
              </a:rPr>
              <a:t>("provisional"); </a:t>
            </a:r>
            <a:r>
              <a:rPr lang="es-ES" sz="2400" dirty="0" err="1">
                <a:latin typeface="Consolas" panose="020B0609020204030204" pitchFamily="49" charset="0"/>
              </a:rPr>
              <a:t>parrafo.parentNode.removeChild</a:t>
            </a:r>
            <a:r>
              <a:rPr lang="es-ES" sz="2400" dirty="0">
                <a:latin typeface="Consolas" panose="020B0609020204030204" pitchFamily="49" charset="0"/>
              </a:rPr>
              <a:t>(</a:t>
            </a:r>
            <a:r>
              <a:rPr lang="es-ES" sz="2400" dirty="0" err="1">
                <a:latin typeface="Consolas" panose="020B0609020204030204" pitchFamily="49" charset="0"/>
              </a:rPr>
              <a:t>parrafo</a:t>
            </a:r>
            <a:r>
              <a:rPr lang="es-ES" sz="2400" dirty="0">
                <a:latin typeface="Consolas" panose="020B0609020204030204" pitchFamily="49" charset="0"/>
              </a:rPr>
              <a:t>); </a:t>
            </a:r>
          </a:p>
          <a:p>
            <a:pPr marL="457200" lvl="1" indent="0">
              <a:buNone/>
            </a:pPr>
            <a:r>
              <a:rPr lang="es-ES" sz="2400" dirty="0">
                <a:latin typeface="Consolas" panose="020B0609020204030204" pitchFamily="49" charset="0"/>
              </a:rPr>
              <a:t> &lt;p id="provisional"&gt;...&lt;/p&gt;</a:t>
            </a:r>
          </a:p>
          <a:p>
            <a:r>
              <a:rPr lang="es-MX" dirty="0"/>
              <a:t>La función </a:t>
            </a:r>
            <a:r>
              <a:rPr lang="es-MX" i="1" dirty="0" err="1"/>
              <a:t>removeChild</a:t>
            </a:r>
            <a:r>
              <a:rPr lang="es-MX" dirty="0"/>
              <a:t>() requiere como parámetro el nodo que se va a eliminar. Además, esta función debe ser invocada desde el elemento padre de ese nodo que se quiere eliminar. La forma más segura y rápida de acceder al nodo padre de un elemento es mediante la </a:t>
            </a:r>
            <a:r>
              <a:rPr lang="es-MX" dirty="0" err="1"/>
              <a:t>propiedadnodoHijo.parentNode</a:t>
            </a:r>
            <a:r>
              <a:rPr lang="es-MX" dirty="0"/>
              <a:t>.</a:t>
            </a:r>
          </a:p>
          <a:p>
            <a:r>
              <a:rPr lang="es-MX" dirty="0"/>
              <a:t>Cuando se elimina un nodo, también se eliminan automáticamente todos los nodos hijos que tenga</a:t>
            </a:r>
          </a:p>
          <a:p>
            <a:pPr marL="0" indent="0">
              <a:buNone/>
            </a:pPr>
            <a:endParaRPr lang="es-ES" dirty="0"/>
          </a:p>
        </p:txBody>
      </p:sp>
    </p:spTree>
    <p:extLst>
      <p:ext uri="{BB962C8B-B14F-4D97-AF65-F5344CB8AC3E}">
        <p14:creationId xmlns:p14="http://schemas.microsoft.com/office/powerpoint/2010/main" val="2267178326"/>
      </p:ext>
    </p:extLst>
  </p:cSld>
  <p:clrMapOvr>
    <a:masterClrMapping/>
  </p:clrMapOvr>
  <p:transition spd="slow">
    <p:zoom/>
    <p:sndAc>
      <p:stSnd>
        <p:snd r:embed="rId2" name="wind.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35961"/>
          </a:xfrm>
        </p:spPr>
        <p:txBody>
          <a:bodyPr/>
          <a:lstStyle/>
          <a:p>
            <a:endParaRPr lang="es-ES" dirty="0"/>
          </a:p>
          <a:p>
            <a:r>
              <a:rPr lang="es-ES" dirty="0"/>
              <a:t>Estructura jerárquica.</a:t>
            </a:r>
          </a:p>
          <a:p>
            <a:r>
              <a:rPr lang="es-ES" dirty="0"/>
              <a:t>Cada uno de los elementos es un ‘nodo’ dentro del documento HTML.</a:t>
            </a:r>
          </a:p>
          <a:p>
            <a:r>
              <a:rPr lang="es-ES" dirty="0"/>
              <a:t>Se puede ‘navegar’ por cada uno de los ‘nodos’ en busca de un contenido.</a:t>
            </a:r>
          </a:p>
          <a:p>
            <a:r>
              <a:rPr lang="es-ES" dirty="0"/>
              <a:t>HTML </a:t>
            </a:r>
            <a:r>
              <a:rPr lang="es-ES" dirty="0">
                <a:sym typeface="Wingdings" panose="05000000000000000000" pitchFamily="2" charset="2"/>
              </a:rPr>
              <a:t> XHTML(HTML Dinámico) jQuery</a:t>
            </a:r>
            <a:endParaRPr lang="es-ES" i="1" dirty="0"/>
          </a:p>
          <a:p>
            <a:endParaRPr lang="es-ES" sz="2400" dirty="0"/>
          </a:p>
          <a:p>
            <a:endParaRPr lang="es-ES" sz="1200" dirty="0"/>
          </a:p>
        </p:txBody>
      </p:sp>
    </p:spTree>
    <p:extLst>
      <p:ext uri="{BB962C8B-B14F-4D97-AF65-F5344CB8AC3E}">
        <p14:creationId xmlns:p14="http://schemas.microsoft.com/office/powerpoint/2010/main" val="3502172790"/>
      </p:ext>
    </p:extLst>
  </p:cSld>
  <p:clrMapOvr>
    <a:masterClrMapping/>
  </p:clrMapOvr>
  <p:transition spd="slow">
    <p:zoom/>
    <p:sndAc>
      <p:stSnd>
        <p:snd r:embed="rId2" name="wind.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8768C29F-3821-4D06-B3E1-4FE93828B9BC}"/>
              </a:ext>
            </a:extLst>
          </p:cNvPr>
          <p:cNvSpPr>
            <a:spLocks noGrp="1"/>
          </p:cNvSpPr>
          <p:nvPr>
            <p:ph idx="1"/>
          </p:nvPr>
        </p:nvSpPr>
        <p:spPr>
          <a:xfrm>
            <a:off x="457200" y="188641"/>
            <a:ext cx="8229600" cy="6135960"/>
          </a:xfrm>
        </p:spPr>
        <p:txBody>
          <a:bodyPr/>
          <a:lstStyle/>
          <a:p>
            <a:pPr marL="0" indent="0">
              <a:buNone/>
            </a:pPr>
            <a:r>
              <a:rPr lang="es-ES" sz="1600" dirty="0" smtClean="0"/>
              <a:t>&lt;</a:t>
            </a:r>
            <a:r>
              <a:rPr lang="es-ES" sz="1600" dirty="0" err="1" smtClean="0"/>
              <a:t>html</a:t>
            </a:r>
            <a:r>
              <a:rPr lang="es-ES" sz="1600" dirty="0" smtClean="0"/>
              <a:t> &gt;</a:t>
            </a:r>
            <a:endParaRPr lang="es-ES" sz="1600" dirty="0"/>
          </a:p>
          <a:p>
            <a:pPr marL="0" indent="0">
              <a:buNone/>
            </a:pPr>
            <a:r>
              <a:rPr lang="es-ES" sz="1600" dirty="0"/>
              <a:t>	&lt;head&gt;</a:t>
            </a:r>
          </a:p>
          <a:p>
            <a:pPr marL="0" indent="0">
              <a:buNone/>
            </a:pPr>
            <a:r>
              <a:rPr lang="es-ES" sz="1600" dirty="0"/>
              <a:t>		&lt;meta http-</a:t>
            </a:r>
            <a:r>
              <a:rPr lang="es-ES" sz="1600" dirty="0" err="1"/>
              <a:t>equiv</a:t>
            </a:r>
            <a:r>
              <a:rPr lang="es-ES" sz="1600" dirty="0"/>
              <a:t>="Content-</a:t>
            </a:r>
            <a:r>
              <a:rPr lang="es-ES" sz="1600" dirty="0" err="1"/>
              <a:t>Type</a:t>
            </a:r>
            <a:r>
              <a:rPr lang="es-ES" sz="1600" dirty="0"/>
              <a:t>" </a:t>
            </a:r>
            <a:r>
              <a:rPr lang="es-ES" sz="1600" dirty="0" err="1"/>
              <a:t>content</a:t>
            </a:r>
            <a:r>
              <a:rPr lang="es-ES" sz="1600" dirty="0"/>
              <a:t>="</a:t>
            </a:r>
            <a:r>
              <a:rPr lang="es-ES" sz="1600" dirty="0" err="1"/>
              <a:t>text</a:t>
            </a:r>
            <a:r>
              <a:rPr lang="es-ES" sz="1600" dirty="0"/>
              <a:t>/</a:t>
            </a:r>
            <a:r>
              <a:rPr lang="es-ES" sz="1600" dirty="0" err="1"/>
              <a:t>html</a:t>
            </a:r>
            <a:r>
              <a:rPr lang="es-ES" sz="1600" dirty="0"/>
              <a:t>; 			</a:t>
            </a:r>
            <a:r>
              <a:rPr lang="es-ES" sz="1600" dirty="0" err="1"/>
              <a:t>charset</a:t>
            </a:r>
            <a:r>
              <a:rPr lang="es-ES" sz="1600" dirty="0"/>
              <a:t>=iso-8859-1" /&gt;</a:t>
            </a:r>
          </a:p>
          <a:p>
            <a:pPr marL="0" indent="0">
              <a:buNone/>
            </a:pPr>
            <a:r>
              <a:rPr lang="es-ES" sz="1600" dirty="0"/>
              <a:t>		&lt;</a:t>
            </a:r>
            <a:r>
              <a:rPr lang="es-ES" sz="1600" dirty="0" err="1"/>
              <a:t>title</a:t>
            </a:r>
            <a:r>
              <a:rPr lang="es-ES" sz="1600" dirty="0"/>
              <a:t>&gt;Página sencilla&lt;/</a:t>
            </a:r>
            <a:r>
              <a:rPr lang="es-ES" sz="1600" dirty="0" err="1"/>
              <a:t>title</a:t>
            </a:r>
            <a:r>
              <a:rPr lang="es-ES" sz="1600" dirty="0"/>
              <a:t>&gt;</a:t>
            </a:r>
          </a:p>
          <a:p>
            <a:pPr marL="0" indent="0">
              <a:buNone/>
            </a:pPr>
            <a:r>
              <a:rPr lang="es-ES" sz="1600" dirty="0"/>
              <a:t>	&lt;/head&gt;  </a:t>
            </a:r>
          </a:p>
          <a:p>
            <a:pPr marL="0" indent="0">
              <a:buNone/>
            </a:pPr>
            <a:r>
              <a:rPr lang="es-ES" sz="1600" dirty="0"/>
              <a:t>	&lt;</a:t>
            </a:r>
            <a:r>
              <a:rPr lang="es-ES" sz="1600" dirty="0" err="1"/>
              <a:t>body</a:t>
            </a:r>
            <a:r>
              <a:rPr lang="es-ES" sz="1600" dirty="0"/>
              <a:t>&gt;</a:t>
            </a:r>
          </a:p>
          <a:p>
            <a:pPr marL="0" indent="0">
              <a:buNone/>
            </a:pPr>
            <a:r>
              <a:rPr lang="es-ES" sz="1600" dirty="0"/>
              <a:t>		&lt;p&gt;Esta página es &lt;</a:t>
            </a:r>
            <a:r>
              <a:rPr lang="es-ES" sz="1600" dirty="0" err="1"/>
              <a:t>strong</a:t>
            </a:r>
            <a:r>
              <a:rPr lang="es-ES" sz="1600" dirty="0"/>
              <a:t>&gt;muy sencilla&lt;/</a:t>
            </a:r>
            <a:r>
              <a:rPr lang="es-ES" sz="1600" dirty="0" err="1"/>
              <a:t>strong</a:t>
            </a:r>
            <a:r>
              <a:rPr lang="es-ES" sz="1600" dirty="0"/>
              <a:t>&gt;&lt;/p&gt; </a:t>
            </a:r>
          </a:p>
          <a:p>
            <a:pPr marL="0" indent="0">
              <a:buNone/>
            </a:pPr>
            <a:r>
              <a:rPr lang="es-ES" sz="1600" dirty="0"/>
              <a:t>	&lt;/</a:t>
            </a:r>
            <a:r>
              <a:rPr lang="es-ES" sz="1600" dirty="0" err="1"/>
              <a:t>body</a:t>
            </a:r>
            <a:r>
              <a:rPr lang="es-ES" sz="1600" dirty="0"/>
              <a:t>&gt; </a:t>
            </a:r>
          </a:p>
          <a:p>
            <a:pPr marL="0" indent="0">
              <a:buNone/>
            </a:pPr>
            <a:r>
              <a:rPr lang="es-ES" sz="1600" dirty="0"/>
              <a:t>&lt;/</a:t>
            </a:r>
            <a:r>
              <a:rPr lang="es-ES" sz="1600" dirty="0" err="1"/>
              <a:t>html</a:t>
            </a:r>
            <a:r>
              <a:rPr lang="es-ES" sz="1600" dirty="0"/>
              <a:t>&gt;</a:t>
            </a:r>
          </a:p>
          <a:p>
            <a:pPr marL="0" indent="0">
              <a:buNone/>
            </a:pPr>
            <a:endParaRPr lang="es-ES" dirty="0"/>
          </a:p>
        </p:txBody>
      </p:sp>
      <p:pic>
        <p:nvPicPr>
          <p:cNvPr id="4" name="Imagen 3">
            <a:extLst>
              <a:ext uri="{FF2B5EF4-FFF2-40B4-BE49-F238E27FC236}">
                <a16:creationId xmlns:a16="http://schemas.microsoft.com/office/drawing/2014/main" xmlns="" id="{73B3C9CE-84D6-468B-9208-39BAB51DF72F}"/>
              </a:ext>
            </a:extLst>
          </p:cNvPr>
          <p:cNvPicPr>
            <a:picLocks noChangeAspect="1"/>
          </p:cNvPicPr>
          <p:nvPr/>
        </p:nvPicPr>
        <p:blipFill>
          <a:blip r:embed="rId3"/>
          <a:stretch>
            <a:fillRect/>
          </a:stretch>
        </p:blipFill>
        <p:spPr>
          <a:xfrm>
            <a:off x="1187624" y="3429000"/>
            <a:ext cx="6626926" cy="3023878"/>
          </a:xfrm>
          <a:prstGeom prst="rect">
            <a:avLst/>
          </a:prstGeom>
        </p:spPr>
      </p:pic>
      <p:sp>
        <p:nvSpPr>
          <p:cNvPr id="5" name="Rectángulo 4"/>
          <p:cNvSpPr/>
          <p:nvPr/>
        </p:nvSpPr>
        <p:spPr>
          <a:xfrm>
            <a:off x="3923928" y="3789040"/>
            <a:ext cx="72008"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79777820"/>
      </p:ext>
    </p:extLst>
  </p:cSld>
  <p:clrMapOvr>
    <a:masterClrMapping/>
  </p:clrMapOvr>
  <p:transition spd="slow">
    <p:zoom/>
    <p:sndAc>
      <p:stSnd>
        <p:snd r:embed="rId2" name="wind.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F6D954AC-1E32-476E-B1A9-005D66D7D7AC}"/>
              </a:ext>
            </a:extLst>
          </p:cNvPr>
          <p:cNvSpPr>
            <a:spLocks noGrp="1"/>
          </p:cNvSpPr>
          <p:nvPr>
            <p:ph idx="1"/>
          </p:nvPr>
        </p:nvSpPr>
        <p:spPr>
          <a:xfrm>
            <a:off x="457200" y="404665"/>
            <a:ext cx="8229600" cy="5919936"/>
          </a:xfrm>
        </p:spPr>
        <p:txBody>
          <a:bodyPr/>
          <a:lstStyle/>
          <a:p>
            <a:endParaRPr lang="es-ES" dirty="0"/>
          </a:p>
          <a:p>
            <a:r>
              <a:rPr lang="es-ES" dirty="0"/>
              <a:t>La raíz del árbol de nodos de cualquier página </a:t>
            </a:r>
            <a:r>
              <a:rPr lang="es-ES" dirty="0" smtClean="0"/>
              <a:t>HTML </a:t>
            </a:r>
            <a:r>
              <a:rPr lang="es-ES" dirty="0"/>
              <a:t>siempre es la misma: un nodo de tipo especial denominado </a:t>
            </a:r>
            <a:r>
              <a:rPr lang="es-ES" i="1" dirty="0"/>
              <a:t>"Documento"</a:t>
            </a:r>
            <a:r>
              <a:rPr lang="es-ES" dirty="0"/>
              <a:t>.</a:t>
            </a:r>
          </a:p>
          <a:p>
            <a:r>
              <a:rPr lang="es-ES" dirty="0"/>
              <a:t>A partir de ese nodo raíz, cada etiqueta </a:t>
            </a:r>
            <a:r>
              <a:rPr lang="es-ES" dirty="0" smtClean="0"/>
              <a:t>HTML </a:t>
            </a:r>
            <a:r>
              <a:rPr lang="es-ES" dirty="0"/>
              <a:t>se transforma en un nodo de tipo </a:t>
            </a:r>
            <a:r>
              <a:rPr lang="es-ES" i="1" dirty="0"/>
              <a:t>"Elemento"</a:t>
            </a:r>
            <a:r>
              <a:rPr lang="es-ES" dirty="0"/>
              <a:t>.</a:t>
            </a:r>
          </a:p>
          <a:p>
            <a:r>
              <a:rPr lang="es-ES" dirty="0"/>
              <a:t>De esta forma, del nodo raíz solamente pueden derivar los nodos HEAD y BODY.</a:t>
            </a:r>
          </a:p>
          <a:p>
            <a:r>
              <a:rPr lang="es-ES" dirty="0"/>
              <a:t>Cada etiqueta </a:t>
            </a:r>
            <a:r>
              <a:rPr lang="es-ES" dirty="0" smtClean="0"/>
              <a:t>HTML </a:t>
            </a:r>
            <a:r>
              <a:rPr lang="es-ES" dirty="0"/>
              <a:t>se transforma en un nodo que deriva del nodo correspondiente a su </a:t>
            </a:r>
            <a:r>
              <a:rPr lang="es-ES" i="1" dirty="0"/>
              <a:t>"etiqueta padre"</a:t>
            </a:r>
            <a:r>
              <a:rPr lang="es-ES" dirty="0"/>
              <a:t>.</a:t>
            </a:r>
          </a:p>
        </p:txBody>
      </p:sp>
    </p:spTree>
    <p:extLst>
      <p:ext uri="{BB962C8B-B14F-4D97-AF65-F5344CB8AC3E}">
        <p14:creationId xmlns:p14="http://schemas.microsoft.com/office/powerpoint/2010/main" val="3310743484"/>
      </p:ext>
    </p:extLst>
  </p:cSld>
  <p:clrMapOvr>
    <a:masterClrMapping/>
  </p:clrMapOvr>
  <p:transition spd="slow">
    <p:zoom/>
    <p:sndAc>
      <p:stSnd>
        <p:snd r:embed="rId2" name="wind.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A57D8715-2AE8-4007-BBBF-D3818CB00F69}"/>
              </a:ext>
            </a:extLst>
          </p:cNvPr>
          <p:cNvSpPr>
            <a:spLocks noGrp="1"/>
          </p:cNvSpPr>
          <p:nvPr>
            <p:ph idx="1"/>
          </p:nvPr>
        </p:nvSpPr>
        <p:spPr>
          <a:xfrm>
            <a:off x="457200" y="260649"/>
            <a:ext cx="8229600" cy="6063952"/>
          </a:xfrm>
        </p:spPr>
        <p:txBody>
          <a:bodyPr/>
          <a:lstStyle/>
          <a:p>
            <a:r>
              <a:rPr lang="es-ES" sz="2400" dirty="0"/>
              <a:t>La transformación automática de la página en un árbol de nodos siempre sigue las mismas reglas:</a:t>
            </a:r>
          </a:p>
          <a:p>
            <a:pPr lvl="1"/>
            <a:r>
              <a:rPr lang="es-ES" sz="2400" dirty="0"/>
              <a:t>Las etiquetas </a:t>
            </a:r>
            <a:r>
              <a:rPr lang="es-ES" sz="2400" dirty="0" smtClean="0"/>
              <a:t>HTML </a:t>
            </a:r>
            <a:r>
              <a:rPr lang="es-ES" sz="2400" dirty="0"/>
              <a:t>se transforman en dos nodos: el primero es la propia etiqueta y el segundo nodo es hijo del primero y consiste en el contenido textual de la etiqueta.</a:t>
            </a:r>
          </a:p>
          <a:p>
            <a:pPr lvl="1"/>
            <a:r>
              <a:rPr lang="es-ES" sz="2400" dirty="0"/>
              <a:t>Si una etiqueta </a:t>
            </a:r>
            <a:r>
              <a:rPr lang="es-ES" sz="2400" dirty="0" smtClean="0"/>
              <a:t>HTML </a:t>
            </a:r>
            <a:r>
              <a:rPr lang="es-ES" sz="2400" dirty="0"/>
              <a:t>se encuentra dentro de otra, se sigue el mismo procedimiento anterior, pero los nodos generados serán nodos hijo de su etiqueta padre.</a:t>
            </a:r>
          </a:p>
          <a:p>
            <a:pPr marL="0" indent="0">
              <a:buNone/>
            </a:pPr>
            <a:endParaRPr lang="es-ES" dirty="0"/>
          </a:p>
        </p:txBody>
      </p:sp>
      <p:pic>
        <p:nvPicPr>
          <p:cNvPr id="4" name="Picture 2">
            <a:extLst>
              <a:ext uri="{FF2B5EF4-FFF2-40B4-BE49-F238E27FC236}">
                <a16:creationId xmlns:a16="http://schemas.microsoft.com/office/drawing/2014/main" xmlns="" id="{D1A424FE-84D1-4132-A2B8-4980715C8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4005064"/>
            <a:ext cx="26098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340728"/>
      </p:ext>
    </p:extLst>
  </p:cSld>
  <p:clrMapOvr>
    <a:masterClrMapping/>
  </p:clrMapOvr>
  <p:transition spd="slow">
    <p:zoom/>
    <p:sndAc>
      <p:stSnd>
        <p:snd r:embed="rId2" name="wind.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3F7B12F5-E696-4C44-AE11-18E5F775BC49}"/>
              </a:ext>
            </a:extLst>
          </p:cNvPr>
          <p:cNvSpPr>
            <a:spLocks noGrp="1"/>
          </p:cNvSpPr>
          <p:nvPr>
            <p:ph idx="1"/>
          </p:nvPr>
        </p:nvSpPr>
        <p:spPr>
          <a:xfrm>
            <a:off x="457200" y="332657"/>
            <a:ext cx="8229600" cy="5991944"/>
          </a:xfrm>
        </p:spPr>
        <p:txBody>
          <a:bodyPr/>
          <a:lstStyle/>
          <a:p>
            <a:r>
              <a:rPr lang="es-ES" dirty="0"/>
              <a:t>Tipos de Nodos:</a:t>
            </a:r>
          </a:p>
          <a:p>
            <a:pPr lvl="1"/>
            <a:r>
              <a:rPr lang="es-ES" u="sng" dirty="0" err="1"/>
              <a:t>Document</a:t>
            </a:r>
            <a:r>
              <a:rPr lang="es-ES" dirty="0"/>
              <a:t>, nodo raíz del que derivan todos los demás nodos del árbol.</a:t>
            </a:r>
          </a:p>
          <a:p>
            <a:pPr lvl="1"/>
            <a:r>
              <a:rPr lang="es-ES" u="sng" dirty="0" err="1"/>
              <a:t>Element</a:t>
            </a:r>
            <a:r>
              <a:rPr lang="es-ES" dirty="0"/>
              <a:t>, representa cada una de las etiquetas </a:t>
            </a:r>
            <a:r>
              <a:rPr lang="es-ES" dirty="0" smtClean="0"/>
              <a:t>HTML</a:t>
            </a:r>
            <a:r>
              <a:rPr lang="es-ES" dirty="0"/>
              <a:t>. Se trata del único nodo que puede contener atributos y el único del que pueden derivar otros nodos.</a:t>
            </a:r>
          </a:p>
          <a:p>
            <a:pPr lvl="1"/>
            <a:r>
              <a:rPr lang="es-ES" u="sng" dirty="0" err="1"/>
              <a:t>Attr</a:t>
            </a:r>
            <a:r>
              <a:rPr lang="es-ES" dirty="0"/>
              <a:t>, se define un nodo de este tipo para representar cada uno de los atributos de las etiquetas </a:t>
            </a:r>
            <a:r>
              <a:rPr lang="es-ES" dirty="0" smtClean="0"/>
              <a:t>HTML</a:t>
            </a:r>
            <a:r>
              <a:rPr lang="es-ES" dirty="0"/>
              <a:t>, es decir, uno por cada par atributo=valor.</a:t>
            </a:r>
          </a:p>
          <a:p>
            <a:pPr lvl="1"/>
            <a:r>
              <a:rPr lang="es-ES" u="sng" dirty="0"/>
              <a:t>Text</a:t>
            </a:r>
            <a:r>
              <a:rPr lang="es-ES" dirty="0"/>
              <a:t>, nodo que contiene el texto encerrado por una etiqueta </a:t>
            </a:r>
            <a:r>
              <a:rPr lang="es-ES" dirty="0" smtClean="0"/>
              <a:t>HTML</a:t>
            </a:r>
            <a:r>
              <a:rPr lang="es-ES" dirty="0"/>
              <a:t>.</a:t>
            </a:r>
          </a:p>
          <a:p>
            <a:pPr lvl="1"/>
            <a:r>
              <a:rPr lang="es-ES" u="sng" dirty="0" err="1"/>
              <a:t>Comment</a:t>
            </a:r>
            <a:r>
              <a:rPr lang="es-ES" dirty="0"/>
              <a:t>, representa los comentarios incluidos en la página </a:t>
            </a:r>
            <a:r>
              <a:rPr lang="es-ES" dirty="0" smtClean="0"/>
              <a:t>HTML</a:t>
            </a:r>
            <a:r>
              <a:rPr lang="es-ES" dirty="0"/>
              <a:t>.</a:t>
            </a:r>
          </a:p>
          <a:p>
            <a:endParaRPr lang="es-ES" dirty="0"/>
          </a:p>
        </p:txBody>
      </p:sp>
    </p:spTree>
    <p:extLst>
      <p:ext uri="{BB962C8B-B14F-4D97-AF65-F5344CB8AC3E}">
        <p14:creationId xmlns:p14="http://schemas.microsoft.com/office/powerpoint/2010/main" val="1313684681"/>
      </p:ext>
    </p:extLst>
  </p:cSld>
  <p:clrMapOvr>
    <a:masterClrMapping/>
  </p:clrMapOvr>
  <p:transition spd="slow">
    <p:zoom/>
    <p:sndAc>
      <p:stSnd>
        <p:snd r:embed="rId2" name="wind.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0E00C8D1-56DE-47F9-9C1A-346C53D9956B}"/>
              </a:ext>
            </a:extLst>
          </p:cNvPr>
          <p:cNvSpPr>
            <a:spLocks noGrp="1"/>
          </p:cNvSpPr>
          <p:nvPr>
            <p:ph idx="1"/>
          </p:nvPr>
        </p:nvSpPr>
        <p:spPr>
          <a:xfrm>
            <a:off x="457200" y="476673"/>
            <a:ext cx="8229600" cy="5847928"/>
          </a:xfrm>
        </p:spPr>
        <p:txBody>
          <a:bodyPr/>
          <a:lstStyle/>
          <a:p>
            <a:pPr marL="0" indent="0">
              <a:buNone/>
            </a:pPr>
            <a:r>
              <a:rPr lang="es-ES" dirty="0"/>
              <a:t>Funciones DOM de acceso directo:</a:t>
            </a:r>
          </a:p>
          <a:p>
            <a:r>
              <a:rPr lang="es-ES" i="1" dirty="0" err="1"/>
              <a:t>getElementsByTagName</a:t>
            </a:r>
            <a:r>
              <a:rPr lang="es-ES" dirty="0"/>
              <a:t>():</a:t>
            </a:r>
          </a:p>
          <a:p>
            <a:pPr lvl="2"/>
            <a:r>
              <a:rPr lang="es-ES" dirty="0"/>
              <a:t>obtiene todos los elementos de la página </a:t>
            </a:r>
            <a:r>
              <a:rPr lang="es-ES" dirty="0" smtClean="0"/>
              <a:t>HTML </a:t>
            </a:r>
            <a:r>
              <a:rPr lang="es-ES" dirty="0"/>
              <a:t>cuya etiqueta sea igual que el parámetro que se le pasa a la función.</a:t>
            </a:r>
          </a:p>
          <a:p>
            <a:pPr marL="914400" lvl="2" indent="0">
              <a:buNone/>
            </a:pPr>
            <a:r>
              <a:rPr lang="es-ES" dirty="0"/>
              <a:t>Ejemplo: Obtener todos los </a:t>
            </a:r>
            <a:r>
              <a:rPr lang="es-ES" dirty="0" err="1"/>
              <a:t>parrafos</a:t>
            </a:r>
            <a:r>
              <a:rPr lang="es-ES" dirty="0"/>
              <a:t> de una página:</a:t>
            </a:r>
          </a:p>
          <a:p>
            <a:pPr marL="914400" lvl="2" indent="0">
              <a:buNone/>
            </a:pPr>
            <a:r>
              <a:rPr lang="es-ES" sz="2000" dirty="0" err="1">
                <a:latin typeface="Consolas" panose="020B0609020204030204" pitchFamily="49" charset="0"/>
              </a:rPr>
              <a:t>var</a:t>
            </a:r>
            <a:r>
              <a:rPr lang="es-ES" sz="2000" dirty="0">
                <a:latin typeface="Consolas" panose="020B0609020204030204" pitchFamily="49" charset="0"/>
              </a:rPr>
              <a:t> </a:t>
            </a:r>
            <a:r>
              <a:rPr lang="es-ES" sz="2000" dirty="0" err="1">
                <a:latin typeface="Consolas" panose="020B0609020204030204" pitchFamily="49" charset="0"/>
              </a:rPr>
              <a:t>parrafos</a:t>
            </a:r>
            <a:r>
              <a:rPr lang="es-ES" sz="2000" dirty="0">
                <a:latin typeface="Consolas" panose="020B0609020204030204" pitchFamily="49" charset="0"/>
              </a:rPr>
              <a:t> = </a:t>
            </a:r>
            <a:r>
              <a:rPr lang="es-ES" sz="2000" dirty="0" err="1">
                <a:latin typeface="Consolas" panose="020B0609020204030204" pitchFamily="49" charset="0"/>
              </a:rPr>
              <a:t>document.getElementsByTagName</a:t>
            </a:r>
            <a:r>
              <a:rPr lang="es-ES" sz="2000" dirty="0">
                <a:latin typeface="Consolas" panose="020B0609020204030204" pitchFamily="49" charset="0"/>
              </a:rPr>
              <a:t>("p");</a:t>
            </a:r>
          </a:p>
          <a:p>
            <a:pPr marL="914400" lvl="2" indent="0">
              <a:buNone/>
            </a:pPr>
            <a:r>
              <a:rPr lang="es-ES" dirty="0"/>
              <a:t>El valor devuelto es un array de nodos DOM.</a:t>
            </a:r>
          </a:p>
          <a:p>
            <a:pPr marL="914400" lvl="2" indent="0">
              <a:buNone/>
            </a:pPr>
            <a:r>
              <a:rPr lang="es-ES" dirty="0"/>
              <a:t>Por tanto:</a:t>
            </a:r>
          </a:p>
          <a:p>
            <a:pPr marL="914400" lvl="2" indent="0">
              <a:buNone/>
            </a:pPr>
            <a:r>
              <a:rPr lang="es-ES" dirty="0"/>
              <a:t> </a:t>
            </a:r>
            <a:r>
              <a:rPr lang="es-ES" dirty="0">
                <a:sym typeface="Wingdings" panose="05000000000000000000" pitchFamily="2" charset="2"/>
              </a:rPr>
              <a:t> </a:t>
            </a:r>
            <a:r>
              <a:rPr lang="es-ES" dirty="0" err="1">
                <a:latin typeface="Consolas" panose="020B0609020204030204" pitchFamily="49" charset="0"/>
              </a:rPr>
              <a:t>var</a:t>
            </a:r>
            <a:r>
              <a:rPr lang="es-ES" dirty="0">
                <a:latin typeface="Consolas" panose="020B0609020204030204" pitchFamily="49" charset="0"/>
              </a:rPr>
              <a:t> </a:t>
            </a:r>
            <a:r>
              <a:rPr lang="es-ES" dirty="0" err="1">
                <a:latin typeface="Consolas" panose="020B0609020204030204" pitchFamily="49" charset="0"/>
              </a:rPr>
              <a:t>primerParrafo</a:t>
            </a:r>
            <a:r>
              <a:rPr lang="es-ES" dirty="0">
                <a:latin typeface="Consolas" panose="020B0609020204030204" pitchFamily="49" charset="0"/>
              </a:rPr>
              <a:t> = </a:t>
            </a:r>
            <a:r>
              <a:rPr lang="es-ES" dirty="0" err="1">
                <a:latin typeface="Consolas" panose="020B0609020204030204" pitchFamily="49" charset="0"/>
              </a:rPr>
              <a:t>parrafos</a:t>
            </a:r>
            <a:r>
              <a:rPr lang="es-ES" dirty="0">
                <a:latin typeface="Consolas" panose="020B0609020204030204" pitchFamily="49" charset="0"/>
              </a:rPr>
              <a:t>[0];</a:t>
            </a:r>
          </a:p>
          <a:p>
            <a:pPr lvl="2">
              <a:buFont typeface="Wingdings"/>
              <a:buChar char="à"/>
            </a:pPr>
            <a:r>
              <a:rPr lang="nn-NO" sz="2000" dirty="0">
                <a:latin typeface="Consolas" panose="020B0609020204030204" pitchFamily="49" charset="0"/>
              </a:rPr>
              <a:t>for(var i=0; i&lt;parrafos.length; i++) { var parrafo = parrafos[i]; }</a:t>
            </a:r>
          </a:p>
          <a:p>
            <a:pPr lvl="2"/>
            <a:r>
              <a:rPr lang="nn-NO" dirty="0"/>
              <a:t>Se puede aplicar de forma recursiva. Ejemplo: obtener todos los enlaces del primer párrafo de la página.</a:t>
            </a:r>
          </a:p>
          <a:p>
            <a:pPr marL="914400" lvl="2" indent="0">
              <a:buNone/>
            </a:pPr>
            <a:r>
              <a:rPr lang="es-ES" sz="1800" dirty="0" err="1">
                <a:latin typeface="Consolas" panose="020B0609020204030204" pitchFamily="49" charset="0"/>
              </a:rPr>
              <a:t>var</a:t>
            </a:r>
            <a:r>
              <a:rPr lang="es-ES" sz="1800" dirty="0">
                <a:latin typeface="Consolas" panose="020B0609020204030204" pitchFamily="49" charset="0"/>
              </a:rPr>
              <a:t> </a:t>
            </a:r>
            <a:r>
              <a:rPr lang="es-ES" sz="1800" dirty="0" err="1">
                <a:latin typeface="Consolas" panose="020B0609020204030204" pitchFamily="49" charset="0"/>
              </a:rPr>
              <a:t>parrafos</a:t>
            </a:r>
            <a:r>
              <a:rPr lang="es-ES" sz="1800" dirty="0">
                <a:latin typeface="Consolas" panose="020B0609020204030204" pitchFamily="49" charset="0"/>
              </a:rPr>
              <a:t> = </a:t>
            </a:r>
            <a:r>
              <a:rPr lang="es-ES" sz="1800" dirty="0" err="1">
                <a:latin typeface="Consolas" panose="020B0609020204030204" pitchFamily="49" charset="0"/>
              </a:rPr>
              <a:t>document.getElementsByTagName</a:t>
            </a:r>
            <a:r>
              <a:rPr lang="es-ES" sz="1800" dirty="0">
                <a:latin typeface="Consolas" panose="020B0609020204030204" pitchFamily="49" charset="0"/>
              </a:rPr>
              <a:t>("p"); </a:t>
            </a:r>
          </a:p>
          <a:p>
            <a:pPr marL="914400" lvl="2" indent="0">
              <a:buNone/>
            </a:pPr>
            <a:r>
              <a:rPr lang="es-ES" sz="1800" dirty="0" err="1">
                <a:latin typeface="Consolas" panose="020B0609020204030204" pitchFamily="49" charset="0"/>
              </a:rPr>
              <a:t>var</a:t>
            </a:r>
            <a:r>
              <a:rPr lang="es-ES" sz="1800" dirty="0">
                <a:latin typeface="Consolas" panose="020B0609020204030204" pitchFamily="49" charset="0"/>
              </a:rPr>
              <a:t> </a:t>
            </a:r>
            <a:r>
              <a:rPr lang="es-ES" sz="1800" dirty="0" err="1">
                <a:latin typeface="Consolas" panose="020B0609020204030204" pitchFamily="49" charset="0"/>
              </a:rPr>
              <a:t>primerParrafo</a:t>
            </a:r>
            <a:r>
              <a:rPr lang="es-ES" sz="1800" dirty="0">
                <a:latin typeface="Consolas" panose="020B0609020204030204" pitchFamily="49" charset="0"/>
              </a:rPr>
              <a:t> = </a:t>
            </a:r>
            <a:r>
              <a:rPr lang="es-ES" sz="1800" dirty="0" err="1">
                <a:latin typeface="Consolas" panose="020B0609020204030204" pitchFamily="49" charset="0"/>
              </a:rPr>
              <a:t>parrafos</a:t>
            </a:r>
            <a:r>
              <a:rPr lang="es-ES" sz="1800" dirty="0">
                <a:latin typeface="Consolas" panose="020B0609020204030204" pitchFamily="49" charset="0"/>
              </a:rPr>
              <a:t>[0]; </a:t>
            </a:r>
          </a:p>
          <a:p>
            <a:pPr marL="914400" lvl="2" indent="0">
              <a:buNone/>
            </a:pPr>
            <a:r>
              <a:rPr lang="es-ES" sz="1800" dirty="0" err="1">
                <a:latin typeface="Consolas" panose="020B0609020204030204" pitchFamily="49" charset="0"/>
              </a:rPr>
              <a:t>var</a:t>
            </a:r>
            <a:r>
              <a:rPr lang="es-ES" sz="1800" dirty="0">
                <a:latin typeface="Consolas" panose="020B0609020204030204" pitchFamily="49" charset="0"/>
              </a:rPr>
              <a:t> enlaces = </a:t>
            </a:r>
            <a:r>
              <a:rPr lang="es-ES" sz="1800" dirty="0" err="1">
                <a:latin typeface="Consolas" panose="020B0609020204030204" pitchFamily="49" charset="0"/>
              </a:rPr>
              <a:t>primerParrafo.getElementsByTagName</a:t>
            </a:r>
            <a:r>
              <a:rPr lang="es-ES" sz="1800" dirty="0">
                <a:latin typeface="Consolas" panose="020B0609020204030204" pitchFamily="49" charset="0"/>
              </a:rPr>
              <a:t>("a");</a:t>
            </a:r>
          </a:p>
          <a:p>
            <a:endParaRPr lang="es-ES" dirty="0"/>
          </a:p>
          <a:p>
            <a:pPr marL="0" indent="0">
              <a:buNone/>
            </a:pPr>
            <a:endParaRPr lang="es-ES" dirty="0"/>
          </a:p>
        </p:txBody>
      </p:sp>
    </p:spTree>
    <p:extLst>
      <p:ext uri="{BB962C8B-B14F-4D97-AF65-F5344CB8AC3E}">
        <p14:creationId xmlns:p14="http://schemas.microsoft.com/office/powerpoint/2010/main" val="3468629879"/>
      </p:ext>
    </p:extLst>
  </p:cSld>
  <p:clrMapOvr>
    <a:masterClrMapping/>
  </p:clrMapOvr>
  <p:transition spd="slow">
    <p:zoom/>
    <p:sndAc>
      <p:stSnd>
        <p:snd r:embed="rId2" name="wind.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5A86C8FB-2E07-48CA-BE9C-E5C0CE2CF83F}"/>
              </a:ext>
            </a:extLst>
          </p:cNvPr>
          <p:cNvSpPr>
            <a:spLocks noGrp="1"/>
          </p:cNvSpPr>
          <p:nvPr>
            <p:ph idx="1"/>
          </p:nvPr>
        </p:nvSpPr>
        <p:spPr>
          <a:xfrm>
            <a:off x="457200" y="332657"/>
            <a:ext cx="8229600" cy="5991944"/>
          </a:xfrm>
        </p:spPr>
        <p:txBody>
          <a:bodyPr/>
          <a:lstStyle/>
          <a:p>
            <a:r>
              <a:rPr lang="es-ES" i="1" dirty="0" err="1"/>
              <a:t>getElementsByName</a:t>
            </a:r>
            <a:r>
              <a:rPr lang="es-ES" i="1" dirty="0"/>
              <a:t>() </a:t>
            </a:r>
            <a:r>
              <a:rPr lang="es-ES" dirty="0"/>
              <a:t>:</a:t>
            </a:r>
          </a:p>
          <a:p>
            <a:pPr lvl="1">
              <a:buFont typeface="Arial" panose="020B0604020202020204" pitchFamily="34" charset="0"/>
              <a:buChar char="•"/>
            </a:pPr>
            <a:r>
              <a:rPr lang="es-ES" dirty="0"/>
              <a:t>Se buscan los elementos cuyo atributo </a:t>
            </a:r>
            <a:r>
              <a:rPr lang="es-ES" dirty="0" err="1"/>
              <a:t>name</a:t>
            </a:r>
            <a:r>
              <a:rPr lang="es-ES" dirty="0"/>
              <a:t> sea igual al parámetro proporcionado.</a:t>
            </a:r>
          </a:p>
          <a:p>
            <a:pPr marL="457200" lvl="1" indent="0">
              <a:buNone/>
            </a:pPr>
            <a:r>
              <a:rPr lang="es-ES" dirty="0"/>
              <a:t>Ejemplo: se obtiene directamente el único párrafo con el nombre indicado:</a:t>
            </a:r>
          </a:p>
          <a:p>
            <a:pPr marL="457200" lvl="1" indent="0">
              <a:buNone/>
            </a:pPr>
            <a:r>
              <a:rPr lang="es-ES" sz="2000" dirty="0" err="1">
                <a:latin typeface="Consolas" panose="020B0609020204030204" pitchFamily="49" charset="0"/>
              </a:rPr>
              <a:t>var</a:t>
            </a:r>
            <a:r>
              <a:rPr lang="es-ES" sz="2000" dirty="0">
                <a:latin typeface="Consolas" panose="020B0609020204030204" pitchFamily="49" charset="0"/>
              </a:rPr>
              <a:t> </a:t>
            </a:r>
            <a:r>
              <a:rPr lang="es-ES" sz="2000" dirty="0" err="1">
                <a:latin typeface="Consolas" panose="020B0609020204030204" pitchFamily="49" charset="0"/>
              </a:rPr>
              <a:t>parrafoEspecial</a:t>
            </a:r>
            <a:r>
              <a:rPr lang="es-ES" sz="2000" dirty="0">
                <a:latin typeface="Consolas" panose="020B0609020204030204" pitchFamily="49" charset="0"/>
              </a:rPr>
              <a:t> = </a:t>
            </a:r>
            <a:r>
              <a:rPr lang="es-ES" sz="2000" dirty="0" err="1">
                <a:latin typeface="Consolas" panose="020B0609020204030204" pitchFamily="49" charset="0"/>
              </a:rPr>
              <a:t>document.getElementsByName</a:t>
            </a:r>
            <a:r>
              <a:rPr lang="es-ES" sz="2000" dirty="0">
                <a:latin typeface="Consolas" panose="020B0609020204030204" pitchFamily="49" charset="0"/>
              </a:rPr>
              <a:t>("especial");</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979398915"/>
      </p:ext>
    </p:extLst>
  </p:cSld>
  <p:clrMapOvr>
    <a:masterClrMapping/>
  </p:clrMapOvr>
  <p:transition spd="slow">
    <p:zoom/>
    <p:sndAc>
      <p:stSnd>
        <p:snd r:embed="rId2" name="wind.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0B12D95-D4AB-4E2E-9502-D204A080DAEF}"/>
              </a:ext>
            </a:extLst>
          </p:cNvPr>
          <p:cNvSpPr>
            <a:spLocks noGrp="1"/>
          </p:cNvSpPr>
          <p:nvPr>
            <p:ph idx="1"/>
          </p:nvPr>
        </p:nvSpPr>
        <p:spPr>
          <a:xfrm>
            <a:off x="457200" y="404665"/>
            <a:ext cx="8229600" cy="5919936"/>
          </a:xfrm>
        </p:spPr>
        <p:txBody>
          <a:bodyPr/>
          <a:lstStyle/>
          <a:p>
            <a:r>
              <a:rPr lang="es-ES" i="1" dirty="0" err="1"/>
              <a:t>getElementById</a:t>
            </a:r>
            <a:r>
              <a:rPr lang="es-ES" i="1" dirty="0"/>
              <a:t>()</a:t>
            </a:r>
            <a:r>
              <a:rPr lang="es-ES" dirty="0"/>
              <a:t>:</a:t>
            </a:r>
          </a:p>
          <a:p>
            <a:pPr lvl="1"/>
            <a:r>
              <a:rPr lang="es-MX" dirty="0"/>
              <a:t>Se trata de la función preferida para acceder directamente a un nodo y poder leer o modificar sus propiedades.</a:t>
            </a:r>
          </a:p>
          <a:p>
            <a:pPr lvl="1"/>
            <a:r>
              <a:rPr lang="es-MX" dirty="0"/>
              <a:t>Devuelve el elemento </a:t>
            </a:r>
            <a:r>
              <a:rPr lang="es-MX" dirty="0" smtClean="0"/>
              <a:t>HTML </a:t>
            </a:r>
            <a:r>
              <a:rPr lang="es-MX" dirty="0"/>
              <a:t>cuyo atributo id coincide con el parámetro indicado en la función. Como el atributo id debe ser único para cada elemento de una misma página, la función devuelve únicamente el nodo deseado.</a:t>
            </a:r>
          </a:p>
          <a:p>
            <a:pPr lvl="1"/>
            <a:r>
              <a:rPr lang="es-MX" dirty="0"/>
              <a:t>Ejemplo : </a:t>
            </a:r>
          </a:p>
          <a:p>
            <a:pPr marL="393700" lvl="1" indent="0">
              <a:buNone/>
            </a:pPr>
            <a:r>
              <a:rPr lang="pt-BR" dirty="0">
                <a:latin typeface="Consolas" panose="020B0609020204030204" pitchFamily="49" charset="0"/>
              </a:rPr>
              <a:t>var </a:t>
            </a:r>
            <a:r>
              <a:rPr lang="pt-BR" dirty="0" err="1">
                <a:latin typeface="Consolas" panose="020B0609020204030204" pitchFamily="49" charset="0"/>
              </a:rPr>
              <a:t>cabecera</a:t>
            </a:r>
            <a:r>
              <a:rPr lang="pt-BR" dirty="0">
                <a:latin typeface="Consolas" panose="020B0609020204030204" pitchFamily="49" charset="0"/>
              </a:rPr>
              <a:t> = </a:t>
            </a:r>
            <a:r>
              <a:rPr lang="pt-BR" dirty="0" err="1">
                <a:latin typeface="Consolas" panose="020B0609020204030204" pitchFamily="49" charset="0"/>
              </a:rPr>
              <a:t>document.getElementById</a:t>
            </a:r>
            <a:r>
              <a:rPr lang="pt-BR" dirty="0">
                <a:latin typeface="Consolas" panose="020B0609020204030204" pitchFamily="49" charset="0"/>
              </a:rPr>
              <a:t>("</a:t>
            </a:r>
            <a:r>
              <a:rPr lang="pt-BR" dirty="0" err="1">
                <a:latin typeface="Consolas" panose="020B0609020204030204" pitchFamily="49" charset="0"/>
              </a:rPr>
              <a:t>cabecera</a:t>
            </a:r>
            <a:r>
              <a:rPr lang="pt-BR" dirty="0">
                <a:latin typeface="Consolas" panose="020B0609020204030204" pitchFamily="49" charset="0"/>
              </a:rPr>
              <a:t>");  </a:t>
            </a:r>
          </a:p>
          <a:p>
            <a:pPr marL="393700" lvl="1" indent="0">
              <a:buNone/>
            </a:pPr>
            <a:r>
              <a:rPr lang="pt-BR" dirty="0">
                <a:latin typeface="Consolas" panose="020B0609020204030204" pitchFamily="49" charset="0"/>
              </a:rPr>
              <a:t> &lt;</a:t>
            </a:r>
            <a:r>
              <a:rPr lang="pt-BR" dirty="0" err="1">
                <a:latin typeface="Consolas" panose="020B0609020204030204" pitchFamily="49" charset="0"/>
              </a:rPr>
              <a:t>div</a:t>
            </a:r>
            <a:r>
              <a:rPr lang="pt-BR" dirty="0">
                <a:latin typeface="Consolas" panose="020B0609020204030204" pitchFamily="49" charset="0"/>
              </a:rPr>
              <a:t> id="</a:t>
            </a:r>
            <a:r>
              <a:rPr lang="pt-BR" dirty="0" err="1">
                <a:latin typeface="Consolas" panose="020B0609020204030204" pitchFamily="49" charset="0"/>
              </a:rPr>
              <a:t>cabecera</a:t>
            </a:r>
            <a:r>
              <a:rPr lang="pt-BR" dirty="0">
                <a:latin typeface="Consolas" panose="020B0609020204030204" pitchFamily="49" charset="0"/>
              </a:rPr>
              <a:t>"&gt; </a:t>
            </a:r>
          </a:p>
          <a:p>
            <a:pPr marL="393700" lvl="1" indent="0">
              <a:buNone/>
            </a:pPr>
            <a:r>
              <a:rPr lang="pt-BR" dirty="0">
                <a:latin typeface="Consolas" panose="020B0609020204030204" pitchFamily="49" charset="0"/>
              </a:rPr>
              <a:t>	&lt;a </a:t>
            </a:r>
            <a:r>
              <a:rPr lang="pt-BR" dirty="0" err="1">
                <a:latin typeface="Consolas" panose="020B0609020204030204" pitchFamily="49" charset="0"/>
              </a:rPr>
              <a:t>href</a:t>
            </a:r>
            <a:r>
              <a:rPr lang="pt-BR" dirty="0">
                <a:latin typeface="Consolas" panose="020B0609020204030204" pitchFamily="49" charset="0"/>
              </a:rPr>
              <a:t>="/" id="logo"&gt;...&lt;/a&gt; </a:t>
            </a:r>
          </a:p>
          <a:p>
            <a:pPr marL="393700" lvl="1" indent="0">
              <a:buNone/>
            </a:pPr>
            <a:r>
              <a:rPr lang="pt-BR" dirty="0">
                <a:latin typeface="Consolas" panose="020B0609020204030204" pitchFamily="49" charset="0"/>
              </a:rPr>
              <a:t>&lt;/</a:t>
            </a:r>
            <a:r>
              <a:rPr lang="pt-BR" dirty="0" err="1">
                <a:latin typeface="Consolas" panose="020B0609020204030204" pitchFamily="49" charset="0"/>
              </a:rPr>
              <a:t>div</a:t>
            </a:r>
            <a:r>
              <a:rPr lang="pt-BR" dirty="0">
                <a:latin typeface="Consolas" panose="020B0609020204030204" pitchFamily="49" charset="0"/>
              </a:rPr>
              <a:t>&gt;</a:t>
            </a:r>
          </a:p>
          <a:p>
            <a:pPr marL="393700" lvl="1" indent="0">
              <a:buNone/>
            </a:pPr>
            <a:endParaRPr lang="es-ES" dirty="0"/>
          </a:p>
        </p:txBody>
      </p:sp>
    </p:spTree>
    <p:extLst>
      <p:ext uri="{BB962C8B-B14F-4D97-AF65-F5344CB8AC3E}">
        <p14:creationId xmlns:p14="http://schemas.microsoft.com/office/powerpoint/2010/main" val="1861621088"/>
      </p:ext>
    </p:extLst>
  </p:cSld>
  <p:clrMapOvr>
    <a:masterClrMapping/>
  </p:clrMapOvr>
  <p:transition spd="slow">
    <p:zoom/>
    <p:sndAc>
      <p:stSnd>
        <p:snd r:embed="rId2" name="wind.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DCB70DEA487A545B677C80EEB19CE41" ma:contentTypeVersion="4" ma:contentTypeDescription="Crear nuevo documento." ma:contentTypeScope="" ma:versionID="d8e8462086fb63a1c463c3e5e982a0c7">
  <xsd:schema xmlns:xsd="http://www.w3.org/2001/XMLSchema" xmlns:xs="http://www.w3.org/2001/XMLSchema" xmlns:p="http://schemas.microsoft.com/office/2006/metadata/properties" xmlns:ns2="9d135851-b8f6-4004-af2f-444391dbed93" targetNamespace="http://schemas.microsoft.com/office/2006/metadata/properties" ma:root="true" ma:fieldsID="b534dfdeda0afbcece299890afb31e4b" ns2:_="">
    <xsd:import namespace="9d135851-b8f6-4004-af2f-444391dbed9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135851-b8f6-4004-af2f-444391dbe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31533B-D4FD-4D24-BF53-4BCEDF34EE0C}"/>
</file>

<file path=customXml/itemProps2.xml><?xml version="1.0" encoding="utf-8"?>
<ds:datastoreItem xmlns:ds="http://schemas.openxmlformats.org/officeDocument/2006/customXml" ds:itemID="{ECF5D436-3B9B-453E-A786-A162561F074E}"/>
</file>

<file path=customXml/itemProps3.xml><?xml version="1.0" encoding="utf-8"?>
<ds:datastoreItem xmlns:ds="http://schemas.openxmlformats.org/officeDocument/2006/customXml" ds:itemID="{CF08783D-83E2-4D0E-B336-46AC19DAE1D1}"/>
</file>

<file path=docProps/app.xml><?xml version="1.0" encoding="utf-8"?>
<Properties xmlns="http://schemas.openxmlformats.org/officeDocument/2006/extended-properties" xmlns:vt="http://schemas.openxmlformats.org/officeDocument/2006/docPropsVTypes">
  <Template>Tema1</Template>
  <TotalTime>4405</TotalTime>
  <Words>404</Words>
  <Application>Microsoft Office PowerPoint</Application>
  <PresentationFormat>Presentación en pantalla (4:3)</PresentationFormat>
  <Paragraphs>61</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Consolas</vt:lpstr>
      <vt:lpstr>Constantia</vt:lpstr>
      <vt:lpstr>Wingdings</vt:lpstr>
      <vt:lpstr>Wingdings 2</vt:lpstr>
      <vt:lpstr>Tema1</vt:lpstr>
      <vt:lpstr>jScript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8</dc:title>
  <dc:creator>DiegoyRosaura</dc:creator>
  <cp:lastModifiedBy>JAVIER VAZQUEZ ALBARRAN</cp:lastModifiedBy>
  <cp:revision>303</cp:revision>
  <dcterms:created xsi:type="dcterms:W3CDTF">2012-09-30T16:13:01Z</dcterms:created>
  <dcterms:modified xsi:type="dcterms:W3CDTF">2021-10-04T10:59:49Z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0x0101005DCB70DEA487A545B677C80EEB19CE41</vt:lpwstr>
  </property>
</Properties>
</file>