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76E84-9BFB-45B5-B281-6960FAB7EDA3}" v="1" dt="2021-10-19T14:12:07.616"/>
    <p1510:client id="{A6F22B63-E15F-4C90-A5F0-A0A2852D398E}" v="2" dt="2021-10-19T14:07:3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ánchez Rodríguez" userId="S::javier.sanchezrodriguez@tajamar365.com::8f1d8153-e0fa-4de7-b16f-f9a4c41602d2" providerId="AD" clId="Web-{60276E84-9BFB-45B5-B281-6960FAB7EDA3}"/>
    <pc:docChg chg="addSld">
      <pc:chgData name="Javier Sánchez Rodríguez" userId="S::javier.sanchezrodriguez@tajamar365.com::8f1d8153-e0fa-4de7-b16f-f9a4c41602d2" providerId="AD" clId="Web-{60276E84-9BFB-45B5-B281-6960FAB7EDA3}" dt="2021-10-19T14:12:07.616" v="0"/>
      <pc:docMkLst>
        <pc:docMk/>
      </pc:docMkLst>
      <pc:sldChg chg="new">
        <pc:chgData name="Javier Sánchez Rodríguez" userId="S::javier.sanchezrodriguez@tajamar365.com::8f1d8153-e0fa-4de7-b16f-f9a4c41602d2" providerId="AD" clId="Web-{60276E84-9BFB-45B5-B281-6960FAB7EDA3}" dt="2021-10-19T14:12:07.616" v="0"/>
        <pc:sldMkLst>
          <pc:docMk/>
          <pc:sldMk cId="1135224325" sldId="259"/>
        </pc:sldMkLst>
      </pc:sldChg>
    </pc:docChg>
  </pc:docChgLst>
  <pc:docChgLst>
    <pc:chgData name="Nicole Martínez De Jesús" userId="S::nicole.martinez@tajamar365.com::f2966d45-a008-42e8-89b1-ac60c4b0d777" providerId="AD" clId="Web-{A6F22B63-E15F-4C90-A5F0-A0A2852D398E}"/>
    <pc:docChg chg="modSld">
      <pc:chgData name="Nicole Martínez De Jesús" userId="S::nicole.martinez@tajamar365.com::f2966d45-a008-42e8-89b1-ac60c4b0d777" providerId="AD" clId="Web-{A6F22B63-E15F-4C90-A5F0-A0A2852D398E}" dt="2021-10-19T14:07:33.487" v="1" actId="20577"/>
      <pc:docMkLst>
        <pc:docMk/>
      </pc:docMkLst>
      <pc:sldChg chg="modSp">
        <pc:chgData name="Nicole Martínez De Jesús" userId="S::nicole.martinez@tajamar365.com::f2966d45-a008-42e8-89b1-ac60c4b0d777" providerId="AD" clId="Web-{A6F22B63-E15F-4C90-A5F0-A0A2852D398E}" dt="2021-10-19T14:07:33.487" v="1" actId="20577"/>
        <pc:sldMkLst>
          <pc:docMk/>
          <pc:sldMk cId="3502172790" sldId="257"/>
        </pc:sldMkLst>
        <pc:spChg chg="mod">
          <ac:chgData name="Nicole Martínez De Jesús" userId="S::nicole.martinez@tajamar365.com::f2966d45-a008-42e8-89b1-ac60c4b0d777" providerId="AD" clId="Web-{A6F22B63-E15F-4C90-A5F0-A0A2852D398E}" dt="2021-10-19T14:07:33.487" v="1" actId="20577"/>
          <ac:spMkLst>
            <pc:docMk/>
            <pc:sldMk cId="350217279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es-MX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MX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s-MX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es un entorno JavaScript que nos permite ejecutar en el servidor, de manera asíncrona, con una arquitectura orientada a eventos y basado en el motor V8 de Google. Es una plataforma que avanza muy rápidamente y cada vez está más presente en el mercado.</a:t>
            </a:r>
          </a:p>
          <a:p>
            <a:r>
              <a:rPr lang="es-MX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mas información consultar https://www.drauta.com/que-es-nodejs-y-para-que-sirve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/>
              <a:t>0- Instalación Angular</a:t>
            </a:r>
            <a:endParaRPr lang="es-ES" b="1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r>
              <a:rPr lang="es-ES"/>
              <a:t>Paso 1. Instalar </a:t>
            </a:r>
            <a:r>
              <a:rPr lang="es-ES" err="1"/>
              <a:t>NodeJS</a:t>
            </a:r>
            <a:r>
              <a:rPr lang="es-ES"/>
              <a:t> en su ultima versión, para eso entraremos a su web oficial y descargaremos el instalador más actualizado https://nodejs.org/es/</a:t>
            </a:r>
          </a:p>
          <a:p>
            <a:r>
              <a:rPr lang="es-ES"/>
              <a:t>Paso 2. Actualizar NPM, el gestor de paquetes de </a:t>
            </a:r>
            <a:r>
              <a:rPr lang="es-ES" err="1"/>
              <a:t>node</a:t>
            </a:r>
            <a:r>
              <a:rPr lang="es-ES"/>
              <a:t>, para bajarnos las dependencias más actuales: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</a:t>
            </a:r>
            <a:r>
              <a:rPr lang="es-ES" b="1" i="1" err="1"/>
              <a:t>install</a:t>
            </a:r>
            <a:r>
              <a:rPr lang="es-ES" b="1" i="1"/>
              <a:t> -g </a:t>
            </a:r>
            <a:r>
              <a:rPr lang="es-ES" b="1" i="1" err="1"/>
              <a:t>npm@latest</a:t>
            </a:r>
            <a:endParaRPr lang="es-ES" b="1" i="1"/>
          </a:p>
          <a:p>
            <a:r>
              <a:rPr lang="es-ES"/>
              <a:t>Paso 3. Borrar la cache de NPM: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cache </a:t>
            </a:r>
            <a:r>
              <a:rPr lang="es-ES" b="1" i="1" err="1"/>
              <a:t>clean</a:t>
            </a:r>
            <a:r>
              <a:rPr lang="es-ES" b="1" i="1"/>
              <a:t> --</a:t>
            </a:r>
            <a:r>
              <a:rPr lang="es-ES" b="1" i="1" err="1"/>
              <a:t>force</a:t>
            </a:r>
            <a:endParaRPr lang="es-ES" b="1" i="1"/>
          </a:p>
          <a:p>
            <a:r>
              <a:rPr lang="es-ES"/>
              <a:t>Paso 4. Desactivar las auditorias de NPM para evitar fallos: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set </a:t>
            </a:r>
            <a:r>
              <a:rPr lang="es-ES" b="1" i="1" err="1"/>
              <a:t>audit</a:t>
            </a:r>
            <a:r>
              <a:rPr lang="es-ES" b="1" i="1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/>
              <a:t>Paso 5. Desinstalar los paquetes anteriores de Angular CLI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</a:t>
            </a:r>
            <a:r>
              <a:rPr lang="es-ES" b="1" i="1" err="1"/>
              <a:t>uninstall</a:t>
            </a:r>
            <a:r>
              <a:rPr lang="es-ES" b="1" i="1"/>
              <a:t> -g angular-cli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</a:t>
            </a:r>
            <a:r>
              <a:rPr lang="es-ES" b="1" i="1" err="1"/>
              <a:t>uninstall</a:t>
            </a:r>
            <a:r>
              <a:rPr lang="es-ES" b="1" i="1"/>
              <a:t> -g @angular/cli</a:t>
            </a:r>
          </a:p>
          <a:p>
            <a:pPr marL="393700" lvl="1" indent="0">
              <a:buNone/>
            </a:pPr>
            <a:endParaRPr lang="es-ES" b="1" i="1"/>
          </a:p>
          <a:p>
            <a:r>
              <a:rPr lang="es-ES"/>
              <a:t>Paso 6. Borrar la cache de NPM de nuevo: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cache </a:t>
            </a:r>
            <a:r>
              <a:rPr lang="es-ES" b="1" i="1" err="1"/>
              <a:t>clean</a:t>
            </a:r>
            <a:r>
              <a:rPr lang="es-ES" b="1" i="1"/>
              <a:t> –</a:t>
            </a:r>
            <a:r>
              <a:rPr lang="es-ES" b="1" i="1" err="1"/>
              <a:t>force</a:t>
            </a:r>
            <a:endParaRPr lang="es-ES" b="1" i="1"/>
          </a:p>
          <a:p>
            <a:pPr marL="393700" lvl="1" indent="0">
              <a:buNone/>
            </a:pPr>
            <a:endParaRPr lang="es-ES" b="1" i="1"/>
          </a:p>
          <a:p>
            <a:r>
              <a:rPr lang="es-ES"/>
              <a:t>Paso 7. Instalar la última versión de Angular CLI para instalar Angular :</a:t>
            </a:r>
          </a:p>
          <a:p>
            <a:pPr marL="393700" lvl="1" indent="0">
              <a:buNone/>
            </a:pPr>
            <a:r>
              <a:rPr lang="es-ES" b="1" i="1"/>
              <a:t>	</a:t>
            </a:r>
            <a:r>
              <a:rPr lang="es-ES" b="1" i="1" err="1"/>
              <a:t>npm</a:t>
            </a:r>
            <a:r>
              <a:rPr lang="es-ES" b="1" i="1"/>
              <a:t> </a:t>
            </a:r>
            <a:r>
              <a:rPr lang="es-ES" b="1" i="1" err="1"/>
              <a:t>install</a:t>
            </a:r>
            <a:r>
              <a:rPr lang="es-ES" b="1" i="1"/>
              <a:t> -g @angular/cli@latest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416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E8575-A95D-40A2-B1D0-881764C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8E757-3BF7-4B71-BB73-E0DB445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22432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7FF85-C4C2-4F7A-8904-5E5C0DAAB3ED}">
  <ds:schemaRefs>
    <ds:schemaRef ds:uri="9d135851-b8f6-4004-af2f-444391dbe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970FF0-7392-40AB-8358-4EA30E1ED7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4F9C0-FA52-4D7F-A34B-895166184E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On-screen Show (4:3)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Tema1</vt:lpstr>
      <vt:lpstr>ANGULAR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revision>1</cp:revision>
  <dcterms:created xsi:type="dcterms:W3CDTF">2012-09-30T16:13:01Z</dcterms:created>
  <dcterms:modified xsi:type="dcterms:W3CDTF">2021-10-19T14:12:08Z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