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ProximaNova-italic.fntdata"/><Relationship Id="rId12" Type="http://schemas.openxmlformats.org/officeDocument/2006/relationships/slide" Target="slides/slide8.xml"/><Relationship Id="rId56" Type="http://schemas.openxmlformats.org/officeDocument/2006/relationships/font" Target="fonts/ProximaNov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ProximaNova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MySQL, MSSQL, Oracle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we’ll look at SQL examples later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each color is a different file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files are distributed across nodes; you don’t know where those nodes are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have to use some sort of interface (like a hadoop UI or API) to work with the data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Kaggle competitions vs real world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lots of different options for each of these; no one “correct” solution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this is the most important process for big data analysis, mapreduce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just a basic overview of Splunk’s data storage; somewhat similar to Hadoop in that data is replicated across several servers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“what’s the relevance of this to data science?”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drilling home map reduce because it’s so important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data locality is key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 the real world you almost never have to look at the whole data set at the same time to do something meaningful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oil rig example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how do you partition this data?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 </a:t>
            </a:r>
            <a:r>
              <a:rPr i="1" lang="en"/>
              <a:t>always frame your problem first before making any technical decisions!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you’d take this piece of code and use a command line tool (spark-submit) to run it on a Spark cluster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you’re actually shipping your source code to the spark cluster, which is why you can’t just have arbitrary python (or scala or java) code; need to think about library dependencies, and code being serializable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especially if you’re using python with C bindings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chaining data cleaning operations into an ML algorithm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should you care?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is messy in real life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pipelines are complicated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issues like redundancy, server failures, backups, message duplication and reprocessing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end goal is an overview of modern data pipelines and the tools within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 - the tensorflow code you write (construct a TF graph)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“TF Cluster” - a set of nodes dedicated to one particular task, like training a neural network (this is not normal terminology)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job - a list of Tasks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task - one single tensorflow process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parameter server - stores parameters (network optimization as opposed to putting them in the workers)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master service - RPC service, coordinates work across worker services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worker service - executes parts of the Tensorflow graph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this is a big advantage over Spark etc, which don’t expose their model really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lambda is about splitting incoming data into two pipelines, one for real-time processing and one for batch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kappa uses modern tools like Spark Streaming, Apex and Flink to get rid of the batch layer entirely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can hook up to Kafka as a data source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high demand but there aren’t many out there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source can be anything: web server logs, internet of things sensor data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dealing with the internet makes you think about latency, network outages, how that impacts your data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an ecommerce website you only need the latest price, but for analysis you’d want historical data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sample problem - working for an HR/recruitment firm, want to analyze employee data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mention CQRS/ES briefly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how do we build an event-driven software architecture?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stuff on the left is a source, could be anything (web server)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green and orange parts are our message queue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consumers can be anything; let’s say it’s our analytics app, or just a notification server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decoupling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note the idea of having buffers for all of the senders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legacy message queues are based around acknowledgement and EXACTLY ONCE delivery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three types of delivery: exactly once, at most once, at least once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Tools in Data Science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 Reid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Ingestion - Splunk/Elasticsearch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Splunk and Elasticsearch are two popular “all-inclusive” solutions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Great for situations where you don’t have control of the schema so data ingestion needs to be more flexible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Splunk can read many common log file formats, such as Apache/nginx web server logs, Unix syslogs, etc.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downside of flexible ingestion is more difficult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store data is a big, difficult question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Big data is hyped up but often unneeded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You can rent out an AWS instance with 2TB of RAM and do everything in memory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Anything less than 20TB and an RDBMS or document database like Mongo is sufficient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Real example: ow.ly, Hootsuite’s link shortener, is a single 20TB MySQL database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The Filesystem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Less than 8GB in size can fit in memory on a laptop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Less than 2TB in size can fit in memory on AWS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Ideal for one-off operations on data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 example, a one-time operation to run sentiment analysis on customer feedback over the past quarter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Virtually no setup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Fastest I/O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 data backups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Doesn’t scale, both data and process-wise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Cloud Filesystems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you’re doing everything in the cloud, this can give you all the benefits of a big data system but far simpler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Amazon S3, Azure Blob Storage, Google Cloud Storage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Cons: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If you have a lot of data (tens/hundreds of TB), can be cost prohibitive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Relational Databases (RDBMS)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Ancient and battle-tested; still the best option for storing </a:t>
            </a:r>
            <a:r>
              <a:rPr b="1" lang="en"/>
              <a:t>structured</a:t>
            </a:r>
            <a:r>
              <a:rPr lang="en"/>
              <a:t> data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Possible in newer database engines to store unstructured data efficiently as well -- see PostgreSQL’s JSONB data type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Plenty of options for reliability and security of data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Backups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Replication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RDBMS - SQL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Regardless of how far we’ve come, SQL is still the king of data science tools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99% of all enterprise data is still stored in SQL databases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SQL is still great at answering common data science questions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“Business Intelligence” vs “Data Science”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Hadoop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Hadoop is the king of big data storage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Comes in multiple flavors: </a:t>
            </a:r>
            <a:r>
              <a:rPr b="1" lang="en"/>
              <a:t>Cloudera</a:t>
            </a:r>
            <a:r>
              <a:rPr lang="en"/>
              <a:t>, Hortonworks, MapR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It’s powerful, but complicated to set up, maintain and use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Hadoop - What is it?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Hadoop is an </a:t>
            </a:r>
            <a:r>
              <a:rPr b="1" lang="en"/>
              <a:t>ecosystem</a:t>
            </a:r>
            <a:r>
              <a:rPr lang="en"/>
              <a:t> rather than a single piece of software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00" y="1739275"/>
            <a:ext cx="4761150" cy="27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Hadoop - HDFS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core piece of any Hadoop cluster is HDFS, the </a:t>
            </a:r>
            <a:r>
              <a:rPr b="1" lang="en"/>
              <a:t>Hadoop Distributed Filesystem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Replicated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Can be distributed across many nodes, and the number of nodes can be adjusted at runtime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HDFS - How is data stored?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24" y="1152475"/>
            <a:ext cx="7438575" cy="23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“Data” in Data Science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65612" y="11913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you do the following with data?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ingestion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storage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Data processing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Hadoop - HDFS (cont)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Accessing data in HDFS is not so simple -- your data is distributed across multiple nodes, you don’t know where they reside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Enter “MapReduce”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Map phase -&gt; run an operation on every node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Reduce phase -&gt; run an operation on the result of every map operation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Example: Given a petabyte of numbers distributed across a cluster, what’s the largest number?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Splunk/Elasticsearch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Splunk and Elasticsearch can store massive amounts of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These are log and event data storage systems; the primary use case is when you’re dealing with </a:t>
            </a:r>
            <a:r>
              <a:rPr b="1" lang="en"/>
              <a:t>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Splunk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Splunk operates on the concept of “buckets”, which are files on the filesystem that contain (temporal) data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If any data ever comes in without a timestamp, one is assigned that is equal to ingestion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 a bucket ages, it gets moved from “hot” or “warm” to “cold”	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Cold buckets are typically put in a non-local location--access is slower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“Cold” eventually moves to “frozen”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Can be either permanently deleted or archived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All this operates on the assumption that newer data is more valuable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Storage - Splunk - Replication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01" y="1083300"/>
            <a:ext cx="4616374" cy="36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Overview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processing has changed drastically in the past decade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Used to focus on powerful, but expensive, high-performance computing labs with extremely fast disk I/O and network interconnect (e.g. Infiniband); low-level code written in C with MPI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Now is more about using elastic, resilient infrastructure on commodity hardware with less efficient but much easier to develop code written in Python, Java, or Scala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RDBMS &amp; SQL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424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Relational databases are built around the concept of </a:t>
            </a:r>
            <a:r>
              <a:rPr b="1" lang="en"/>
              <a:t>tables</a:t>
            </a:r>
            <a:r>
              <a:rPr lang="en"/>
              <a:t>, which have a </a:t>
            </a:r>
            <a:r>
              <a:rPr b="1" lang="en"/>
              <a:t>schema</a:t>
            </a:r>
            <a:r>
              <a:rPr lang="en"/>
              <a:t> of</a:t>
            </a:r>
            <a:r>
              <a:rPr lang="en"/>
              <a:t> columns with data types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Tables are filled with </a:t>
            </a:r>
            <a:r>
              <a:rPr b="1" lang="en"/>
              <a:t>rows</a:t>
            </a:r>
            <a:r>
              <a:rPr lang="en"/>
              <a:t> of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SQL is a </a:t>
            </a:r>
            <a:r>
              <a:rPr b="1" lang="en"/>
              <a:t>declarative</a:t>
            </a:r>
            <a:r>
              <a:rPr lang="en"/>
              <a:t> language using </a:t>
            </a:r>
            <a:r>
              <a:rPr b="1" lang="en"/>
              <a:t>set-based logic</a:t>
            </a:r>
            <a:r>
              <a:rPr lang="en"/>
              <a:t> to extract data from a relational database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 lot of power comes from the ability to </a:t>
            </a:r>
            <a:r>
              <a:rPr b="1" lang="en"/>
              <a:t>join</a:t>
            </a:r>
            <a:r>
              <a:rPr lang="en"/>
              <a:t> data sets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924" y="1152474"/>
            <a:ext cx="3374475" cy="223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SQL Examples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5430300" cy="16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 the names of all accounts</a:t>
            </a:r>
          </a:p>
          <a:p>
            <a:pPr indent="-228600" lvl="1" marL="9144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account_master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 all transactions from or to a given account</a:t>
            </a:r>
          </a:p>
          <a:p>
            <a:pPr indent="-228600" lvl="1" marL="9144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account_txns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FromAccID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@accId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ToAccID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@accId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499" y="820224"/>
            <a:ext cx="3374475" cy="2238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359750" y="2974050"/>
            <a:ext cx="8584500" cy="19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Show group ID of all outgoing transactions</a:t>
            </a:r>
          </a:p>
          <a:p>
            <a:pPr indent="-228600" lvl="1" marL="914400" marR="381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Proxima Nova"/>
              <a:buChar char="○"/>
            </a:pPr>
            <a:r>
              <a:rPr lang="en" sz="9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GroupID, TxnID </a:t>
            </a:r>
            <a:r>
              <a:rPr lang="en" sz="9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account_group </a:t>
            </a:r>
            <a:r>
              <a:rPr lang="en" sz="9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account_master </a:t>
            </a:r>
            <a:r>
              <a:rPr lang="en" sz="9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account_group.GroupID </a:t>
            </a:r>
            <a:r>
              <a:rPr lang="en" sz="9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account_master.GroupID </a:t>
            </a:r>
            <a:r>
              <a:rPr lang="en" sz="9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account_txns </a:t>
            </a:r>
            <a:r>
              <a:rPr lang="en" sz="9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account_master.AccID </a:t>
            </a:r>
            <a:r>
              <a:rPr lang="en" sz="9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account_txns.FromAccID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Get the number of accounts in each group</a:t>
            </a:r>
          </a:p>
          <a:p>
            <a:pPr indent="-342900" lvl="1" marL="914400" marR="381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163636"/>
              <a:buFont typeface="Proxima Nova"/>
              <a:buChar char="○"/>
            </a:pP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GroupID, </a:t>
            </a:r>
            <a:r>
              <a:rPr lang="en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(GroupID)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account_master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GroupID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MapReduce (redux)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most important fundamental concept in distributed data processing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Map - run an operation on all nodes in a cluster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Reduce - take the results of a map operation and perform some aggregation on them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Thinking about </a:t>
            </a:r>
            <a:r>
              <a:rPr b="1" lang="en"/>
              <a:t>where</a:t>
            </a:r>
            <a:r>
              <a:rPr lang="en"/>
              <a:t> your operations are running, in the physical world, relative to the data, is the key to performance: </a:t>
            </a:r>
            <a:r>
              <a:rPr i="1" lang="en"/>
              <a:t>data locality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Partitioning and Shuffling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Data partitioning</a:t>
            </a:r>
            <a:r>
              <a:rPr lang="en"/>
              <a:t> is separating data into different streams or nodes based on a value within the data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Analyzing user session behavior from web traffic logs: partition by user ID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Performing housing price analysis: partition by region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</a:t>
            </a:r>
            <a:r>
              <a:rPr b="1" lang="en"/>
              <a:t>shuffle</a:t>
            </a:r>
            <a:r>
              <a:rPr lang="en"/>
              <a:t> operation involves moving </a:t>
            </a:r>
            <a:r>
              <a:rPr i="1" lang="en"/>
              <a:t>all</a:t>
            </a:r>
            <a:r>
              <a:rPr lang="en"/>
              <a:t> data to different nodes to match the partition key appropriate for the problem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Extremely expensive! Goal is to do this once per data pipeline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Partitioning Example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4474500" cy="15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"time"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"2012-04-23T18:25:43.511Z"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"rig"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10005,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"widget"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"pressure_gauge"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"kpi"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123.45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 - Mike Reid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Bachelor’s of Science in Mathematics from University of Maryland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10 years of software development experience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Most recently, software engineer with machine learning focus at Splunk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Stream data processing, analytics, and ML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Partitioning Example (cont)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Answer is (almost) always </a:t>
            </a:r>
            <a:r>
              <a:rPr i="1" lang="en"/>
              <a:t>“It depends”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“Is each oil rig producing values that are anomalous relative to yesterday?” - Partition by oil rig ID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“Is any oil rig producing values that are anomalous relative to other oil rigs?” - Partition by widget type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Spark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68400" y="1152475"/>
            <a:ext cx="6402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One of the most widely-used and battle-tested distributed data processing frameworks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Works with Hadoop out of the box, but can run standalone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Features: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Fault-tolerant - loss of a node won’t impact results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Horizontally scalable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Job scheduling - ideal for multiple data scientists sharing resources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FOSS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450" y="1125575"/>
            <a:ext cx="1926674" cy="1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Spark Example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lines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spark.read.text(sys.argv[1]).rdd.map(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r: r[0])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counts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lines.flatMap(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x: x.split(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\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.map(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x: (x, 1)) \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.reduceByKey(add)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output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counts.collect()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(word, count)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output: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"%s: %i"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(word, count))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Spark Architecture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219200"/>
            <a:ext cx="57816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Spark RDDs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450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RDD is </a:t>
            </a:r>
            <a:r>
              <a:rPr b="1" lang="en"/>
              <a:t>resilient distributed dataset</a:t>
            </a:r>
            <a:r>
              <a:rPr lang="en"/>
              <a:t>, the fundamental data structure in Spark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working with Spark and RDDs, have to be aware that you don’t have the full dataset on a single node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Spark converts your code to </a:t>
            </a:r>
            <a:r>
              <a:rPr b="1" lang="en"/>
              <a:t>directed acyclic graph (DAG)</a:t>
            </a:r>
            <a:r>
              <a:rPr lang="en"/>
              <a:t> that represents a chain of operations on RDDs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025" y="1098500"/>
            <a:ext cx="29031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Other Spark APIs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125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Spark has a few APIs built on top of RDDs that are more convenient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</a:t>
            </a:r>
            <a:r>
              <a:rPr i="1" lang="en"/>
              <a:t>Dataset</a:t>
            </a:r>
            <a:r>
              <a:rPr lang="en"/>
              <a:t> and </a:t>
            </a:r>
            <a:r>
              <a:rPr i="1" lang="en"/>
              <a:t>Dataframe</a:t>
            </a:r>
            <a:r>
              <a:rPr lang="en"/>
              <a:t> APIs are intended for data that has a schema; works at the row level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These APIs enable </a:t>
            </a:r>
            <a:r>
              <a:rPr i="1" lang="en"/>
              <a:t>Spark SQL</a:t>
            </a:r>
            <a:r>
              <a:rPr lang="en"/>
              <a:t>, which allows for SQL-ish operations on your data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07500" y="2403175"/>
            <a:ext cx="72360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lines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sc.textFile(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"examples/src/main/resources/people.txt"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parts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lines.map(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 l.split(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people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parts.map(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p: Row(name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p[0], age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(p[1])))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teenagers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sqlContext.sql(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people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13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19"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Spark MLlib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Spark MLlib contains a large number of ML algorithms that can be run on Spark; can be combined with normal Spark operations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Combine data cleaning and ML into one job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Supports model persistence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Spark MLlib Example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Loads data.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dataset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spark.read.format(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"libsvm"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).load(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"data/mllib/sample_kmeans_data.txt"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kmeans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KMeans().setK(2).setSeed(1)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kmeans.fit(dataset)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191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Shows the result.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centers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model.clusterCenters()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"Cluster Centers: 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center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centers: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(center)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Tensorflow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78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 some ways, Tensorflow is very similar to Spark - it also takes your code and generates a DAG of operations (can use TensorBoard to visualize)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275" y="1934275"/>
            <a:ext cx="5552576" cy="29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Distributed Tensorflow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Spark’s primary use case is distributing computation effort across multiple nodes (CPUs) in a cluster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Distributed Tensorflow can run across CPUs, but also natively supports GPU execution - ideal for speeding up matrix and vector operations (deep learning)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Overview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Deep dive into the logistics of the “data” of “data science”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Provide high-level overviews of the software used modern data pipelines and processing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Distributed Tensorflow (cont)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50" y="1041775"/>
            <a:ext cx="67928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Tensorflow Serving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One of the big advantages of Tensorflow is a feature called Tensorflow Serving, which is an API that exposes Tensorflow models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Also handles model versioning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Allows other people or software to use your model to make predictions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Splunk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general data processing, Splunk has “SPL”, a powerful custom language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For ML, Splunk provides the Machine Learning Toolkit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70" y="1947724"/>
            <a:ext cx="4386550" cy="28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Streaming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Batch processing is currently the most common use case for data science and machine learning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... but it won’t be in 5 years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Stream processing can answer all the questions that batch processing can, and much more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Lambda and Kappa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25" y="1582474"/>
            <a:ext cx="3353900" cy="21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600" y="1582474"/>
            <a:ext cx="3598200" cy="15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Spark Streaming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8520600" cy="12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Runs on the same infrastructure as Spark, with the same fundamental concepts; a data stream (“DStream”) is just a chain of RDDs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“Fake” streaming - runs as microbatches (typically ~2 seconds)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00" y="2239025"/>
            <a:ext cx="6308634" cy="24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Apache Flink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115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new, native streaming framework that’s picking up steam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Takes a user-written program and builds a DAG to execute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Typically is hooked up to a message queue (like Kafka)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49" y="2534475"/>
            <a:ext cx="4860399" cy="18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Streaming ML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Most ML algorithms are still written for batch processing, not streaming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Existing algorithms can be adapted to work “online” by using hybrid batch-streaming approach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Requires you to think about the outputs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e.g. Clustering - how do you ensure consistent cluster IDs in K-means or DBSCAN? If existing data changes cluster membership how do you communicate that?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- Streaming ML - Sequences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Sequence processing algorithms are in high demand for streaming ML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Hidden Markov models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Recurrent neural networks (in stream mode)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case: detecting fraudulent activity at a bank via web traffic logs, ATM withdrawal logs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case: detecting malfunctioning equipment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things to think about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Labeling unlabeled data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Interns? Mechanical Turk? Crowdflower?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Where’s your data coming from?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Synthetic data generation -- potentially great lab results, poor real-world results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cleaning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Date formats, clock drift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Visualization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Splunk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D3.js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Ingestion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get data from a </a:t>
            </a:r>
            <a:r>
              <a:rPr b="1" lang="en"/>
              <a:t>source</a:t>
            </a:r>
            <a:r>
              <a:rPr lang="en"/>
              <a:t> into our system for further processing?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Mailing physical hard drives - this still happens in 2017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Still need an import process; and it’s slow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internet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 Lots of different ways to do it over the internet, though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370" name="Shape 37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Ingestion - The Old-fashioned Way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5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Your data source for analytics and data science is same as the one for online transaction processing (OLTP); always see the latest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is simple, but very limited. Need history</a:t>
            </a: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123,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"first_name"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"start_date"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"2015/01/01"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"salary"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45000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Ingestion - Events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110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Many modern software architectures are built around </a:t>
            </a:r>
            <a:r>
              <a:rPr i="1" lang="en"/>
              <a:t>events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Every action in the system produces an event, which can be consumed by any interested software systems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49900" y="2232600"/>
            <a:ext cx="3276000" cy="23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"EmployeeStarted"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"2015/01/01"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123,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"salary"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30000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561725" y="2257375"/>
            <a:ext cx="37566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"EmployeePromoted"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"2017/05/01"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123,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"old_salary"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30000,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"new_salary"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45000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Ingestion - Message Queues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750" y="1200750"/>
            <a:ext cx="57150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Ingestion - Message Queues (cont)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128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Legacy - exactly once delivery - RabbitMQ, ActiveMQ, MSMQ, Amazon SQS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All based on a model where consumers must acknowledge a message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Modern - at least once delivery - Apache Kafka or Amazon Kinesis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Based on publish/subscribe -- scales much better because of looser delivery requirements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375" y="2432875"/>
            <a:ext cx="4275533" cy="24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