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67" r:id="rId3"/>
    <p:sldMasterId id="2147483670" r:id="rId4"/>
  </p:sldMasterIdLst>
  <p:notesMasterIdLst>
    <p:notesMasterId r:id="rId17"/>
  </p:notesMasterIdLst>
  <p:sldIdLst>
    <p:sldId id="256" r:id="rId5"/>
    <p:sldId id="257" r:id="rId6"/>
    <p:sldId id="260" r:id="rId7"/>
    <p:sldId id="266" r:id="rId8"/>
    <p:sldId id="267" r:id="rId9"/>
    <p:sldId id="259" r:id="rId10"/>
    <p:sldId id="261" r:id="rId11"/>
    <p:sldId id="262" r:id="rId12"/>
    <p:sldId id="263" r:id="rId13"/>
    <p:sldId id="264" r:id="rId14"/>
    <p:sldId id="265"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lace, Cameron" initials="WC" lastIdx="2" clrIdx="0">
    <p:extLst>
      <p:ext uri="{19B8F6BF-5375-455C-9EA6-DF929625EA0E}">
        <p15:presenceInfo xmlns:p15="http://schemas.microsoft.com/office/powerpoint/2012/main" userId="S-1-5-21-1480896384-1411656790-2242726676-432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8" autoAdjust="0"/>
    <p:restoredTop sz="86385" autoAdjust="0"/>
  </p:normalViewPr>
  <p:slideViewPr>
    <p:cSldViewPr>
      <p:cViewPr varScale="1">
        <p:scale>
          <a:sx n="92" d="100"/>
          <a:sy n="92" d="100"/>
        </p:scale>
        <p:origin x="696" y="192"/>
      </p:cViewPr>
      <p:guideLst>
        <p:guide orient="horz" pos="2160"/>
        <p:guide pos="2880"/>
      </p:guideLst>
    </p:cSldViewPr>
  </p:slideViewPr>
  <p:outlineViewPr>
    <p:cViewPr>
      <p:scale>
        <a:sx n="33" d="100"/>
        <a:sy n="33" d="100"/>
      </p:scale>
      <p:origin x="0" y="-4600"/>
    </p:cViewPr>
  </p:outlineViewPr>
  <p:notesTextViewPr>
    <p:cViewPr>
      <p:scale>
        <a:sx n="1" d="1"/>
        <a:sy n="1" d="1"/>
      </p:scale>
      <p:origin x="0" y="0"/>
    </p:cViewPr>
  </p:notesTextViewPr>
  <p:notesViewPr>
    <p:cSldViewPr>
      <p:cViewPr varScale="1">
        <p:scale>
          <a:sx n="88" d="100"/>
          <a:sy n="88" d="100"/>
        </p:scale>
        <p:origin x="-382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52E981-6DB9-4EE8-853A-53288F0B2368}" type="datetimeFigureOut">
              <a:rPr lang="en-CA" smtClean="0"/>
              <a:pPr/>
              <a:t>2018-06-04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E3AB9A-7EF6-4DBD-8721-1A36532EB5B6}" type="slidenum">
              <a:rPr lang="en-CA" smtClean="0"/>
              <a:pPr/>
              <a:t>‹#›</a:t>
            </a:fld>
            <a:endParaRPr lang="en-CA"/>
          </a:p>
        </p:txBody>
      </p:sp>
    </p:spTree>
    <p:extLst>
      <p:ext uri="{BB962C8B-B14F-4D97-AF65-F5344CB8AC3E}">
        <p14:creationId xmlns:p14="http://schemas.microsoft.com/office/powerpoint/2010/main" val="165410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my slides</a:t>
            </a:r>
          </a:p>
        </p:txBody>
      </p:sp>
      <p:sp>
        <p:nvSpPr>
          <p:cNvPr id="4" name="Slide Number Placeholder 3"/>
          <p:cNvSpPr>
            <a:spLocks noGrp="1"/>
          </p:cNvSpPr>
          <p:nvPr>
            <p:ph type="sldNum" sz="quarter" idx="10"/>
          </p:nvPr>
        </p:nvSpPr>
        <p:spPr/>
        <p:txBody>
          <a:bodyPr/>
          <a:lstStyle/>
          <a:p>
            <a:fld id="{1DE3AB9A-7EF6-4DBD-8721-1A36532EB5B6}" type="slidenum">
              <a:rPr lang="en-CA" smtClean="0"/>
              <a:pPr/>
              <a:t>1</a:t>
            </a:fld>
            <a:endParaRPr lang="en-CA"/>
          </a:p>
        </p:txBody>
      </p:sp>
    </p:spTree>
    <p:extLst>
      <p:ext uri="{BB962C8B-B14F-4D97-AF65-F5344CB8AC3E}">
        <p14:creationId xmlns:p14="http://schemas.microsoft.com/office/powerpoint/2010/main" val="3382723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DE3AB9A-7EF6-4DBD-8721-1A36532EB5B6}" type="slidenum">
              <a:rPr lang="en-CA" smtClean="0"/>
              <a:pPr/>
              <a:t>10</a:t>
            </a:fld>
            <a:endParaRPr lang="en-CA"/>
          </a:p>
        </p:txBody>
      </p:sp>
    </p:spTree>
    <p:extLst>
      <p:ext uri="{BB962C8B-B14F-4D97-AF65-F5344CB8AC3E}">
        <p14:creationId xmlns:p14="http://schemas.microsoft.com/office/powerpoint/2010/main" val="4067294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Primary</a:t>
            </a:r>
            <a:r>
              <a:rPr lang="en-US" baseline="0" dirty="0"/>
              <a:t> question:  how to clean up the data, discard any bad points, correct any inaccurate point, provide realistic paths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Bonus</a:t>
            </a:r>
            <a:r>
              <a:rPr lang="en-US" baseline="0" dirty="0"/>
              <a:t> question:  actually determine speed over water</a:t>
            </a:r>
            <a:endParaRPr lang="en-US" dirty="0"/>
          </a:p>
          <a:p>
            <a:endParaRPr lang="en-US" dirty="0"/>
          </a:p>
        </p:txBody>
      </p:sp>
      <p:sp>
        <p:nvSpPr>
          <p:cNvPr id="4" name="Slide Number Placeholder 3"/>
          <p:cNvSpPr>
            <a:spLocks noGrp="1"/>
          </p:cNvSpPr>
          <p:nvPr>
            <p:ph type="sldNum" sz="quarter" idx="10"/>
          </p:nvPr>
        </p:nvSpPr>
        <p:spPr/>
        <p:txBody>
          <a:bodyPr/>
          <a:lstStyle/>
          <a:p>
            <a:fld id="{1DE3AB9A-7EF6-4DBD-8721-1A36532EB5B6}" type="slidenum">
              <a:rPr lang="en-CA" smtClean="0"/>
              <a:pPr/>
              <a:t>11</a:t>
            </a:fld>
            <a:endParaRPr lang="en-CA"/>
          </a:p>
        </p:txBody>
      </p:sp>
    </p:spTree>
    <p:extLst>
      <p:ext uri="{BB962C8B-B14F-4D97-AF65-F5344CB8AC3E}">
        <p14:creationId xmlns:p14="http://schemas.microsoft.com/office/powerpoint/2010/main" val="2057577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E3AB9A-7EF6-4DBD-8721-1A36532EB5B6}" type="slidenum">
              <a:rPr lang="en-CA" smtClean="0"/>
              <a:pPr/>
              <a:t>12</a:t>
            </a:fld>
            <a:endParaRPr lang="en-CA"/>
          </a:p>
        </p:txBody>
      </p:sp>
    </p:spTree>
    <p:extLst>
      <p:ext uri="{BB962C8B-B14F-4D97-AF65-F5344CB8AC3E}">
        <p14:creationId xmlns:p14="http://schemas.microsoft.com/office/powerpoint/2010/main" val="2253352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Generic who is SNC</a:t>
            </a:r>
          </a:p>
          <a:p>
            <a:r>
              <a:rPr lang="en-US" baseline="0" dirty="0"/>
              <a:t> - top 3 engineering companies in the world</a:t>
            </a:r>
          </a:p>
          <a:p>
            <a:r>
              <a:rPr lang="en-US" baseline="0" dirty="0"/>
              <a:t> - engineering, procurement, construction, management</a:t>
            </a:r>
          </a:p>
          <a:p>
            <a:endParaRPr lang="en-US" baseline="0" dirty="0"/>
          </a:p>
          <a:p>
            <a:r>
              <a:rPr lang="en-US" baseline="0" dirty="0"/>
              <a:t> - examples: 407 </a:t>
            </a:r>
            <a:r>
              <a:rPr lang="en-US" baseline="0" dirty="0" err="1"/>
              <a:t>hwy</a:t>
            </a:r>
            <a:r>
              <a:rPr lang="en-US" baseline="0" dirty="0"/>
              <a:t> in To, Evergreen line (build only) and Canada line</a:t>
            </a:r>
            <a:endParaRPr lang="en-US" dirty="0"/>
          </a:p>
        </p:txBody>
      </p:sp>
      <p:sp>
        <p:nvSpPr>
          <p:cNvPr id="4" name="Slide Number Placeholder 3"/>
          <p:cNvSpPr>
            <a:spLocks noGrp="1"/>
          </p:cNvSpPr>
          <p:nvPr>
            <p:ph type="sldNum" sz="quarter" idx="10"/>
          </p:nvPr>
        </p:nvSpPr>
        <p:spPr/>
        <p:txBody>
          <a:bodyPr/>
          <a:lstStyle/>
          <a:p>
            <a:fld id="{1DE3AB9A-7EF6-4DBD-8721-1A36532EB5B6}" type="slidenum">
              <a:rPr lang="en-CA" smtClean="0"/>
              <a:pPr/>
              <a:t>2</a:t>
            </a:fld>
            <a:endParaRPr lang="en-CA"/>
          </a:p>
        </p:txBody>
      </p:sp>
    </p:spTree>
    <p:extLst>
      <p:ext uri="{BB962C8B-B14F-4D97-AF65-F5344CB8AC3E}">
        <p14:creationId xmlns:p14="http://schemas.microsoft.com/office/powerpoint/2010/main" val="3603491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Port emissions</a:t>
            </a:r>
            <a:r>
              <a:rPr lang="en-US" baseline="0" dirty="0"/>
              <a:t> inventory – be as green as possible (Green Initiative, international initiative)</a:t>
            </a:r>
          </a:p>
          <a:p>
            <a:endParaRPr lang="en-US" baseline="0" dirty="0"/>
          </a:p>
          <a:p>
            <a:r>
              <a:rPr lang="en-US" dirty="0"/>
              <a:t>Collected</a:t>
            </a:r>
            <a:r>
              <a:rPr lang="en-US" baseline="0" dirty="0"/>
              <a:t> data, wrote report</a:t>
            </a:r>
          </a:p>
          <a:p>
            <a:endParaRPr lang="en-US" baseline="0" dirty="0"/>
          </a:p>
          <a:p>
            <a:r>
              <a:rPr lang="en-US" baseline="0" dirty="0"/>
              <a:t>Emissions of everything: all things in motion, huge scope</a:t>
            </a:r>
            <a:endParaRPr lang="en-US" dirty="0"/>
          </a:p>
          <a:p>
            <a:endParaRPr lang="en-US" dirty="0"/>
          </a:p>
        </p:txBody>
      </p:sp>
      <p:sp>
        <p:nvSpPr>
          <p:cNvPr id="4" name="Slide Number Placeholder 3"/>
          <p:cNvSpPr>
            <a:spLocks noGrp="1"/>
          </p:cNvSpPr>
          <p:nvPr>
            <p:ph type="sldNum" sz="quarter" idx="10"/>
          </p:nvPr>
        </p:nvSpPr>
        <p:spPr/>
        <p:txBody>
          <a:bodyPr/>
          <a:lstStyle/>
          <a:p>
            <a:fld id="{1DE3AB9A-7EF6-4DBD-8721-1A36532EB5B6}" type="slidenum">
              <a:rPr lang="en-CA" smtClean="0"/>
              <a:pPr/>
              <a:t>3</a:t>
            </a:fld>
            <a:endParaRPr lang="en-CA"/>
          </a:p>
        </p:txBody>
      </p:sp>
    </p:spTree>
    <p:extLst>
      <p:ext uri="{BB962C8B-B14F-4D97-AF65-F5344CB8AC3E}">
        <p14:creationId xmlns:p14="http://schemas.microsoft.com/office/powerpoint/2010/main" val="188795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Ship tracking data for port region</a:t>
            </a:r>
            <a:r>
              <a:rPr lang="en-US" baseline="0" dirty="0"/>
              <a:t> – need engine load </a:t>
            </a:r>
            <a:r>
              <a:rPr lang="en-US" baseline="0" dirty="0" err="1"/>
              <a:t>ie</a:t>
            </a:r>
            <a:r>
              <a:rPr lang="en-US" baseline="0" dirty="0"/>
              <a:t> speed to estimate emissions</a:t>
            </a:r>
            <a:endParaRPr lang="en-US" dirty="0"/>
          </a:p>
          <a:p>
            <a:endParaRPr lang="en-US" dirty="0"/>
          </a:p>
        </p:txBody>
      </p:sp>
      <p:sp>
        <p:nvSpPr>
          <p:cNvPr id="4" name="Slide Number Placeholder 3"/>
          <p:cNvSpPr>
            <a:spLocks noGrp="1"/>
          </p:cNvSpPr>
          <p:nvPr>
            <p:ph type="sldNum" sz="quarter" idx="10"/>
          </p:nvPr>
        </p:nvSpPr>
        <p:spPr/>
        <p:txBody>
          <a:bodyPr/>
          <a:lstStyle/>
          <a:p>
            <a:fld id="{1DE3AB9A-7EF6-4DBD-8721-1A36532EB5B6}" type="slidenum">
              <a:rPr lang="en-CA" smtClean="0"/>
              <a:pPr/>
              <a:t>4</a:t>
            </a:fld>
            <a:endParaRPr lang="en-CA"/>
          </a:p>
        </p:txBody>
      </p:sp>
    </p:spTree>
    <p:extLst>
      <p:ext uri="{BB962C8B-B14F-4D97-AF65-F5344CB8AC3E}">
        <p14:creationId xmlns:p14="http://schemas.microsoft.com/office/powerpoint/2010/main" val="2472120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E3AB9A-7EF6-4DBD-8721-1A36532EB5B6}" type="slidenum">
              <a:rPr lang="en-CA" smtClean="0"/>
              <a:pPr/>
              <a:t>5</a:t>
            </a:fld>
            <a:endParaRPr lang="en-CA"/>
          </a:p>
        </p:txBody>
      </p:sp>
    </p:spTree>
    <p:extLst>
      <p:ext uri="{BB962C8B-B14F-4D97-AF65-F5344CB8AC3E}">
        <p14:creationId xmlns:p14="http://schemas.microsoft.com/office/powerpoint/2010/main" val="1844042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data – this is the data students</a:t>
            </a:r>
            <a:r>
              <a:rPr lang="en-US" baseline="0" dirty="0"/>
              <a:t> get – observe headings</a:t>
            </a:r>
          </a:p>
          <a:p>
            <a:endParaRPr lang="en-US" baseline="0" dirty="0"/>
          </a:p>
          <a:p>
            <a:r>
              <a:rPr lang="en-US" baseline="0" dirty="0"/>
              <a:t>How many rows?</a:t>
            </a:r>
          </a:p>
        </p:txBody>
      </p:sp>
      <p:sp>
        <p:nvSpPr>
          <p:cNvPr id="4" name="Slide Number Placeholder 3"/>
          <p:cNvSpPr>
            <a:spLocks noGrp="1"/>
          </p:cNvSpPr>
          <p:nvPr>
            <p:ph type="sldNum" sz="quarter" idx="10"/>
          </p:nvPr>
        </p:nvSpPr>
        <p:spPr/>
        <p:txBody>
          <a:bodyPr/>
          <a:lstStyle/>
          <a:p>
            <a:fld id="{1DE3AB9A-7EF6-4DBD-8721-1A36532EB5B6}" type="slidenum">
              <a:rPr lang="en-CA" smtClean="0"/>
              <a:pPr/>
              <a:t>6</a:t>
            </a:fld>
            <a:endParaRPr lang="en-CA"/>
          </a:p>
        </p:txBody>
      </p:sp>
    </p:spTree>
    <p:extLst>
      <p:ext uri="{BB962C8B-B14F-4D97-AF65-F5344CB8AC3E}">
        <p14:creationId xmlns:p14="http://schemas.microsoft.com/office/powerpoint/2010/main" val="2626940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won’t be able to compute this</a:t>
            </a:r>
            <a:r>
              <a:rPr lang="en-US" baseline="0" dirty="0"/>
              <a:t> without doing more research – but you can learn the speed of the ship at all times – speed combined with load as a function of speed is a proxy for </a:t>
            </a:r>
            <a:r>
              <a:rPr lang="en-US" baseline="0" dirty="0" err="1"/>
              <a:t>LFxT</a:t>
            </a:r>
            <a:endParaRPr lang="en-US" dirty="0"/>
          </a:p>
          <a:p>
            <a:endParaRPr lang="en-US" dirty="0"/>
          </a:p>
          <a:p>
            <a:r>
              <a:rPr lang="en-US" dirty="0"/>
              <a:t>“mode” means</a:t>
            </a:r>
            <a:r>
              <a:rPr lang="en-US" baseline="0" dirty="0"/>
              <a:t> activity modes (proxy for a speed bin)</a:t>
            </a:r>
          </a:p>
          <a:p>
            <a:endParaRPr lang="en-US" baseline="0" dirty="0"/>
          </a:p>
          <a:p>
            <a:r>
              <a:rPr lang="en-US" baseline="0" dirty="0"/>
              <a:t>P, EF are constant for all time for the ship (EF also depends on the fuel type)</a:t>
            </a:r>
          </a:p>
          <a:p>
            <a:r>
              <a:rPr lang="en-US" baseline="0" dirty="0"/>
              <a:t>LF depends on speed (operating mode)</a:t>
            </a:r>
            <a:endParaRPr lang="en-US" dirty="0"/>
          </a:p>
          <a:p>
            <a:endParaRPr lang="en-US" dirty="0"/>
          </a:p>
        </p:txBody>
      </p:sp>
      <p:sp>
        <p:nvSpPr>
          <p:cNvPr id="4" name="Slide Number Placeholder 3"/>
          <p:cNvSpPr>
            <a:spLocks noGrp="1"/>
          </p:cNvSpPr>
          <p:nvPr>
            <p:ph type="sldNum" sz="quarter" idx="10"/>
          </p:nvPr>
        </p:nvSpPr>
        <p:spPr/>
        <p:txBody>
          <a:bodyPr/>
          <a:lstStyle/>
          <a:p>
            <a:fld id="{1DE3AB9A-7EF6-4DBD-8721-1A36532EB5B6}" type="slidenum">
              <a:rPr lang="en-CA" smtClean="0"/>
              <a:pPr/>
              <a:t>7</a:t>
            </a:fld>
            <a:endParaRPr lang="en-CA"/>
          </a:p>
        </p:txBody>
      </p:sp>
    </p:spTree>
    <p:extLst>
      <p:ext uri="{BB962C8B-B14F-4D97-AF65-F5344CB8AC3E}">
        <p14:creationId xmlns:p14="http://schemas.microsoft.com/office/powerpoint/2010/main" val="1197712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Spatial</a:t>
            </a:r>
            <a:r>
              <a:rPr lang="en-US" baseline="0" dirty="0"/>
              <a:t> view:</a:t>
            </a:r>
            <a:endParaRPr lang="en-US" dirty="0"/>
          </a:p>
          <a:p>
            <a:endParaRPr lang="en-US" dirty="0"/>
          </a:p>
          <a:p>
            <a:r>
              <a:rPr lang="en-US" dirty="0"/>
              <a:t>Point-by-point</a:t>
            </a:r>
            <a:r>
              <a:rPr lang="en-US" baseline="0" dirty="0"/>
              <a:t> looks okay – few points are on land, for example</a:t>
            </a:r>
            <a:endParaRPr lang="en-US" dirty="0"/>
          </a:p>
        </p:txBody>
      </p:sp>
      <p:sp>
        <p:nvSpPr>
          <p:cNvPr id="4" name="Slide Number Placeholder 3"/>
          <p:cNvSpPr>
            <a:spLocks noGrp="1"/>
          </p:cNvSpPr>
          <p:nvPr>
            <p:ph type="sldNum" sz="quarter" idx="10"/>
          </p:nvPr>
        </p:nvSpPr>
        <p:spPr/>
        <p:txBody>
          <a:bodyPr/>
          <a:lstStyle/>
          <a:p>
            <a:fld id="{1DE3AB9A-7EF6-4DBD-8721-1A36532EB5B6}" type="slidenum">
              <a:rPr lang="en-CA" smtClean="0"/>
              <a:pPr/>
              <a:t>8</a:t>
            </a:fld>
            <a:endParaRPr lang="en-CA"/>
          </a:p>
        </p:txBody>
      </p:sp>
    </p:spTree>
    <p:extLst>
      <p:ext uri="{BB962C8B-B14F-4D97-AF65-F5344CB8AC3E}">
        <p14:creationId xmlns:p14="http://schemas.microsoft.com/office/powerpoint/2010/main" val="3745428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Spatio</a:t>
            </a:r>
            <a:r>
              <a:rPr lang="en-US" dirty="0"/>
              <a:t>-temporal view – many tracks are over land</a:t>
            </a:r>
          </a:p>
          <a:p>
            <a:endParaRPr lang="en-US" dirty="0"/>
          </a:p>
          <a:p>
            <a:r>
              <a:rPr lang="en-US" dirty="0"/>
              <a:t>Some of the tracks are no good – most are, but some are not – missing or bad data are the most common problems</a:t>
            </a:r>
          </a:p>
          <a:p>
            <a:endParaRPr lang="en-US" dirty="0"/>
          </a:p>
          <a:p>
            <a:r>
              <a:rPr lang="en-US" dirty="0"/>
              <a:t>Real problem is to “fix” these</a:t>
            </a:r>
            <a:r>
              <a:rPr lang="en-US" baseline="0" dirty="0"/>
              <a:t> data so that you don’t have to throw out routes</a:t>
            </a:r>
          </a:p>
          <a:p>
            <a:endParaRPr lang="en-US" baseline="0" dirty="0"/>
          </a:p>
          <a:p>
            <a:r>
              <a:rPr lang="en-US" baseline="0" dirty="0"/>
              <a:t>i.e. need to go around land, not over</a:t>
            </a:r>
            <a:endParaRPr lang="en-US" dirty="0"/>
          </a:p>
          <a:p>
            <a:endParaRPr lang="en-US" dirty="0"/>
          </a:p>
        </p:txBody>
      </p:sp>
      <p:sp>
        <p:nvSpPr>
          <p:cNvPr id="4" name="Slide Number Placeholder 3"/>
          <p:cNvSpPr>
            <a:spLocks noGrp="1"/>
          </p:cNvSpPr>
          <p:nvPr>
            <p:ph type="sldNum" sz="quarter" idx="10"/>
          </p:nvPr>
        </p:nvSpPr>
        <p:spPr/>
        <p:txBody>
          <a:bodyPr/>
          <a:lstStyle/>
          <a:p>
            <a:fld id="{1DE3AB9A-7EF6-4DBD-8721-1A36532EB5B6}" type="slidenum">
              <a:rPr lang="en-CA" smtClean="0"/>
              <a:pPr/>
              <a:t>9</a:t>
            </a:fld>
            <a:endParaRPr lang="en-CA"/>
          </a:p>
        </p:txBody>
      </p:sp>
    </p:spTree>
    <p:extLst>
      <p:ext uri="{BB962C8B-B14F-4D97-AF65-F5344CB8AC3E}">
        <p14:creationId xmlns:p14="http://schemas.microsoft.com/office/powerpoint/2010/main" val="12053229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with Im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6714" y="0"/>
            <a:ext cx="9150714" cy="22702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noProof="0"/>
          </a:p>
        </p:txBody>
      </p:sp>
      <p:pic>
        <p:nvPicPr>
          <p:cNvPr id="12" name="Image 8" descr="logo_snc_bi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401" y="1231367"/>
            <a:ext cx="1316736" cy="576072"/>
          </a:xfrm>
          <a:prstGeom prst="rect">
            <a:avLst/>
          </a:prstGeom>
        </p:spPr>
      </p:pic>
      <p:grpSp>
        <p:nvGrpSpPr>
          <p:cNvPr id="10" name="Grouper 27"/>
          <p:cNvGrpSpPr/>
          <p:nvPr/>
        </p:nvGrpSpPr>
        <p:grpSpPr>
          <a:xfrm>
            <a:off x="-6792" y="2270204"/>
            <a:ext cx="1717200" cy="1506347"/>
            <a:chOff x="0" y="2410812"/>
            <a:chExt cx="1717200" cy="1506347"/>
          </a:xfrm>
        </p:grpSpPr>
        <p:pic>
          <p:nvPicPr>
            <p:cNvPr id="11" name="Image 26" descr="shape_03_ppt_diamond_crop.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410812"/>
              <a:ext cx="1717200" cy="968468"/>
            </a:xfrm>
            <a:prstGeom prst="rect">
              <a:avLst/>
            </a:prstGeom>
          </p:spPr>
        </p:pic>
        <p:pic>
          <p:nvPicPr>
            <p:cNvPr id="14" name="Image 24" descr="shape_02_ppt_diamond.png"/>
            <p:cNvPicPr>
              <a:picLocks noChangeAspect="1"/>
            </p:cNvPicPr>
            <p:nvPr/>
          </p:nvPicPr>
          <p:blipFill>
            <a:blip r:embed="rId5" cstate="print">
              <a:alphaModFix amt="83000"/>
              <a:extLst>
                <a:ext uri="{28A0092B-C50C-407E-A947-70E740481C1C}">
                  <a14:useLocalDpi xmlns:a14="http://schemas.microsoft.com/office/drawing/2010/main" val="0"/>
                </a:ext>
              </a:extLst>
            </a:blip>
            <a:stretch>
              <a:fillRect/>
            </a:stretch>
          </p:blipFill>
          <p:spPr>
            <a:xfrm>
              <a:off x="4301" y="2412854"/>
              <a:ext cx="1289792" cy="1504305"/>
            </a:xfrm>
            <a:prstGeom prst="rect">
              <a:avLst/>
            </a:prstGeom>
          </p:spPr>
        </p:pic>
        <p:pic>
          <p:nvPicPr>
            <p:cNvPr id="16" name="Image 25" descr="shape_01_ppt_diamond.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 y="2632653"/>
              <a:ext cx="537640" cy="1075280"/>
            </a:xfrm>
            <a:prstGeom prst="rect">
              <a:avLst/>
            </a:prstGeom>
          </p:spPr>
        </p:pic>
      </p:grpSp>
      <p:sp>
        <p:nvSpPr>
          <p:cNvPr id="7" name="Text Placeholder 6"/>
          <p:cNvSpPr>
            <a:spLocks noGrp="1"/>
          </p:cNvSpPr>
          <p:nvPr>
            <p:ph type="body" sz="quarter" idx="15"/>
          </p:nvPr>
        </p:nvSpPr>
        <p:spPr>
          <a:xfrm>
            <a:off x="2245891" y="521201"/>
            <a:ext cx="6228183" cy="1325994"/>
          </a:xfrm>
        </p:spPr>
        <p:txBody>
          <a:bodyPr/>
          <a:lstStyle/>
          <a:p>
            <a:pPr lvl="0"/>
            <a:r>
              <a:rPr lang="en-US" noProof="0"/>
              <a:t>Click to edit Master text styles</a:t>
            </a:r>
          </a:p>
          <a:p>
            <a:pPr lvl="1"/>
            <a:r>
              <a:rPr lang="en-US" noProof="0"/>
              <a:t>Second level</a:t>
            </a:r>
          </a:p>
          <a:p>
            <a:pPr lvl="2"/>
            <a:r>
              <a:rPr lang="en-US" noProof="0"/>
              <a:t>Third level</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Big Vertical Photo">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683568" y="468000"/>
            <a:ext cx="3737620" cy="722567"/>
          </a:xfrm>
        </p:spPr>
        <p:txBody>
          <a:bodyPr/>
          <a:lstStyle/>
          <a:p>
            <a:r>
              <a:rPr lang="en-CA" noProof="1"/>
              <a:t>Click here to add Title</a:t>
            </a:r>
            <a:endParaRPr lang="en-CA" dirty="0"/>
          </a:p>
        </p:txBody>
      </p:sp>
      <p:sp>
        <p:nvSpPr>
          <p:cNvPr id="3" name="Espace réservé du pied de page 2"/>
          <p:cNvSpPr>
            <a:spLocks noGrp="1"/>
          </p:cNvSpPr>
          <p:nvPr>
            <p:ph type="ftr" sz="quarter" idx="10"/>
          </p:nvPr>
        </p:nvSpPr>
        <p:spPr/>
        <p:txBody>
          <a:bodyPr/>
          <a:lstStyle/>
          <a:p>
            <a:r>
              <a:rPr lang="en-CA"/>
              <a:t>Change Footer here: Insert &gt; Header and Footer (delete if none) </a:t>
            </a:r>
            <a:endParaRPr lang="en-CA" dirty="0"/>
          </a:p>
        </p:txBody>
      </p:sp>
      <p:sp>
        <p:nvSpPr>
          <p:cNvPr id="4" name="Espace réservé du numéro de diapositive 3"/>
          <p:cNvSpPr>
            <a:spLocks noGrp="1"/>
          </p:cNvSpPr>
          <p:nvPr>
            <p:ph type="sldNum" sz="quarter" idx="11"/>
          </p:nvPr>
        </p:nvSpPr>
        <p:spPr/>
        <p:txBody>
          <a:bodyPr/>
          <a:lstStyle/>
          <a:p>
            <a:fld id="{8E9205E6-0D8F-4FE6-AE74-F8DC77F0BF6E}" type="slidenum">
              <a:rPr lang="en-CA" smtClean="0"/>
              <a:pPr/>
              <a:t>‹#›</a:t>
            </a:fld>
            <a:endParaRPr lang="en-CA" dirty="0"/>
          </a:p>
        </p:txBody>
      </p:sp>
      <p:sp>
        <p:nvSpPr>
          <p:cNvPr id="7" name="Espace réservé du contenu 5"/>
          <p:cNvSpPr>
            <a:spLocks noGrp="1"/>
          </p:cNvSpPr>
          <p:nvPr>
            <p:ph sz="quarter" idx="13" hasCustomPrompt="1"/>
          </p:nvPr>
        </p:nvSpPr>
        <p:spPr>
          <a:xfrm>
            <a:off x="683567" y="1368000"/>
            <a:ext cx="3737621" cy="4623436"/>
          </a:xfrm>
        </p:spPr>
        <p:txBody>
          <a:bodyPr/>
          <a:lstStyle>
            <a:lvl2pPr>
              <a:defRPr baseline="0"/>
            </a:lvl2pPr>
            <a:lvl3pPr>
              <a:defRPr baseline="0"/>
            </a:lvl3pPr>
            <a:lvl4pPr>
              <a:defRPr baseline="0"/>
            </a:lvl4pPr>
          </a:lstStyle>
          <a:p>
            <a:pPr lvl="0"/>
            <a:r>
              <a:rPr lang="en-CA"/>
              <a:t>Click here to add subtitle</a:t>
            </a:r>
          </a:p>
          <a:p>
            <a:pPr lvl="1"/>
            <a:r>
              <a:rPr lang="en-CA"/>
              <a:t>Normal text</a:t>
            </a:r>
          </a:p>
          <a:p>
            <a:pPr lvl="2"/>
            <a:r>
              <a:rPr lang="en-CA"/>
              <a:t>Third level</a:t>
            </a:r>
          </a:p>
          <a:p>
            <a:pPr lvl="3"/>
            <a:r>
              <a:rPr lang="en-CA"/>
              <a:t>Fourth level</a:t>
            </a:r>
          </a:p>
          <a:p>
            <a:pPr lvl="4"/>
            <a:r>
              <a:rPr lang="en-CA"/>
              <a:t>Fifth level</a:t>
            </a:r>
            <a:endParaRPr lang="en-CA" dirty="0"/>
          </a:p>
        </p:txBody>
      </p:sp>
      <p:sp>
        <p:nvSpPr>
          <p:cNvPr id="6" name="Picture Placeholder 21"/>
          <p:cNvSpPr>
            <a:spLocks noGrp="1"/>
          </p:cNvSpPr>
          <p:nvPr>
            <p:ph type="pic" sz="quarter" idx="28"/>
          </p:nvPr>
        </p:nvSpPr>
        <p:spPr>
          <a:xfrm>
            <a:off x="4727966" y="0"/>
            <a:ext cx="4060201" cy="6016396"/>
          </a:xfrm>
        </p:spPr>
        <p:txBody>
          <a:bodyPr anchor="ctr" anchorCtr="0"/>
          <a:lstStyle>
            <a:lvl1pPr algn="ctr">
              <a:defRPr>
                <a:solidFill>
                  <a:schemeClr val="bg1">
                    <a:lumMod val="75000"/>
                  </a:schemeClr>
                </a:solidFill>
              </a:defRPr>
            </a:lvl1pPr>
          </a:lstStyle>
          <a:p>
            <a:r>
              <a:rPr lang="en-US"/>
              <a:t>Click icon to add picture</a:t>
            </a:r>
            <a:endParaRPr lang="en-CA" dirty="0"/>
          </a:p>
        </p:txBody>
      </p:sp>
    </p:spTree>
    <p:extLst>
      <p:ext uri="{BB962C8B-B14F-4D97-AF65-F5344CB8AC3E}">
        <p14:creationId xmlns:p14="http://schemas.microsoft.com/office/powerpoint/2010/main" val="1343382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Big 2 Small Photos">
    <p:spTree>
      <p:nvGrpSpPr>
        <p:cNvPr id="1" name=""/>
        <p:cNvGrpSpPr/>
        <p:nvPr/>
      </p:nvGrpSpPr>
      <p:grpSpPr>
        <a:xfrm>
          <a:off x="0" y="0"/>
          <a:ext cx="0" cy="0"/>
          <a:chOff x="0" y="0"/>
          <a:chExt cx="0" cy="0"/>
        </a:xfrm>
      </p:grpSpPr>
      <p:sp>
        <p:nvSpPr>
          <p:cNvPr id="2" name="Titre 1"/>
          <p:cNvSpPr>
            <a:spLocks noGrp="1"/>
          </p:cNvSpPr>
          <p:nvPr>
            <p:ph type="title"/>
          </p:nvPr>
        </p:nvSpPr>
        <p:spPr>
          <a:xfrm>
            <a:off x="683568" y="468000"/>
            <a:ext cx="7776432" cy="722567"/>
          </a:xfrm>
        </p:spPr>
        <p:txBody>
          <a:bodyPr/>
          <a:lstStyle/>
          <a:p>
            <a:r>
              <a:rPr lang="en-US" noProof="0"/>
              <a:t>Click to edit Master title style</a:t>
            </a:r>
            <a:endParaRPr lang="en-CA" noProof="0"/>
          </a:p>
        </p:txBody>
      </p:sp>
      <p:sp>
        <p:nvSpPr>
          <p:cNvPr id="3" name="Espace réservé du pied de page 2"/>
          <p:cNvSpPr>
            <a:spLocks noGrp="1"/>
          </p:cNvSpPr>
          <p:nvPr>
            <p:ph type="ftr" sz="quarter" idx="10"/>
          </p:nvPr>
        </p:nvSpPr>
        <p:spPr/>
        <p:txBody>
          <a:bodyPr/>
          <a:lstStyle/>
          <a:p>
            <a:r>
              <a:rPr lang="en-CA" noProof="0"/>
              <a:t>Change Footer here: Insert &gt; Header and Footer (delete if none) </a:t>
            </a:r>
          </a:p>
        </p:txBody>
      </p:sp>
      <p:sp>
        <p:nvSpPr>
          <p:cNvPr id="4" name="Espace réservé du numéro de diapositive 3"/>
          <p:cNvSpPr>
            <a:spLocks noGrp="1"/>
          </p:cNvSpPr>
          <p:nvPr>
            <p:ph type="sldNum" sz="quarter" idx="11"/>
          </p:nvPr>
        </p:nvSpPr>
        <p:spPr/>
        <p:txBody>
          <a:bodyPr/>
          <a:lstStyle/>
          <a:p>
            <a:fld id="{8E9205E6-0D8F-4FE6-AE74-F8DC77F0BF6E}" type="slidenum">
              <a:rPr lang="en-CA" noProof="0" smtClean="0"/>
              <a:pPr/>
              <a:t>‹#›</a:t>
            </a:fld>
            <a:endParaRPr lang="en-CA" noProof="0"/>
          </a:p>
        </p:txBody>
      </p:sp>
      <p:sp>
        <p:nvSpPr>
          <p:cNvPr id="5" name="Text Placeholder 3"/>
          <p:cNvSpPr>
            <a:spLocks noGrp="1"/>
          </p:cNvSpPr>
          <p:nvPr>
            <p:ph type="body" sz="quarter" idx="21" hasCustomPrompt="1"/>
          </p:nvPr>
        </p:nvSpPr>
        <p:spPr>
          <a:xfrm>
            <a:off x="684000" y="1368001"/>
            <a:ext cx="3724739" cy="4653258"/>
          </a:xfrm>
        </p:spPr>
        <p:txBody>
          <a:bodyPr/>
          <a:lstStyle>
            <a:lvl1pPr>
              <a:defRPr baseline="0"/>
            </a:lvl1pPr>
            <a:lvl2pPr>
              <a:defRPr/>
            </a:lvl2pPr>
            <a:lvl3pPr>
              <a:defRPr/>
            </a:lvl3pPr>
            <a:lvl4pPr>
              <a:defRPr/>
            </a:lvl4pPr>
            <a:lvl5pPr>
              <a:defRPr/>
            </a:lvl5pPr>
            <a:lvl6pPr marL="626400" indent="0">
              <a:buNone/>
              <a:defRPr/>
            </a:lvl6pPr>
          </a:lstStyle>
          <a:p>
            <a:pPr lvl="0"/>
            <a:r>
              <a:rPr lang="en-CA" noProof="0"/>
              <a:t>Subtitle </a:t>
            </a:r>
          </a:p>
          <a:p>
            <a:pPr lvl="1"/>
            <a:r>
              <a:rPr lang="en-CA" noProof="0"/>
              <a:t>Normal text</a:t>
            </a:r>
          </a:p>
          <a:p>
            <a:pPr lvl="2"/>
            <a:r>
              <a:rPr lang="en-CA" noProof="0"/>
              <a:t>Second level</a:t>
            </a:r>
          </a:p>
          <a:p>
            <a:pPr lvl="3"/>
            <a:r>
              <a:rPr lang="en-CA" noProof="0"/>
              <a:t>Third level</a:t>
            </a:r>
          </a:p>
          <a:p>
            <a:pPr lvl="4"/>
            <a:r>
              <a:rPr lang="en-CA" noProof="0"/>
              <a:t>Fourth level</a:t>
            </a:r>
          </a:p>
        </p:txBody>
      </p:sp>
      <p:sp>
        <p:nvSpPr>
          <p:cNvPr id="6" name="Picture Placeholder 21"/>
          <p:cNvSpPr>
            <a:spLocks noGrp="1"/>
          </p:cNvSpPr>
          <p:nvPr>
            <p:ph type="pic" sz="quarter" idx="28"/>
          </p:nvPr>
        </p:nvSpPr>
        <p:spPr>
          <a:xfrm>
            <a:off x="4727966" y="1368001"/>
            <a:ext cx="4416034" cy="3033704"/>
          </a:xfrm>
        </p:spPr>
        <p:txBody>
          <a:bodyPr anchor="ctr" anchorCtr="0"/>
          <a:lstStyle>
            <a:lvl1pPr algn="ctr">
              <a:defRPr>
                <a:solidFill>
                  <a:schemeClr val="bg1">
                    <a:lumMod val="75000"/>
                  </a:schemeClr>
                </a:solidFill>
              </a:defRPr>
            </a:lvl1pPr>
          </a:lstStyle>
          <a:p>
            <a:r>
              <a:rPr lang="en-US" noProof="0"/>
              <a:t>Click icon to add picture</a:t>
            </a:r>
            <a:endParaRPr lang="en-CA" noProof="0"/>
          </a:p>
        </p:txBody>
      </p:sp>
      <p:sp>
        <p:nvSpPr>
          <p:cNvPr id="15" name="Espace réservé pour une image  12"/>
          <p:cNvSpPr>
            <a:spLocks noGrp="1"/>
          </p:cNvSpPr>
          <p:nvPr>
            <p:ph type="pic" sz="quarter" idx="50"/>
          </p:nvPr>
        </p:nvSpPr>
        <p:spPr>
          <a:xfrm>
            <a:off x="4727965" y="4617705"/>
            <a:ext cx="1760891" cy="1403553"/>
          </a:xfrm>
          <a:prstGeom prst="rect">
            <a:avLst/>
          </a:prstGeom>
        </p:spPr>
        <p:txBody>
          <a:bodyPr anchor="ctr" anchorCtr="0"/>
          <a:lstStyle>
            <a:lvl1pPr algn="ctr">
              <a:lnSpc>
                <a:spcPct val="100000"/>
              </a:lnSpc>
              <a:defRPr sz="1200" b="0">
                <a:solidFill>
                  <a:schemeClr val="bg1">
                    <a:lumMod val="75000"/>
                  </a:schemeClr>
                </a:solidFill>
              </a:defRPr>
            </a:lvl1pPr>
          </a:lstStyle>
          <a:p>
            <a:r>
              <a:rPr lang="en-US" noProof="0"/>
              <a:t>Click icon to add picture</a:t>
            </a:r>
            <a:endParaRPr lang="en-CA" noProof="0"/>
          </a:p>
        </p:txBody>
      </p:sp>
      <p:sp>
        <p:nvSpPr>
          <p:cNvPr id="16" name="Espace réservé pour une image  12"/>
          <p:cNvSpPr>
            <a:spLocks noGrp="1"/>
          </p:cNvSpPr>
          <p:nvPr>
            <p:ph type="pic" sz="quarter" idx="51" hasCustomPrompt="1"/>
          </p:nvPr>
        </p:nvSpPr>
        <p:spPr>
          <a:xfrm>
            <a:off x="6705152" y="4617705"/>
            <a:ext cx="1754848" cy="1403553"/>
          </a:xfrm>
          <a:prstGeom prst="rect">
            <a:avLst/>
          </a:prstGeom>
        </p:spPr>
        <p:txBody>
          <a:bodyPr anchor="ctr" anchorCtr="0"/>
          <a:lstStyle>
            <a:lvl1pPr algn="ctr">
              <a:lnSpc>
                <a:spcPct val="100000"/>
              </a:lnSpc>
              <a:defRPr sz="1200" b="0">
                <a:solidFill>
                  <a:schemeClr val="bg1">
                    <a:lumMod val="75000"/>
                  </a:schemeClr>
                </a:solidFill>
              </a:defRPr>
            </a:lvl1pPr>
          </a:lstStyle>
          <a:p>
            <a:r>
              <a:rPr lang="en-CA" noProof="0"/>
              <a:t>    </a:t>
            </a:r>
          </a:p>
        </p:txBody>
      </p:sp>
    </p:spTree>
    <p:extLst>
      <p:ext uri="{BB962C8B-B14F-4D97-AF65-F5344CB8AC3E}">
        <p14:creationId xmlns:p14="http://schemas.microsoft.com/office/powerpoint/2010/main" val="4023964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with Photos">
    <p:spTree>
      <p:nvGrpSpPr>
        <p:cNvPr id="1" name=""/>
        <p:cNvGrpSpPr/>
        <p:nvPr/>
      </p:nvGrpSpPr>
      <p:grpSpPr>
        <a:xfrm>
          <a:off x="0" y="0"/>
          <a:ext cx="0" cy="0"/>
          <a:chOff x="0" y="0"/>
          <a:chExt cx="0" cy="0"/>
        </a:xfrm>
      </p:grpSpPr>
      <p:sp>
        <p:nvSpPr>
          <p:cNvPr id="2" name="Titre 1"/>
          <p:cNvSpPr>
            <a:spLocks noGrp="1"/>
          </p:cNvSpPr>
          <p:nvPr>
            <p:ph type="title"/>
          </p:nvPr>
        </p:nvSpPr>
        <p:spPr>
          <a:xfrm>
            <a:off x="683568" y="468000"/>
            <a:ext cx="7776864" cy="720080"/>
          </a:xfrm>
          <a:prstGeom prst="rect">
            <a:avLst/>
          </a:prstGeom>
        </p:spPr>
        <p:txBody>
          <a:bodyPr/>
          <a:lstStyle>
            <a:lvl1pPr>
              <a:lnSpc>
                <a:spcPct val="90000"/>
              </a:lnSpc>
              <a:defRPr/>
            </a:lvl1pPr>
          </a:lstStyle>
          <a:p>
            <a:r>
              <a:rPr lang="en-US" noProof="1"/>
              <a:t>Click to edit Master title style</a:t>
            </a:r>
            <a:endParaRPr lang="en-CA" noProof="1"/>
          </a:p>
        </p:txBody>
      </p:sp>
      <p:sp>
        <p:nvSpPr>
          <p:cNvPr id="12" name="Espace réservé du pied de page 11"/>
          <p:cNvSpPr>
            <a:spLocks noGrp="1"/>
          </p:cNvSpPr>
          <p:nvPr>
            <p:ph type="ftr" sz="quarter" idx="19"/>
          </p:nvPr>
        </p:nvSpPr>
        <p:spPr/>
        <p:txBody>
          <a:bodyPr/>
          <a:lstStyle/>
          <a:p>
            <a:r>
              <a:rPr lang="en-CA"/>
              <a:t>Change Footer here: Insert &gt; Header and Footer (delete if none) </a:t>
            </a:r>
            <a:endParaRPr lang="en-CA" dirty="0"/>
          </a:p>
        </p:txBody>
      </p:sp>
      <p:sp>
        <p:nvSpPr>
          <p:cNvPr id="13" name="Espace réservé du numéro de diapositive 12"/>
          <p:cNvSpPr>
            <a:spLocks noGrp="1"/>
          </p:cNvSpPr>
          <p:nvPr>
            <p:ph type="sldNum" sz="quarter" idx="20"/>
          </p:nvPr>
        </p:nvSpPr>
        <p:spPr/>
        <p:txBody>
          <a:bodyPr/>
          <a:lstStyle/>
          <a:p>
            <a:fld id="{8E9205E6-0D8F-4FE6-AE74-F8DC77F0BF6E}" type="slidenum">
              <a:rPr lang="en-CA" smtClean="0"/>
              <a:pPr/>
              <a:t>‹#›</a:t>
            </a:fld>
            <a:endParaRPr lang="en-CA" dirty="0"/>
          </a:p>
        </p:txBody>
      </p:sp>
      <p:sp>
        <p:nvSpPr>
          <p:cNvPr id="33" name="Espace réservé du texte 3"/>
          <p:cNvSpPr>
            <a:spLocks noGrp="1"/>
          </p:cNvSpPr>
          <p:nvPr>
            <p:ph type="body" sz="quarter" idx="21" hasCustomPrompt="1"/>
          </p:nvPr>
        </p:nvSpPr>
        <p:spPr>
          <a:xfrm>
            <a:off x="676274" y="3805279"/>
            <a:ext cx="3732465" cy="2206799"/>
          </a:xfrm>
        </p:spPr>
        <p:txBody>
          <a:bodyPr/>
          <a:lstStyle/>
          <a:p>
            <a:pPr lvl="0"/>
            <a:r>
              <a:rPr lang="en-CA" noProof="0"/>
              <a:t>Subtitle </a:t>
            </a:r>
          </a:p>
          <a:p>
            <a:pPr lvl="1"/>
            <a:r>
              <a:rPr lang="en-CA" noProof="0"/>
              <a:t>Normal text</a:t>
            </a:r>
          </a:p>
          <a:p>
            <a:pPr lvl="2"/>
            <a:r>
              <a:rPr lang="en-CA" noProof="0"/>
              <a:t>Second level</a:t>
            </a:r>
          </a:p>
          <a:p>
            <a:pPr lvl="3"/>
            <a:r>
              <a:rPr lang="en-CA" noProof="0"/>
              <a:t>Third level</a:t>
            </a:r>
          </a:p>
          <a:p>
            <a:pPr lvl="4"/>
            <a:r>
              <a:rPr lang="en-CA" noProof="0"/>
              <a:t>Fourth level</a:t>
            </a:r>
          </a:p>
        </p:txBody>
      </p:sp>
      <p:sp>
        <p:nvSpPr>
          <p:cNvPr id="34" name="Espace réservé du texte 3"/>
          <p:cNvSpPr>
            <a:spLocks noGrp="1"/>
          </p:cNvSpPr>
          <p:nvPr>
            <p:ph type="body" sz="quarter" idx="22" hasCustomPrompt="1"/>
          </p:nvPr>
        </p:nvSpPr>
        <p:spPr>
          <a:xfrm>
            <a:off x="4727966" y="3805279"/>
            <a:ext cx="3727909" cy="2206799"/>
          </a:xfrm>
        </p:spPr>
        <p:txBody>
          <a:bodyPr/>
          <a:lstStyle/>
          <a:p>
            <a:pPr lvl="0"/>
            <a:r>
              <a:rPr lang="en-CA" noProof="0"/>
              <a:t>Subtitle </a:t>
            </a:r>
          </a:p>
          <a:p>
            <a:pPr lvl="1"/>
            <a:r>
              <a:rPr lang="en-CA" noProof="0"/>
              <a:t>Normal text</a:t>
            </a:r>
          </a:p>
          <a:p>
            <a:pPr lvl="2"/>
            <a:r>
              <a:rPr lang="en-CA" noProof="0"/>
              <a:t>Second level</a:t>
            </a:r>
          </a:p>
          <a:p>
            <a:pPr lvl="3"/>
            <a:r>
              <a:rPr lang="en-CA" noProof="0"/>
              <a:t>Third level</a:t>
            </a:r>
          </a:p>
          <a:p>
            <a:pPr lvl="4"/>
            <a:r>
              <a:rPr lang="en-CA" noProof="0"/>
              <a:t>Fourth level</a:t>
            </a:r>
          </a:p>
        </p:txBody>
      </p:sp>
      <p:sp>
        <p:nvSpPr>
          <p:cNvPr id="35" name="Espace réservé pour une image  12"/>
          <p:cNvSpPr>
            <a:spLocks noGrp="1"/>
          </p:cNvSpPr>
          <p:nvPr>
            <p:ph type="pic" sz="quarter" idx="28" hasCustomPrompt="1"/>
          </p:nvPr>
        </p:nvSpPr>
        <p:spPr>
          <a:xfrm>
            <a:off x="676274" y="1368000"/>
            <a:ext cx="3732465" cy="2221277"/>
          </a:xfrm>
          <a:prstGeom prst="rect">
            <a:avLst/>
          </a:prstGeom>
        </p:spPr>
        <p:txBody>
          <a:bodyPr anchor="ctr" anchorCtr="0"/>
          <a:lstStyle>
            <a:lvl1pPr algn="ctr">
              <a:lnSpc>
                <a:spcPct val="100000"/>
              </a:lnSpc>
              <a:defRPr sz="1200" b="0">
                <a:solidFill>
                  <a:schemeClr val="bg1">
                    <a:lumMod val="75000"/>
                  </a:schemeClr>
                </a:solidFill>
              </a:defRPr>
            </a:lvl1pPr>
          </a:lstStyle>
          <a:p>
            <a:r>
              <a:rPr lang="en-CA"/>
              <a:t>      </a:t>
            </a:r>
            <a:endParaRPr lang="en-CA" dirty="0"/>
          </a:p>
        </p:txBody>
      </p:sp>
      <p:sp>
        <p:nvSpPr>
          <p:cNvPr id="36" name="Espace réservé pour une image  12"/>
          <p:cNvSpPr>
            <a:spLocks noGrp="1"/>
          </p:cNvSpPr>
          <p:nvPr>
            <p:ph type="pic" sz="quarter" idx="33"/>
          </p:nvPr>
        </p:nvSpPr>
        <p:spPr>
          <a:xfrm>
            <a:off x="4727967" y="1368001"/>
            <a:ext cx="3732465" cy="2221276"/>
          </a:xfrm>
          <a:prstGeom prst="rect">
            <a:avLst/>
          </a:prstGeom>
        </p:spPr>
        <p:txBody>
          <a:bodyPr anchor="ctr" anchorCtr="0"/>
          <a:lstStyle>
            <a:lvl1pPr algn="ctr">
              <a:lnSpc>
                <a:spcPct val="100000"/>
              </a:lnSpc>
              <a:defRPr sz="1200" b="0">
                <a:solidFill>
                  <a:schemeClr val="bg1">
                    <a:lumMod val="75000"/>
                  </a:schemeClr>
                </a:solidFill>
              </a:defRPr>
            </a:lvl1pPr>
          </a:lstStyle>
          <a:p>
            <a:r>
              <a:rPr lang="en-US"/>
              <a:t>Click icon to add picture</a:t>
            </a:r>
            <a:endParaRPr lang="en-CA"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Photos - Vertical / font size reduced">
    <p:spTree>
      <p:nvGrpSpPr>
        <p:cNvPr id="1" name=""/>
        <p:cNvGrpSpPr/>
        <p:nvPr/>
      </p:nvGrpSpPr>
      <p:grpSpPr>
        <a:xfrm>
          <a:off x="0" y="0"/>
          <a:ext cx="0" cy="0"/>
          <a:chOff x="0" y="0"/>
          <a:chExt cx="0" cy="0"/>
        </a:xfrm>
      </p:grpSpPr>
      <p:sp>
        <p:nvSpPr>
          <p:cNvPr id="13" name="Espace réservé pour une image  12"/>
          <p:cNvSpPr>
            <a:spLocks noGrp="1"/>
          </p:cNvSpPr>
          <p:nvPr>
            <p:ph type="pic" sz="quarter" idx="28" hasCustomPrompt="1"/>
          </p:nvPr>
        </p:nvSpPr>
        <p:spPr>
          <a:xfrm>
            <a:off x="683568" y="1367999"/>
            <a:ext cx="2447544" cy="3817359"/>
          </a:xfrm>
          <a:prstGeom prst="rect">
            <a:avLst/>
          </a:prstGeom>
        </p:spPr>
        <p:txBody>
          <a:bodyPr anchor="ctr" anchorCtr="0"/>
          <a:lstStyle>
            <a:lvl1pPr algn="ctr">
              <a:lnSpc>
                <a:spcPct val="100000"/>
              </a:lnSpc>
              <a:defRPr sz="1200" b="0">
                <a:solidFill>
                  <a:schemeClr val="bg1">
                    <a:lumMod val="75000"/>
                  </a:schemeClr>
                </a:solidFill>
              </a:defRPr>
            </a:lvl1pPr>
          </a:lstStyle>
          <a:p>
            <a:r>
              <a:rPr lang="en-CA"/>
              <a:t>      </a:t>
            </a:r>
            <a:endParaRPr lang="en-CA" dirty="0"/>
          </a:p>
        </p:txBody>
      </p:sp>
      <p:sp>
        <p:nvSpPr>
          <p:cNvPr id="25" name="Espace réservé pour une image  12"/>
          <p:cNvSpPr>
            <a:spLocks noGrp="1"/>
          </p:cNvSpPr>
          <p:nvPr>
            <p:ph type="pic" sz="quarter" idx="33"/>
          </p:nvPr>
        </p:nvSpPr>
        <p:spPr>
          <a:xfrm>
            <a:off x="3347865" y="1368000"/>
            <a:ext cx="2447543" cy="3817358"/>
          </a:xfrm>
          <a:prstGeom prst="rect">
            <a:avLst/>
          </a:prstGeom>
        </p:spPr>
        <p:txBody>
          <a:bodyPr anchor="ctr" anchorCtr="0"/>
          <a:lstStyle>
            <a:lvl1pPr algn="ctr">
              <a:lnSpc>
                <a:spcPct val="100000"/>
              </a:lnSpc>
              <a:defRPr sz="1200" b="0">
                <a:solidFill>
                  <a:schemeClr val="bg1">
                    <a:lumMod val="75000"/>
                  </a:schemeClr>
                </a:solidFill>
              </a:defRPr>
            </a:lvl1pPr>
          </a:lstStyle>
          <a:p>
            <a:r>
              <a:rPr lang="en-US"/>
              <a:t>Click icon to add picture</a:t>
            </a:r>
            <a:endParaRPr lang="en-CA" dirty="0"/>
          </a:p>
        </p:txBody>
      </p:sp>
      <p:sp>
        <p:nvSpPr>
          <p:cNvPr id="29" name="Espace réservé pour une image  12"/>
          <p:cNvSpPr>
            <a:spLocks noGrp="1"/>
          </p:cNvSpPr>
          <p:nvPr>
            <p:ph type="pic" sz="quarter" idx="37" hasCustomPrompt="1"/>
          </p:nvPr>
        </p:nvSpPr>
        <p:spPr>
          <a:xfrm>
            <a:off x="6012160" y="1368000"/>
            <a:ext cx="2447545" cy="3817358"/>
          </a:xfrm>
          <a:prstGeom prst="rect">
            <a:avLst/>
          </a:prstGeom>
        </p:spPr>
        <p:txBody>
          <a:bodyPr anchor="ctr" anchorCtr="0"/>
          <a:lstStyle>
            <a:lvl1pPr algn="ctr">
              <a:lnSpc>
                <a:spcPct val="100000"/>
              </a:lnSpc>
              <a:defRPr sz="1200" b="0">
                <a:solidFill>
                  <a:schemeClr val="bg1">
                    <a:lumMod val="75000"/>
                  </a:schemeClr>
                </a:solidFill>
              </a:defRPr>
            </a:lvl1pPr>
          </a:lstStyle>
          <a:p>
            <a:r>
              <a:rPr lang="en-CA"/>
              <a:t> </a:t>
            </a:r>
            <a:endParaRPr lang="en-CA" dirty="0"/>
          </a:p>
        </p:txBody>
      </p:sp>
      <p:sp>
        <p:nvSpPr>
          <p:cNvPr id="32" name="Titre 31"/>
          <p:cNvSpPr>
            <a:spLocks noGrp="1"/>
          </p:cNvSpPr>
          <p:nvPr>
            <p:ph type="title"/>
          </p:nvPr>
        </p:nvSpPr>
        <p:spPr>
          <a:xfrm>
            <a:off x="683568" y="468000"/>
            <a:ext cx="7776864" cy="720080"/>
          </a:xfrm>
        </p:spPr>
        <p:txBody>
          <a:bodyPr/>
          <a:lstStyle>
            <a:lvl1pPr>
              <a:lnSpc>
                <a:spcPct val="90000"/>
              </a:lnSpc>
              <a:defRPr baseline="0"/>
            </a:lvl1pPr>
          </a:lstStyle>
          <a:p>
            <a:r>
              <a:rPr lang="en-US" noProof="1"/>
              <a:t>Click to edit Master title style</a:t>
            </a:r>
            <a:endParaRPr lang="en-CA" noProof="1"/>
          </a:p>
        </p:txBody>
      </p:sp>
      <p:sp>
        <p:nvSpPr>
          <p:cNvPr id="6" name="Espace réservé du pied de page 5"/>
          <p:cNvSpPr>
            <a:spLocks noGrp="1"/>
          </p:cNvSpPr>
          <p:nvPr>
            <p:ph type="ftr" sz="quarter" idx="46"/>
          </p:nvPr>
        </p:nvSpPr>
        <p:spPr/>
        <p:txBody>
          <a:bodyPr/>
          <a:lstStyle/>
          <a:p>
            <a:r>
              <a:rPr lang="en-CA"/>
              <a:t>Change Footer here: Insert &gt; Header and Footer (delete if none) </a:t>
            </a:r>
            <a:endParaRPr lang="en-CA" dirty="0"/>
          </a:p>
        </p:txBody>
      </p:sp>
      <p:sp>
        <p:nvSpPr>
          <p:cNvPr id="7" name="Espace réservé du numéro de diapositive 6"/>
          <p:cNvSpPr>
            <a:spLocks noGrp="1"/>
          </p:cNvSpPr>
          <p:nvPr>
            <p:ph type="sldNum" sz="quarter" idx="47"/>
          </p:nvPr>
        </p:nvSpPr>
        <p:spPr/>
        <p:txBody>
          <a:bodyPr/>
          <a:lstStyle/>
          <a:p>
            <a:fld id="{8E9205E6-0D8F-4FE6-AE74-F8DC77F0BF6E}" type="slidenum">
              <a:rPr lang="en-CA" smtClean="0"/>
              <a:pPr/>
              <a:t>‹#›</a:t>
            </a:fld>
            <a:endParaRPr lang="en-CA" dirty="0"/>
          </a:p>
        </p:txBody>
      </p:sp>
      <p:sp>
        <p:nvSpPr>
          <p:cNvPr id="54" name="Espace réservé du texte 4"/>
          <p:cNvSpPr>
            <a:spLocks noGrp="1"/>
          </p:cNvSpPr>
          <p:nvPr>
            <p:ph type="body" sz="quarter" idx="60" hasCustomPrompt="1"/>
          </p:nvPr>
        </p:nvSpPr>
        <p:spPr>
          <a:xfrm>
            <a:off x="684213" y="5334991"/>
            <a:ext cx="2446900" cy="680632"/>
          </a:xfrm>
        </p:spPr>
        <p:txBody>
          <a:bodyPr/>
          <a:lstStyle>
            <a:lvl1pPr>
              <a:lnSpc>
                <a:spcPts val="1500"/>
              </a:lnSpc>
              <a:defRPr sz="1500" baseline="0"/>
            </a:lvl1pPr>
            <a:lvl2pPr>
              <a:lnSpc>
                <a:spcPts val="1500"/>
              </a:lnSpc>
              <a:spcBef>
                <a:spcPts val="150"/>
              </a:spcBef>
              <a:spcAft>
                <a:spcPts val="300"/>
              </a:spcAft>
              <a:defRPr sz="1200" baseline="0"/>
            </a:lvl2pPr>
          </a:lstStyle>
          <a:p>
            <a:pPr lvl="0"/>
            <a:r>
              <a:rPr lang="en-CA"/>
              <a:t>Project name</a:t>
            </a:r>
          </a:p>
          <a:p>
            <a:pPr lvl="1"/>
            <a:r>
              <a:rPr lang="en-CA"/>
              <a:t>Very small descriptive</a:t>
            </a:r>
            <a:endParaRPr lang="en-CA" dirty="0"/>
          </a:p>
        </p:txBody>
      </p:sp>
      <p:sp>
        <p:nvSpPr>
          <p:cNvPr id="55" name="Espace réservé du texte 4"/>
          <p:cNvSpPr>
            <a:spLocks noGrp="1"/>
          </p:cNvSpPr>
          <p:nvPr>
            <p:ph type="body" sz="quarter" idx="61" hasCustomPrompt="1"/>
          </p:nvPr>
        </p:nvSpPr>
        <p:spPr>
          <a:xfrm>
            <a:off x="3347137" y="5331232"/>
            <a:ext cx="2446900" cy="680632"/>
          </a:xfrm>
        </p:spPr>
        <p:txBody>
          <a:bodyPr/>
          <a:lstStyle>
            <a:lvl1pPr>
              <a:lnSpc>
                <a:spcPts val="1500"/>
              </a:lnSpc>
              <a:defRPr sz="1500" baseline="0"/>
            </a:lvl1pPr>
            <a:lvl2pPr>
              <a:lnSpc>
                <a:spcPts val="1500"/>
              </a:lnSpc>
              <a:spcBef>
                <a:spcPts val="150"/>
              </a:spcBef>
              <a:spcAft>
                <a:spcPts val="300"/>
              </a:spcAft>
              <a:defRPr sz="1200"/>
            </a:lvl2pPr>
          </a:lstStyle>
          <a:p>
            <a:pPr lvl="0"/>
            <a:r>
              <a:rPr lang="en-CA"/>
              <a:t>Project name</a:t>
            </a:r>
          </a:p>
          <a:p>
            <a:pPr lvl="1"/>
            <a:r>
              <a:rPr lang="en-CA"/>
              <a:t>Very small descriptive</a:t>
            </a:r>
            <a:endParaRPr lang="en-CA" dirty="0"/>
          </a:p>
        </p:txBody>
      </p:sp>
      <p:sp>
        <p:nvSpPr>
          <p:cNvPr id="56" name="Espace réservé du texte 4"/>
          <p:cNvSpPr>
            <a:spLocks noGrp="1"/>
          </p:cNvSpPr>
          <p:nvPr>
            <p:ph type="body" sz="quarter" idx="62" hasCustomPrompt="1"/>
          </p:nvPr>
        </p:nvSpPr>
        <p:spPr>
          <a:xfrm>
            <a:off x="6013532" y="5334991"/>
            <a:ext cx="2446900" cy="680632"/>
          </a:xfrm>
        </p:spPr>
        <p:txBody>
          <a:bodyPr/>
          <a:lstStyle>
            <a:lvl1pPr>
              <a:lnSpc>
                <a:spcPts val="1500"/>
              </a:lnSpc>
              <a:defRPr sz="1500" baseline="0"/>
            </a:lvl1pPr>
            <a:lvl2pPr>
              <a:lnSpc>
                <a:spcPts val="1500"/>
              </a:lnSpc>
              <a:spcBef>
                <a:spcPts val="150"/>
              </a:spcBef>
              <a:spcAft>
                <a:spcPts val="300"/>
              </a:spcAft>
              <a:defRPr sz="1200" baseline="0"/>
            </a:lvl2pPr>
          </a:lstStyle>
          <a:p>
            <a:pPr lvl="0"/>
            <a:r>
              <a:rPr lang="en-CA"/>
              <a:t>Project name</a:t>
            </a:r>
          </a:p>
          <a:p>
            <a:pPr lvl="1"/>
            <a:r>
              <a:rPr lang="en-CA"/>
              <a:t>Very small descriptive</a:t>
            </a:r>
            <a:endParaRPr lang="en-CA" dirty="0"/>
          </a:p>
        </p:txBody>
      </p:sp>
    </p:spTree>
    <p:extLst>
      <p:ext uri="{BB962C8B-B14F-4D97-AF65-F5344CB8AC3E}">
        <p14:creationId xmlns:p14="http://schemas.microsoft.com/office/powerpoint/2010/main" val="2385282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Photos - Horizontal / Font size reduced">
    <p:spTree>
      <p:nvGrpSpPr>
        <p:cNvPr id="1" name=""/>
        <p:cNvGrpSpPr/>
        <p:nvPr/>
      </p:nvGrpSpPr>
      <p:grpSpPr>
        <a:xfrm>
          <a:off x="0" y="0"/>
          <a:ext cx="0" cy="0"/>
          <a:chOff x="0" y="0"/>
          <a:chExt cx="0" cy="0"/>
        </a:xfrm>
      </p:grpSpPr>
      <p:sp>
        <p:nvSpPr>
          <p:cNvPr id="2" name="Titre 1"/>
          <p:cNvSpPr>
            <a:spLocks noGrp="1"/>
          </p:cNvSpPr>
          <p:nvPr>
            <p:ph type="title"/>
          </p:nvPr>
        </p:nvSpPr>
        <p:spPr>
          <a:xfrm>
            <a:off x="683568" y="468000"/>
            <a:ext cx="7776864" cy="720080"/>
          </a:xfrm>
          <a:prstGeom prst="rect">
            <a:avLst/>
          </a:prstGeom>
        </p:spPr>
        <p:txBody>
          <a:bodyPr/>
          <a:lstStyle>
            <a:lvl1pPr>
              <a:lnSpc>
                <a:spcPct val="90000"/>
              </a:lnSpc>
              <a:defRPr/>
            </a:lvl1pPr>
          </a:lstStyle>
          <a:p>
            <a:r>
              <a:rPr lang="en-US" noProof="1"/>
              <a:t>Click to edit Master title style</a:t>
            </a:r>
            <a:endParaRPr lang="en-CA" noProof="1"/>
          </a:p>
        </p:txBody>
      </p:sp>
      <p:sp>
        <p:nvSpPr>
          <p:cNvPr id="10" name="Espace réservé du pied de page 9"/>
          <p:cNvSpPr>
            <a:spLocks noGrp="1"/>
          </p:cNvSpPr>
          <p:nvPr>
            <p:ph type="ftr" sz="quarter" idx="21"/>
          </p:nvPr>
        </p:nvSpPr>
        <p:spPr/>
        <p:txBody>
          <a:bodyPr/>
          <a:lstStyle/>
          <a:p>
            <a:r>
              <a:rPr lang="en-CA"/>
              <a:t>Change Footer here: Insert &gt; Header and Footer (delete if none) </a:t>
            </a:r>
            <a:endParaRPr lang="en-CA" dirty="0"/>
          </a:p>
        </p:txBody>
      </p:sp>
      <p:sp>
        <p:nvSpPr>
          <p:cNvPr id="16" name="Espace réservé du numéro de diapositive 15"/>
          <p:cNvSpPr>
            <a:spLocks noGrp="1"/>
          </p:cNvSpPr>
          <p:nvPr>
            <p:ph type="sldNum" sz="quarter" idx="22"/>
          </p:nvPr>
        </p:nvSpPr>
        <p:spPr/>
        <p:txBody>
          <a:bodyPr/>
          <a:lstStyle/>
          <a:p>
            <a:fld id="{8E9205E6-0D8F-4FE6-AE74-F8DC77F0BF6E}" type="slidenum">
              <a:rPr lang="en-CA" smtClean="0"/>
              <a:pPr/>
              <a:t>‹#›</a:t>
            </a:fld>
            <a:endParaRPr lang="en-CA" dirty="0"/>
          </a:p>
        </p:txBody>
      </p:sp>
      <p:sp>
        <p:nvSpPr>
          <p:cNvPr id="27" name="Espace réservé du texte 3"/>
          <p:cNvSpPr>
            <a:spLocks noGrp="1"/>
          </p:cNvSpPr>
          <p:nvPr>
            <p:ph type="body" sz="quarter" idx="32" hasCustomPrompt="1"/>
          </p:nvPr>
        </p:nvSpPr>
        <p:spPr>
          <a:xfrm>
            <a:off x="684415" y="1368001"/>
            <a:ext cx="5117898" cy="1408852"/>
          </a:xfrm>
        </p:spPr>
        <p:txBody>
          <a:bodyPr/>
          <a:lstStyle>
            <a:lvl1pPr>
              <a:defRPr baseline="0"/>
            </a:lvl1pPr>
            <a:lvl2pPr marL="176400" indent="-176400">
              <a:lnSpc>
                <a:spcPts val="1500"/>
              </a:lnSpc>
              <a:spcBef>
                <a:spcPts val="150"/>
              </a:spcBef>
              <a:spcAft>
                <a:spcPts val="300"/>
              </a:spcAft>
              <a:buClr>
                <a:srgbClr val="00A2DB"/>
              </a:buClr>
              <a:buSzPct val="100000"/>
              <a:buFont typeface="Lucida Grande"/>
              <a:buChar char="›"/>
              <a:defRPr sz="1200"/>
            </a:lvl2pPr>
            <a:lvl3pPr marL="176400" indent="-176400">
              <a:lnSpc>
                <a:spcPts val="1500"/>
              </a:lnSpc>
              <a:buFont typeface="Lucida Grande"/>
              <a:buChar char="›"/>
              <a:defRPr/>
            </a:lvl3pPr>
          </a:lstStyle>
          <a:p>
            <a:pPr lvl="0"/>
            <a:r>
              <a:rPr lang="en-CA"/>
              <a:t>Title </a:t>
            </a:r>
          </a:p>
          <a:p>
            <a:pPr lvl="1"/>
            <a:r>
              <a:rPr lang="en-CA"/>
              <a:t>Detail 1</a:t>
            </a:r>
          </a:p>
          <a:p>
            <a:pPr lvl="1"/>
            <a:r>
              <a:rPr lang="en-CA"/>
              <a:t>Detail 2</a:t>
            </a:r>
            <a:endParaRPr lang="en-CA" dirty="0"/>
          </a:p>
        </p:txBody>
      </p:sp>
      <p:sp>
        <p:nvSpPr>
          <p:cNvPr id="34" name="Espace réservé pour une image  12"/>
          <p:cNvSpPr>
            <a:spLocks noGrp="1"/>
          </p:cNvSpPr>
          <p:nvPr>
            <p:ph type="pic" sz="quarter" idx="52"/>
          </p:nvPr>
        </p:nvSpPr>
        <p:spPr>
          <a:xfrm>
            <a:off x="6021388" y="1368000"/>
            <a:ext cx="2438317" cy="1408853"/>
          </a:xfrm>
          <a:prstGeom prst="rect">
            <a:avLst/>
          </a:prstGeom>
        </p:spPr>
        <p:txBody>
          <a:bodyPr anchor="ctr" anchorCtr="0"/>
          <a:lstStyle>
            <a:lvl1pPr algn="ctr">
              <a:lnSpc>
                <a:spcPct val="100000"/>
              </a:lnSpc>
              <a:defRPr sz="1200" b="0">
                <a:solidFill>
                  <a:schemeClr val="bg1">
                    <a:lumMod val="75000"/>
                  </a:schemeClr>
                </a:solidFill>
              </a:defRPr>
            </a:lvl1pPr>
          </a:lstStyle>
          <a:p>
            <a:r>
              <a:rPr lang="en-US"/>
              <a:t>Click icon to add picture</a:t>
            </a:r>
            <a:endParaRPr lang="en-CA" dirty="0"/>
          </a:p>
        </p:txBody>
      </p:sp>
      <p:sp>
        <p:nvSpPr>
          <p:cNvPr id="31" name="Espace réservé du texte 3"/>
          <p:cNvSpPr>
            <a:spLocks noGrp="1"/>
          </p:cNvSpPr>
          <p:nvPr>
            <p:ph type="body" sz="quarter" idx="53" hasCustomPrompt="1"/>
          </p:nvPr>
        </p:nvSpPr>
        <p:spPr>
          <a:xfrm>
            <a:off x="684415" y="2992853"/>
            <a:ext cx="5117898" cy="1408852"/>
          </a:xfrm>
        </p:spPr>
        <p:txBody>
          <a:bodyPr/>
          <a:lstStyle>
            <a:lvl1pPr>
              <a:defRPr baseline="0"/>
            </a:lvl1pPr>
            <a:lvl2pPr marL="176400" indent="-176400">
              <a:lnSpc>
                <a:spcPts val="1500"/>
              </a:lnSpc>
              <a:spcBef>
                <a:spcPts val="150"/>
              </a:spcBef>
              <a:spcAft>
                <a:spcPts val="300"/>
              </a:spcAft>
              <a:buClr>
                <a:srgbClr val="00A2DB"/>
              </a:buClr>
              <a:buSzPct val="100000"/>
              <a:buFont typeface="Lucida Grande"/>
              <a:buChar char="›"/>
              <a:defRPr sz="1200"/>
            </a:lvl2pPr>
            <a:lvl3pPr marL="176400" indent="-176400">
              <a:lnSpc>
                <a:spcPts val="1500"/>
              </a:lnSpc>
              <a:buFont typeface="Lucida Grande"/>
              <a:buChar char="›"/>
              <a:defRPr/>
            </a:lvl3pPr>
          </a:lstStyle>
          <a:p>
            <a:pPr lvl="0"/>
            <a:r>
              <a:rPr lang="en-CA"/>
              <a:t>Title </a:t>
            </a:r>
          </a:p>
          <a:p>
            <a:pPr lvl="1"/>
            <a:r>
              <a:rPr lang="en-CA"/>
              <a:t>Detail 1</a:t>
            </a:r>
          </a:p>
          <a:p>
            <a:pPr lvl="1"/>
            <a:r>
              <a:rPr lang="en-CA"/>
              <a:t>Detail 2</a:t>
            </a:r>
            <a:endParaRPr lang="en-CA" dirty="0"/>
          </a:p>
        </p:txBody>
      </p:sp>
      <p:sp>
        <p:nvSpPr>
          <p:cNvPr id="32" name="Espace réservé pour une image  12"/>
          <p:cNvSpPr>
            <a:spLocks noGrp="1"/>
          </p:cNvSpPr>
          <p:nvPr>
            <p:ph type="pic" sz="quarter" idx="54"/>
          </p:nvPr>
        </p:nvSpPr>
        <p:spPr>
          <a:xfrm>
            <a:off x="6021388" y="2992852"/>
            <a:ext cx="2438317" cy="1408853"/>
          </a:xfrm>
          <a:prstGeom prst="rect">
            <a:avLst/>
          </a:prstGeom>
        </p:spPr>
        <p:txBody>
          <a:bodyPr anchor="ctr" anchorCtr="0"/>
          <a:lstStyle>
            <a:lvl1pPr algn="ctr">
              <a:lnSpc>
                <a:spcPct val="100000"/>
              </a:lnSpc>
              <a:defRPr sz="1200" b="0">
                <a:solidFill>
                  <a:schemeClr val="bg1">
                    <a:lumMod val="75000"/>
                  </a:schemeClr>
                </a:solidFill>
              </a:defRPr>
            </a:lvl1pPr>
          </a:lstStyle>
          <a:p>
            <a:r>
              <a:rPr lang="en-US"/>
              <a:t>Click icon to add picture</a:t>
            </a:r>
            <a:endParaRPr lang="en-CA" dirty="0"/>
          </a:p>
        </p:txBody>
      </p:sp>
      <p:sp>
        <p:nvSpPr>
          <p:cNvPr id="33" name="Espace réservé du texte 3"/>
          <p:cNvSpPr>
            <a:spLocks noGrp="1"/>
          </p:cNvSpPr>
          <p:nvPr>
            <p:ph type="body" sz="quarter" idx="55" hasCustomPrompt="1"/>
          </p:nvPr>
        </p:nvSpPr>
        <p:spPr>
          <a:xfrm>
            <a:off x="684415" y="4617705"/>
            <a:ext cx="5117898" cy="1408852"/>
          </a:xfrm>
        </p:spPr>
        <p:txBody>
          <a:bodyPr/>
          <a:lstStyle>
            <a:lvl1pPr>
              <a:defRPr baseline="0"/>
            </a:lvl1pPr>
            <a:lvl2pPr marL="176400" indent="-176400">
              <a:lnSpc>
                <a:spcPts val="1500"/>
              </a:lnSpc>
              <a:spcBef>
                <a:spcPts val="150"/>
              </a:spcBef>
              <a:spcAft>
                <a:spcPts val="300"/>
              </a:spcAft>
              <a:buClr>
                <a:srgbClr val="00A2DB"/>
              </a:buClr>
              <a:buSzPct val="100000"/>
              <a:buFont typeface="Lucida Grande"/>
              <a:buChar char="›"/>
              <a:defRPr sz="1200"/>
            </a:lvl2pPr>
            <a:lvl3pPr marL="176400" indent="-176400">
              <a:lnSpc>
                <a:spcPts val="1500"/>
              </a:lnSpc>
              <a:buFont typeface="Lucida Grande"/>
              <a:buChar char="›"/>
              <a:defRPr/>
            </a:lvl3pPr>
          </a:lstStyle>
          <a:p>
            <a:pPr lvl="0"/>
            <a:r>
              <a:rPr lang="en-CA"/>
              <a:t>Title </a:t>
            </a:r>
          </a:p>
          <a:p>
            <a:pPr lvl="1"/>
            <a:r>
              <a:rPr lang="en-CA"/>
              <a:t>Detail 1</a:t>
            </a:r>
          </a:p>
          <a:p>
            <a:pPr lvl="1"/>
            <a:r>
              <a:rPr lang="en-CA"/>
              <a:t>Detail 2</a:t>
            </a:r>
            <a:endParaRPr lang="en-CA" dirty="0"/>
          </a:p>
        </p:txBody>
      </p:sp>
      <p:sp>
        <p:nvSpPr>
          <p:cNvPr id="35" name="Espace réservé pour une image  12"/>
          <p:cNvSpPr>
            <a:spLocks noGrp="1"/>
          </p:cNvSpPr>
          <p:nvPr>
            <p:ph type="pic" sz="quarter" idx="56"/>
          </p:nvPr>
        </p:nvSpPr>
        <p:spPr>
          <a:xfrm>
            <a:off x="6021388" y="4617704"/>
            <a:ext cx="2438317" cy="1408853"/>
          </a:xfrm>
          <a:prstGeom prst="rect">
            <a:avLst/>
          </a:prstGeom>
        </p:spPr>
        <p:txBody>
          <a:bodyPr anchor="ctr" anchorCtr="0"/>
          <a:lstStyle>
            <a:lvl1pPr algn="ctr">
              <a:lnSpc>
                <a:spcPct val="100000"/>
              </a:lnSpc>
              <a:defRPr sz="1200" b="0">
                <a:solidFill>
                  <a:schemeClr val="bg1">
                    <a:lumMod val="75000"/>
                  </a:schemeClr>
                </a:solidFill>
              </a:defRPr>
            </a:lvl1pPr>
          </a:lstStyle>
          <a:p>
            <a:r>
              <a:rPr lang="en-US"/>
              <a:t>Click icon to add picture</a:t>
            </a:r>
            <a:endParaRPr lang="en-CA"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 Photos / font size reduced">
    <p:spTree>
      <p:nvGrpSpPr>
        <p:cNvPr id="1" name=""/>
        <p:cNvGrpSpPr/>
        <p:nvPr/>
      </p:nvGrpSpPr>
      <p:grpSpPr>
        <a:xfrm>
          <a:off x="0" y="0"/>
          <a:ext cx="0" cy="0"/>
          <a:chOff x="0" y="0"/>
          <a:chExt cx="0" cy="0"/>
        </a:xfrm>
      </p:grpSpPr>
      <p:sp>
        <p:nvSpPr>
          <p:cNvPr id="13" name="Espace réservé pour une image  12"/>
          <p:cNvSpPr>
            <a:spLocks noGrp="1"/>
          </p:cNvSpPr>
          <p:nvPr>
            <p:ph type="pic" sz="quarter" idx="28" hasCustomPrompt="1"/>
          </p:nvPr>
        </p:nvSpPr>
        <p:spPr>
          <a:xfrm>
            <a:off x="683568" y="1368000"/>
            <a:ext cx="2447544" cy="1373520"/>
          </a:xfrm>
          <a:prstGeom prst="rect">
            <a:avLst/>
          </a:prstGeom>
        </p:spPr>
        <p:txBody>
          <a:bodyPr anchor="ctr" anchorCtr="0"/>
          <a:lstStyle>
            <a:lvl1pPr algn="ctr">
              <a:lnSpc>
                <a:spcPct val="100000"/>
              </a:lnSpc>
              <a:defRPr sz="1200" b="0">
                <a:solidFill>
                  <a:schemeClr val="bg1">
                    <a:lumMod val="75000"/>
                  </a:schemeClr>
                </a:solidFill>
              </a:defRPr>
            </a:lvl1pPr>
          </a:lstStyle>
          <a:p>
            <a:r>
              <a:rPr lang="en-CA"/>
              <a:t>      </a:t>
            </a:r>
            <a:endParaRPr lang="en-CA" dirty="0"/>
          </a:p>
        </p:txBody>
      </p:sp>
      <p:sp>
        <p:nvSpPr>
          <p:cNvPr id="25" name="Espace réservé pour une image  12"/>
          <p:cNvSpPr>
            <a:spLocks noGrp="1"/>
          </p:cNvSpPr>
          <p:nvPr>
            <p:ph type="pic" sz="quarter" idx="33"/>
          </p:nvPr>
        </p:nvSpPr>
        <p:spPr>
          <a:xfrm>
            <a:off x="3347865" y="1368000"/>
            <a:ext cx="2447543" cy="1373520"/>
          </a:xfrm>
          <a:prstGeom prst="rect">
            <a:avLst/>
          </a:prstGeom>
        </p:spPr>
        <p:txBody>
          <a:bodyPr anchor="ctr" anchorCtr="0"/>
          <a:lstStyle>
            <a:lvl1pPr algn="ctr">
              <a:lnSpc>
                <a:spcPct val="100000"/>
              </a:lnSpc>
              <a:defRPr sz="1200" b="0">
                <a:solidFill>
                  <a:schemeClr val="bg1">
                    <a:lumMod val="75000"/>
                  </a:schemeClr>
                </a:solidFill>
              </a:defRPr>
            </a:lvl1pPr>
          </a:lstStyle>
          <a:p>
            <a:r>
              <a:rPr lang="en-US"/>
              <a:t>Click icon to add picture</a:t>
            </a:r>
            <a:endParaRPr lang="en-CA" dirty="0"/>
          </a:p>
        </p:txBody>
      </p:sp>
      <p:sp>
        <p:nvSpPr>
          <p:cNvPr id="29" name="Espace réservé pour une image  12"/>
          <p:cNvSpPr>
            <a:spLocks noGrp="1"/>
          </p:cNvSpPr>
          <p:nvPr>
            <p:ph type="pic" sz="quarter" idx="37" hasCustomPrompt="1"/>
          </p:nvPr>
        </p:nvSpPr>
        <p:spPr>
          <a:xfrm>
            <a:off x="6012160" y="1368000"/>
            <a:ext cx="2447545" cy="1373518"/>
          </a:xfrm>
          <a:prstGeom prst="rect">
            <a:avLst/>
          </a:prstGeom>
        </p:spPr>
        <p:txBody>
          <a:bodyPr anchor="ctr" anchorCtr="0"/>
          <a:lstStyle>
            <a:lvl1pPr algn="ctr">
              <a:lnSpc>
                <a:spcPct val="100000"/>
              </a:lnSpc>
              <a:defRPr sz="1200" b="0">
                <a:solidFill>
                  <a:schemeClr val="bg1">
                    <a:lumMod val="75000"/>
                  </a:schemeClr>
                </a:solidFill>
              </a:defRPr>
            </a:lvl1pPr>
          </a:lstStyle>
          <a:p>
            <a:r>
              <a:rPr lang="en-CA"/>
              <a:t> </a:t>
            </a:r>
            <a:endParaRPr lang="en-CA" dirty="0"/>
          </a:p>
        </p:txBody>
      </p:sp>
      <p:sp>
        <p:nvSpPr>
          <p:cNvPr id="32" name="Titre 31"/>
          <p:cNvSpPr>
            <a:spLocks noGrp="1"/>
          </p:cNvSpPr>
          <p:nvPr>
            <p:ph type="title"/>
          </p:nvPr>
        </p:nvSpPr>
        <p:spPr>
          <a:xfrm>
            <a:off x="683568" y="468000"/>
            <a:ext cx="7776864" cy="720080"/>
          </a:xfrm>
        </p:spPr>
        <p:txBody>
          <a:bodyPr/>
          <a:lstStyle>
            <a:lvl1pPr>
              <a:lnSpc>
                <a:spcPct val="90000"/>
              </a:lnSpc>
              <a:defRPr baseline="0"/>
            </a:lvl1pPr>
          </a:lstStyle>
          <a:p>
            <a:r>
              <a:rPr lang="en-US" noProof="1"/>
              <a:t>Click to edit Master title style</a:t>
            </a:r>
            <a:endParaRPr lang="en-CA" noProof="1"/>
          </a:p>
        </p:txBody>
      </p:sp>
      <p:sp>
        <p:nvSpPr>
          <p:cNvPr id="6" name="Espace réservé du pied de page 5"/>
          <p:cNvSpPr>
            <a:spLocks noGrp="1"/>
          </p:cNvSpPr>
          <p:nvPr>
            <p:ph type="ftr" sz="quarter" idx="46"/>
          </p:nvPr>
        </p:nvSpPr>
        <p:spPr/>
        <p:txBody>
          <a:bodyPr/>
          <a:lstStyle/>
          <a:p>
            <a:r>
              <a:rPr lang="en-CA"/>
              <a:t>Change Footer here: Insert &gt; Header and Footer (delete if none) </a:t>
            </a:r>
            <a:endParaRPr lang="en-CA" dirty="0"/>
          </a:p>
        </p:txBody>
      </p:sp>
      <p:sp>
        <p:nvSpPr>
          <p:cNvPr id="7" name="Espace réservé du numéro de diapositive 6"/>
          <p:cNvSpPr>
            <a:spLocks noGrp="1"/>
          </p:cNvSpPr>
          <p:nvPr>
            <p:ph type="sldNum" sz="quarter" idx="47"/>
          </p:nvPr>
        </p:nvSpPr>
        <p:spPr/>
        <p:txBody>
          <a:bodyPr/>
          <a:lstStyle/>
          <a:p>
            <a:fld id="{8E9205E6-0D8F-4FE6-AE74-F8DC77F0BF6E}" type="slidenum">
              <a:rPr lang="en-CA" smtClean="0"/>
              <a:pPr/>
              <a:t>‹#›</a:t>
            </a:fld>
            <a:endParaRPr lang="en-CA" dirty="0"/>
          </a:p>
        </p:txBody>
      </p:sp>
      <p:sp>
        <p:nvSpPr>
          <p:cNvPr id="5" name="Espace réservé du texte 4"/>
          <p:cNvSpPr>
            <a:spLocks noGrp="1"/>
          </p:cNvSpPr>
          <p:nvPr>
            <p:ph type="body" sz="quarter" idx="54" hasCustomPrompt="1"/>
          </p:nvPr>
        </p:nvSpPr>
        <p:spPr>
          <a:xfrm>
            <a:off x="684213" y="2882930"/>
            <a:ext cx="2446900" cy="695325"/>
          </a:xfrm>
        </p:spPr>
        <p:txBody>
          <a:bodyPr/>
          <a:lstStyle>
            <a:lvl1pPr>
              <a:lnSpc>
                <a:spcPts val="1500"/>
              </a:lnSpc>
              <a:defRPr sz="1500" baseline="0"/>
            </a:lvl1pPr>
            <a:lvl2pPr>
              <a:lnSpc>
                <a:spcPts val="1500"/>
              </a:lnSpc>
              <a:spcBef>
                <a:spcPts val="150"/>
              </a:spcBef>
              <a:spcAft>
                <a:spcPts val="300"/>
              </a:spcAft>
              <a:defRPr sz="1200" baseline="0"/>
            </a:lvl2pPr>
          </a:lstStyle>
          <a:p>
            <a:pPr lvl="0"/>
            <a:r>
              <a:rPr lang="en-CA"/>
              <a:t>Project name</a:t>
            </a:r>
          </a:p>
          <a:p>
            <a:pPr lvl="1"/>
            <a:r>
              <a:rPr lang="en-CA"/>
              <a:t>Very small descriptive</a:t>
            </a:r>
            <a:endParaRPr lang="en-CA" dirty="0"/>
          </a:p>
        </p:txBody>
      </p:sp>
      <p:sp>
        <p:nvSpPr>
          <p:cNvPr id="60" name="Espace réservé du texte 4"/>
          <p:cNvSpPr>
            <a:spLocks noGrp="1"/>
          </p:cNvSpPr>
          <p:nvPr>
            <p:ph type="body" sz="quarter" idx="55" hasCustomPrompt="1"/>
          </p:nvPr>
        </p:nvSpPr>
        <p:spPr>
          <a:xfrm>
            <a:off x="3347137" y="2882931"/>
            <a:ext cx="2446900" cy="695325"/>
          </a:xfrm>
        </p:spPr>
        <p:txBody>
          <a:bodyPr/>
          <a:lstStyle>
            <a:lvl1pPr>
              <a:lnSpc>
                <a:spcPts val="1500"/>
              </a:lnSpc>
              <a:defRPr sz="1500" baseline="0"/>
            </a:lvl1pPr>
            <a:lvl2pPr>
              <a:lnSpc>
                <a:spcPts val="1500"/>
              </a:lnSpc>
              <a:spcBef>
                <a:spcPts val="150"/>
              </a:spcBef>
              <a:spcAft>
                <a:spcPts val="300"/>
              </a:spcAft>
              <a:defRPr sz="1200"/>
            </a:lvl2pPr>
          </a:lstStyle>
          <a:p>
            <a:pPr lvl="0"/>
            <a:r>
              <a:rPr lang="en-CA"/>
              <a:t>Project name</a:t>
            </a:r>
          </a:p>
          <a:p>
            <a:pPr lvl="1"/>
            <a:r>
              <a:rPr lang="en-CA"/>
              <a:t>Very small descriptive</a:t>
            </a:r>
            <a:endParaRPr lang="en-CA" dirty="0"/>
          </a:p>
        </p:txBody>
      </p:sp>
      <p:sp>
        <p:nvSpPr>
          <p:cNvPr id="61" name="Espace réservé du texte 4"/>
          <p:cNvSpPr>
            <a:spLocks noGrp="1"/>
          </p:cNvSpPr>
          <p:nvPr>
            <p:ph type="body" sz="quarter" idx="56" hasCustomPrompt="1"/>
          </p:nvPr>
        </p:nvSpPr>
        <p:spPr>
          <a:xfrm>
            <a:off x="6013532" y="2882930"/>
            <a:ext cx="2446900" cy="695325"/>
          </a:xfrm>
        </p:spPr>
        <p:txBody>
          <a:bodyPr/>
          <a:lstStyle>
            <a:lvl1pPr>
              <a:lnSpc>
                <a:spcPts val="1500"/>
              </a:lnSpc>
              <a:defRPr sz="1500" baseline="0"/>
            </a:lvl1pPr>
            <a:lvl2pPr>
              <a:lnSpc>
                <a:spcPts val="1500"/>
              </a:lnSpc>
              <a:spcBef>
                <a:spcPts val="150"/>
              </a:spcBef>
              <a:spcAft>
                <a:spcPts val="300"/>
              </a:spcAft>
              <a:defRPr sz="1200" baseline="0"/>
            </a:lvl2pPr>
          </a:lstStyle>
          <a:p>
            <a:pPr lvl="0"/>
            <a:r>
              <a:rPr lang="en-CA"/>
              <a:t>Project name</a:t>
            </a:r>
          </a:p>
          <a:p>
            <a:pPr lvl="1"/>
            <a:r>
              <a:rPr lang="en-CA"/>
              <a:t>Very small descriptive</a:t>
            </a:r>
            <a:endParaRPr lang="en-CA" dirty="0"/>
          </a:p>
        </p:txBody>
      </p:sp>
      <p:sp>
        <p:nvSpPr>
          <p:cNvPr id="51" name="Espace réservé pour une image  12"/>
          <p:cNvSpPr>
            <a:spLocks noGrp="1"/>
          </p:cNvSpPr>
          <p:nvPr>
            <p:ph type="pic" sz="quarter" idx="57" hasCustomPrompt="1"/>
          </p:nvPr>
        </p:nvSpPr>
        <p:spPr>
          <a:xfrm>
            <a:off x="683568" y="3811839"/>
            <a:ext cx="2447544" cy="1373520"/>
          </a:xfrm>
          <a:prstGeom prst="rect">
            <a:avLst/>
          </a:prstGeom>
        </p:spPr>
        <p:txBody>
          <a:bodyPr anchor="ctr" anchorCtr="0"/>
          <a:lstStyle>
            <a:lvl1pPr algn="ctr">
              <a:lnSpc>
                <a:spcPct val="100000"/>
              </a:lnSpc>
              <a:defRPr sz="1200" b="0">
                <a:solidFill>
                  <a:schemeClr val="bg1">
                    <a:lumMod val="75000"/>
                  </a:schemeClr>
                </a:solidFill>
              </a:defRPr>
            </a:lvl1pPr>
          </a:lstStyle>
          <a:p>
            <a:r>
              <a:rPr lang="en-CA"/>
              <a:t>      </a:t>
            </a:r>
            <a:endParaRPr lang="en-CA" dirty="0"/>
          </a:p>
        </p:txBody>
      </p:sp>
      <p:sp>
        <p:nvSpPr>
          <p:cNvPr id="52" name="Espace réservé pour une image  12"/>
          <p:cNvSpPr>
            <a:spLocks noGrp="1"/>
          </p:cNvSpPr>
          <p:nvPr>
            <p:ph type="pic" sz="quarter" idx="58"/>
          </p:nvPr>
        </p:nvSpPr>
        <p:spPr>
          <a:xfrm>
            <a:off x="3347865" y="3811840"/>
            <a:ext cx="2447543" cy="1373520"/>
          </a:xfrm>
          <a:prstGeom prst="rect">
            <a:avLst/>
          </a:prstGeom>
        </p:spPr>
        <p:txBody>
          <a:bodyPr anchor="ctr" anchorCtr="0"/>
          <a:lstStyle>
            <a:lvl1pPr algn="ctr">
              <a:lnSpc>
                <a:spcPct val="100000"/>
              </a:lnSpc>
              <a:defRPr sz="1200" b="0">
                <a:solidFill>
                  <a:schemeClr val="bg1">
                    <a:lumMod val="75000"/>
                  </a:schemeClr>
                </a:solidFill>
              </a:defRPr>
            </a:lvl1pPr>
          </a:lstStyle>
          <a:p>
            <a:r>
              <a:rPr lang="en-US"/>
              <a:t>Click icon to add picture</a:t>
            </a:r>
            <a:endParaRPr lang="en-CA" dirty="0"/>
          </a:p>
        </p:txBody>
      </p:sp>
      <p:sp>
        <p:nvSpPr>
          <p:cNvPr id="53" name="Espace réservé pour une image  12"/>
          <p:cNvSpPr>
            <a:spLocks noGrp="1"/>
          </p:cNvSpPr>
          <p:nvPr>
            <p:ph type="pic" sz="quarter" idx="59" hasCustomPrompt="1"/>
          </p:nvPr>
        </p:nvSpPr>
        <p:spPr>
          <a:xfrm>
            <a:off x="6012160" y="3811841"/>
            <a:ext cx="2447545" cy="1373518"/>
          </a:xfrm>
          <a:prstGeom prst="rect">
            <a:avLst/>
          </a:prstGeom>
        </p:spPr>
        <p:txBody>
          <a:bodyPr anchor="ctr" anchorCtr="0"/>
          <a:lstStyle>
            <a:lvl1pPr algn="ctr">
              <a:lnSpc>
                <a:spcPct val="100000"/>
              </a:lnSpc>
              <a:defRPr sz="1200" b="0">
                <a:solidFill>
                  <a:schemeClr val="bg1">
                    <a:lumMod val="75000"/>
                  </a:schemeClr>
                </a:solidFill>
              </a:defRPr>
            </a:lvl1pPr>
          </a:lstStyle>
          <a:p>
            <a:r>
              <a:rPr lang="en-CA"/>
              <a:t> </a:t>
            </a:r>
            <a:endParaRPr lang="en-CA" dirty="0"/>
          </a:p>
        </p:txBody>
      </p:sp>
      <p:sp>
        <p:nvSpPr>
          <p:cNvPr id="54" name="Espace réservé du texte 4"/>
          <p:cNvSpPr>
            <a:spLocks noGrp="1"/>
          </p:cNvSpPr>
          <p:nvPr>
            <p:ph type="body" sz="quarter" idx="60" hasCustomPrompt="1"/>
          </p:nvPr>
        </p:nvSpPr>
        <p:spPr>
          <a:xfrm>
            <a:off x="684213" y="5334990"/>
            <a:ext cx="2446900" cy="695325"/>
          </a:xfrm>
        </p:spPr>
        <p:txBody>
          <a:bodyPr/>
          <a:lstStyle>
            <a:lvl1pPr>
              <a:lnSpc>
                <a:spcPts val="1500"/>
              </a:lnSpc>
              <a:defRPr sz="1500" baseline="0"/>
            </a:lvl1pPr>
            <a:lvl2pPr>
              <a:lnSpc>
                <a:spcPts val="1500"/>
              </a:lnSpc>
              <a:spcBef>
                <a:spcPts val="150"/>
              </a:spcBef>
              <a:spcAft>
                <a:spcPts val="300"/>
              </a:spcAft>
              <a:defRPr sz="1200" baseline="0"/>
            </a:lvl2pPr>
          </a:lstStyle>
          <a:p>
            <a:pPr lvl="0"/>
            <a:r>
              <a:rPr lang="en-CA"/>
              <a:t>Project name</a:t>
            </a:r>
          </a:p>
          <a:p>
            <a:pPr lvl="1"/>
            <a:r>
              <a:rPr lang="en-CA"/>
              <a:t>Very small descriptive</a:t>
            </a:r>
            <a:endParaRPr lang="en-CA" dirty="0"/>
          </a:p>
        </p:txBody>
      </p:sp>
      <p:sp>
        <p:nvSpPr>
          <p:cNvPr id="55" name="Espace réservé du texte 4"/>
          <p:cNvSpPr>
            <a:spLocks noGrp="1"/>
          </p:cNvSpPr>
          <p:nvPr>
            <p:ph type="body" sz="quarter" idx="61" hasCustomPrompt="1"/>
          </p:nvPr>
        </p:nvSpPr>
        <p:spPr>
          <a:xfrm>
            <a:off x="3347137" y="5331231"/>
            <a:ext cx="2446900" cy="695325"/>
          </a:xfrm>
        </p:spPr>
        <p:txBody>
          <a:bodyPr/>
          <a:lstStyle>
            <a:lvl1pPr>
              <a:lnSpc>
                <a:spcPts val="1500"/>
              </a:lnSpc>
              <a:defRPr sz="1500" baseline="0"/>
            </a:lvl1pPr>
            <a:lvl2pPr>
              <a:lnSpc>
                <a:spcPts val="1500"/>
              </a:lnSpc>
              <a:spcBef>
                <a:spcPts val="150"/>
              </a:spcBef>
              <a:spcAft>
                <a:spcPts val="300"/>
              </a:spcAft>
              <a:defRPr sz="1200"/>
            </a:lvl2pPr>
          </a:lstStyle>
          <a:p>
            <a:pPr lvl="0"/>
            <a:r>
              <a:rPr lang="en-CA"/>
              <a:t>Project name</a:t>
            </a:r>
          </a:p>
          <a:p>
            <a:pPr lvl="1"/>
            <a:r>
              <a:rPr lang="en-CA"/>
              <a:t>Very small descriptive</a:t>
            </a:r>
            <a:endParaRPr lang="en-CA" dirty="0"/>
          </a:p>
        </p:txBody>
      </p:sp>
      <p:sp>
        <p:nvSpPr>
          <p:cNvPr id="56" name="Espace réservé du texte 4"/>
          <p:cNvSpPr>
            <a:spLocks noGrp="1"/>
          </p:cNvSpPr>
          <p:nvPr>
            <p:ph type="body" sz="quarter" idx="62" hasCustomPrompt="1"/>
          </p:nvPr>
        </p:nvSpPr>
        <p:spPr>
          <a:xfrm>
            <a:off x="6013532" y="5334990"/>
            <a:ext cx="2446900" cy="695325"/>
          </a:xfrm>
        </p:spPr>
        <p:txBody>
          <a:bodyPr/>
          <a:lstStyle>
            <a:lvl1pPr>
              <a:lnSpc>
                <a:spcPts val="1500"/>
              </a:lnSpc>
              <a:defRPr sz="1500" baseline="0"/>
            </a:lvl1pPr>
            <a:lvl2pPr>
              <a:lnSpc>
                <a:spcPts val="1500"/>
              </a:lnSpc>
              <a:spcBef>
                <a:spcPts val="150"/>
              </a:spcBef>
              <a:spcAft>
                <a:spcPts val="300"/>
              </a:spcAft>
              <a:defRPr sz="1200" baseline="0"/>
            </a:lvl2pPr>
          </a:lstStyle>
          <a:p>
            <a:pPr lvl="0"/>
            <a:r>
              <a:rPr lang="en-CA"/>
              <a:t>Project name</a:t>
            </a:r>
          </a:p>
          <a:p>
            <a:pPr lvl="1"/>
            <a:r>
              <a:rPr lang="en-CA"/>
              <a:t>Very small descriptive</a:t>
            </a:r>
            <a:endParaRPr lang="en-CA"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re 1"/>
          <p:cNvSpPr>
            <a:spLocks noGrp="1"/>
          </p:cNvSpPr>
          <p:nvPr>
            <p:ph type="title"/>
          </p:nvPr>
        </p:nvSpPr>
        <p:spPr>
          <a:xfrm>
            <a:off x="683568" y="468000"/>
            <a:ext cx="7776864" cy="722568"/>
          </a:xfrm>
          <a:prstGeom prst="rect">
            <a:avLst/>
          </a:prstGeom>
        </p:spPr>
        <p:txBody>
          <a:bodyPr/>
          <a:lstStyle>
            <a:lvl1pPr>
              <a:lnSpc>
                <a:spcPct val="90000"/>
              </a:lnSpc>
              <a:defRPr/>
            </a:lvl1pPr>
          </a:lstStyle>
          <a:p>
            <a:r>
              <a:rPr lang="en-US" noProof="0"/>
              <a:t>Click to edit Master title style</a:t>
            </a:r>
            <a:endParaRPr lang="en-CA" noProof="0"/>
          </a:p>
        </p:txBody>
      </p:sp>
      <p:sp>
        <p:nvSpPr>
          <p:cNvPr id="10" name="Espace réservé du pied de page 9"/>
          <p:cNvSpPr>
            <a:spLocks noGrp="1"/>
          </p:cNvSpPr>
          <p:nvPr>
            <p:ph type="ftr" sz="quarter" idx="11"/>
          </p:nvPr>
        </p:nvSpPr>
        <p:spPr/>
        <p:txBody>
          <a:bodyPr/>
          <a:lstStyle/>
          <a:p>
            <a:r>
              <a:rPr lang="en-US"/>
              <a:t>Change Footer here: Insert &gt; Header and Footer (delete if none) </a:t>
            </a:r>
            <a:endParaRPr lang="fr-FR" dirty="0"/>
          </a:p>
        </p:txBody>
      </p:sp>
      <p:sp>
        <p:nvSpPr>
          <p:cNvPr id="11" name="Espace réservé du numéro de diapositive 10"/>
          <p:cNvSpPr>
            <a:spLocks noGrp="1"/>
          </p:cNvSpPr>
          <p:nvPr>
            <p:ph type="sldNum" sz="quarter" idx="12"/>
          </p:nvPr>
        </p:nvSpPr>
        <p:spPr/>
        <p:txBody>
          <a:bodyPr/>
          <a:lstStyle/>
          <a:p>
            <a:fld id="{8E9205E6-0D8F-4FE6-AE74-F8DC77F0BF6E}" type="slidenum">
              <a:rPr lang="fr-FR" smtClean="0"/>
              <a:pPr/>
              <a:t>‹#›</a:t>
            </a:fld>
            <a:endParaRPr lang="fr-F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9" name="Espace réservé du pied de page 8"/>
          <p:cNvSpPr>
            <a:spLocks noGrp="1"/>
          </p:cNvSpPr>
          <p:nvPr>
            <p:ph type="ftr" sz="quarter" idx="11"/>
          </p:nvPr>
        </p:nvSpPr>
        <p:spPr/>
        <p:txBody>
          <a:bodyPr/>
          <a:lstStyle/>
          <a:p>
            <a:r>
              <a:rPr lang="en-US"/>
              <a:t>Change Footer here: Insert &gt; Header and Footer (delete if none) </a:t>
            </a:r>
            <a:endParaRPr lang="fr-FR" dirty="0"/>
          </a:p>
        </p:txBody>
      </p:sp>
      <p:sp>
        <p:nvSpPr>
          <p:cNvPr id="10" name="Espace réservé du numéro de diapositive 9"/>
          <p:cNvSpPr>
            <a:spLocks noGrp="1"/>
          </p:cNvSpPr>
          <p:nvPr>
            <p:ph type="sldNum" sz="quarter" idx="12"/>
          </p:nvPr>
        </p:nvSpPr>
        <p:spPr/>
        <p:txBody>
          <a:bodyPr/>
          <a:lstStyle/>
          <a:p>
            <a:fld id="{8E9205E6-0D8F-4FE6-AE74-F8DC77F0BF6E}" type="slidenum">
              <a:rPr lang="fr-FR" smtClean="0"/>
              <a:pPr/>
              <a:t>‹#›</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without Image">
    <p:bg>
      <p:bgPr>
        <a:solidFill>
          <a:schemeClr val="bg1"/>
        </a:solidFill>
        <a:effectLst/>
      </p:bgPr>
    </p:bg>
    <p:spTree>
      <p:nvGrpSpPr>
        <p:cNvPr id="1" name=""/>
        <p:cNvGrpSpPr/>
        <p:nvPr/>
      </p:nvGrpSpPr>
      <p:grpSpPr>
        <a:xfrm>
          <a:off x="0" y="0"/>
          <a:ext cx="0" cy="0"/>
          <a:chOff x="0" y="0"/>
          <a:chExt cx="0" cy="0"/>
        </a:xfrm>
      </p:grpSpPr>
      <p:pic>
        <p:nvPicPr>
          <p:cNvPr id="4" name="Image 3" descr="fond-01-01-01-01-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2" name="Image 8" descr="logo_snc_bi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0335" y="1697989"/>
            <a:ext cx="1781309" cy="779323"/>
          </a:xfrm>
          <a:prstGeom prst="rect">
            <a:avLst/>
          </a:prstGeom>
        </p:spPr>
      </p:pic>
      <p:sp>
        <p:nvSpPr>
          <p:cNvPr id="3" name="Text Placeholder 2"/>
          <p:cNvSpPr>
            <a:spLocks noGrp="1"/>
          </p:cNvSpPr>
          <p:nvPr>
            <p:ph type="body" sz="quarter" idx="15"/>
          </p:nvPr>
        </p:nvSpPr>
        <p:spPr>
          <a:xfrm>
            <a:off x="4637987" y="3133380"/>
            <a:ext cx="3836087" cy="2108200"/>
          </a:xfrm>
        </p:spPr>
        <p:txBody>
          <a:bodyPr anchor="t" anchorCtr="0"/>
          <a:lstStyle>
            <a:lvl1pPr>
              <a:defRPr/>
            </a:lvl1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41268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2651BF5-EDFC-46F8-AE12-3CE8B382688E}" type="datetimeFigureOut">
              <a:rPr lang="en-CA" smtClean="0"/>
              <a:pPr/>
              <a:t>2018-06-04</a:t>
            </a:fld>
            <a:endParaRPr lang="en-CA"/>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719CB4-BB98-4F4D-9AED-349055F51C4C}" type="slidenum">
              <a:rPr lang="en-CA" smtClean="0"/>
              <a:pPr/>
              <a:t>‹#›</a:t>
            </a:fld>
            <a:endParaRPr lang="en-CA"/>
          </a:p>
        </p:txBody>
      </p:sp>
    </p:spTree>
    <p:extLst>
      <p:ext uri="{BB962C8B-B14F-4D97-AF65-F5344CB8AC3E}">
        <p14:creationId xmlns:p14="http://schemas.microsoft.com/office/powerpoint/2010/main" val="341748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extBox 1"/>
          <p:cNvSpPr txBox="1"/>
          <p:nvPr userDrawn="1"/>
        </p:nvSpPr>
        <p:spPr>
          <a:xfrm>
            <a:off x="9760655" y="-512900"/>
            <a:ext cx="184666" cy="369332"/>
          </a:xfrm>
          <a:prstGeom prst="rect">
            <a:avLst/>
          </a:prstGeom>
          <a:noFill/>
        </p:spPr>
        <p:txBody>
          <a:bodyPr wrap="none" rtlCol="0">
            <a:spAutoFit/>
          </a:bodyPr>
          <a:lstStyle/>
          <a:p>
            <a:endParaRPr lang="en-CA" dirty="0"/>
          </a:p>
        </p:txBody>
      </p:sp>
      <p:sp>
        <p:nvSpPr>
          <p:cNvPr id="12" name="Titre 1"/>
          <p:cNvSpPr>
            <a:spLocks noGrp="1"/>
          </p:cNvSpPr>
          <p:nvPr>
            <p:ph type="title" hasCustomPrompt="1"/>
          </p:nvPr>
        </p:nvSpPr>
        <p:spPr>
          <a:xfrm>
            <a:off x="3672755" y="2010365"/>
            <a:ext cx="4813909" cy="1081237"/>
          </a:xfrm>
          <a:prstGeom prst="rect">
            <a:avLst/>
          </a:prstGeom>
        </p:spPr>
        <p:txBody>
          <a:bodyPr lIns="0" tIns="0" rIns="0" bIns="0" anchor="b" anchorCtr="0">
            <a:noAutofit/>
          </a:bodyPr>
          <a:lstStyle>
            <a:lvl1pPr>
              <a:lnSpc>
                <a:spcPct val="90000"/>
              </a:lnSpc>
              <a:defRPr sz="4000" baseline="0">
                <a:solidFill>
                  <a:schemeClr val="accent1"/>
                </a:solidFill>
              </a:defRPr>
            </a:lvl1pPr>
          </a:lstStyle>
          <a:p>
            <a:r>
              <a:rPr lang="en-CA" noProof="1"/>
              <a:t>Divider Slide</a:t>
            </a:r>
            <a:br>
              <a:rPr lang="en-CA" noProof="1"/>
            </a:br>
            <a:r>
              <a:rPr lang="en-CA" noProof="1"/>
              <a:t>Title</a:t>
            </a:r>
          </a:p>
        </p:txBody>
      </p:sp>
      <p:sp>
        <p:nvSpPr>
          <p:cNvPr id="13" name="Espace réservé du texte 10"/>
          <p:cNvSpPr>
            <a:spLocks noGrp="1"/>
          </p:cNvSpPr>
          <p:nvPr>
            <p:ph type="body" sz="quarter" idx="13" hasCustomPrompt="1"/>
          </p:nvPr>
        </p:nvSpPr>
        <p:spPr>
          <a:xfrm>
            <a:off x="3672953" y="3210791"/>
            <a:ext cx="4813711" cy="720080"/>
          </a:xfrm>
          <a:prstGeom prst="rect">
            <a:avLst/>
          </a:prstGeom>
        </p:spPr>
        <p:txBody>
          <a:bodyPr lIns="0" tIns="0" rIns="0" bIns="0">
            <a:noAutofit/>
          </a:bodyPr>
          <a:lstStyle>
            <a:lvl1pPr>
              <a:lnSpc>
                <a:spcPts val="1800"/>
              </a:lnSpc>
              <a:buNone/>
              <a:defRPr sz="1400" b="0" baseline="0">
                <a:solidFill>
                  <a:schemeClr val="tx2"/>
                </a:solidFill>
              </a:defRPr>
            </a:lvl1pPr>
            <a:lvl2pPr>
              <a:lnSpc>
                <a:spcPts val="1800"/>
              </a:lnSpc>
              <a:defRPr sz="1400" b="0">
                <a:solidFill>
                  <a:srgbClr val="414141"/>
                </a:solidFill>
              </a:defRPr>
            </a:lvl2pPr>
            <a:lvl3pPr>
              <a:lnSpc>
                <a:spcPts val="1800"/>
              </a:lnSpc>
              <a:defRPr sz="1400" b="0">
                <a:solidFill>
                  <a:srgbClr val="414141"/>
                </a:solidFill>
              </a:defRPr>
            </a:lvl3pPr>
            <a:lvl4pPr>
              <a:lnSpc>
                <a:spcPts val="1800"/>
              </a:lnSpc>
              <a:defRPr sz="1400" b="0">
                <a:solidFill>
                  <a:srgbClr val="414141"/>
                </a:solidFill>
              </a:defRPr>
            </a:lvl4pPr>
            <a:lvl5pPr>
              <a:lnSpc>
                <a:spcPts val="1800"/>
              </a:lnSpc>
              <a:defRPr sz="1400" b="0">
                <a:solidFill>
                  <a:srgbClr val="414141"/>
                </a:solidFill>
              </a:defRPr>
            </a:lvl5pPr>
          </a:lstStyle>
          <a:p>
            <a:pPr lvl="0"/>
            <a:r>
              <a:rPr lang="en-CA" noProof="1"/>
              <a:t>Click here to add normal Text</a:t>
            </a:r>
          </a:p>
        </p:txBody>
      </p:sp>
      <p:sp>
        <p:nvSpPr>
          <p:cNvPr id="8" name="Freeform 7"/>
          <p:cNvSpPr/>
          <p:nvPr userDrawn="1"/>
        </p:nvSpPr>
        <p:spPr>
          <a:xfrm>
            <a:off x="-46605" y="2010365"/>
            <a:ext cx="4974205" cy="4898607"/>
          </a:xfrm>
          <a:custGeom>
            <a:avLst/>
            <a:gdLst>
              <a:gd name="connsiteX0" fmla="*/ 0 w 4927600"/>
              <a:gd name="connsiteY0" fmla="*/ 0 h 4876800"/>
              <a:gd name="connsiteX1" fmla="*/ 10160 w 4927600"/>
              <a:gd name="connsiteY1" fmla="*/ 4876800 h 4876800"/>
              <a:gd name="connsiteX2" fmla="*/ 4927600 w 4927600"/>
              <a:gd name="connsiteY2" fmla="*/ 4866640 h 4876800"/>
              <a:gd name="connsiteX3" fmla="*/ 0 w 4927600"/>
              <a:gd name="connsiteY3" fmla="*/ 0 h 4876800"/>
            </a:gdLst>
            <a:ahLst/>
            <a:cxnLst>
              <a:cxn ang="0">
                <a:pos x="connsiteX0" y="connsiteY0"/>
              </a:cxn>
              <a:cxn ang="0">
                <a:pos x="connsiteX1" y="connsiteY1"/>
              </a:cxn>
              <a:cxn ang="0">
                <a:pos x="connsiteX2" y="connsiteY2"/>
              </a:cxn>
              <a:cxn ang="0">
                <a:pos x="connsiteX3" y="connsiteY3"/>
              </a:cxn>
            </a:cxnLst>
            <a:rect l="l" t="t" r="r" b="b"/>
            <a:pathLst>
              <a:path w="4927600" h="4876800">
                <a:moveTo>
                  <a:pt x="0" y="0"/>
                </a:moveTo>
                <a:cubicBezTo>
                  <a:pt x="3387" y="1625600"/>
                  <a:pt x="6773" y="3251200"/>
                  <a:pt x="10160" y="4876800"/>
                </a:cubicBezTo>
                <a:lnTo>
                  <a:pt x="4927600" y="4866640"/>
                </a:lnTo>
                <a:lnTo>
                  <a:pt x="0" y="0"/>
                </a:lnTo>
                <a:close/>
              </a:path>
            </a:pathLst>
          </a:custGeom>
          <a:gradFill>
            <a:gsLst>
              <a:gs pos="0">
                <a:schemeClr val="accent1">
                  <a:lumMod val="75000"/>
                </a:schemeClr>
              </a:gs>
              <a:gs pos="80000">
                <a:schemeClr val="accent1"/>
              </a:gs>
            </a:gsLs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9" name="Freeform 8"/>
          <p:cNvSpPr/>
          <p:nvPr userDrawn="1"/>
        </p:nvSpPr>
        <p:spPr>
          <a:xfrm>
            <a:off x="-46605" y="-68385"/>
            <a:ext cx="3563529" cy="3135923"/>
          </a:xfrm>
          <a:custGeom>
            <a:avLst/>
            <a:gdLst>
              <a:gd name="connsiteX0" fmla="*/ 1074615 w 3556000"/>
              <a:gd name="connsiteY0" fmla="*/ 3067538 h 3067538"/>
              <a:gd name="connsiteX1" fmla="*/ 3556000 w 3556000"/>
              <a:gd name="connsiteY1" fmla="*/ 0 h 3067538"/>
              <a:gd name="connsiteX2" fmla="*/ 0 w 3556000"/>
              <a:gd name="connsiteY2" fmla="*/ 19538 h 3067538"/>
              <a:gd name="connsiteX3" fmla="*/ 0 w 3556000"/>
              <a:gd name="connsiteY3" fmla="*/ 2051538 h 3067538"/>
              <a:gd name="connsiteX4" fmla="*/ 1074615 w 3556000"/>
              <a:gd name="connsiteY4" fmla="*/ 3067538 h 3067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6000" h="3067538">
                <a:moveTo>
                  <a:pt x="1074615" y="3067538"/>
                </a:moveTo>
                <a:lnTo>
                  <a:pt x="3556000" y="0"/>
                </a:lnTo>
                <a:lnTo>
                  <a:pt x="0" y="19538"/>
                </a:lnTo>
                <a:lnTo>
                  <a:pt x="0" y="2051538"/>
                </a:lnTo>
                <a:lnTo>
                  <a:pt x="1074615" y="3067538"/>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9463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with Im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760655" y="-512900"/>
            <a:ext cx="184666" cy="369332"/>
          </a:xfrm>
          <a:prstGeom prst="rect">
            <a:avLst/>
          </a:prstGeom>
          <a:noFill/>
        </p:spPr>
        <p:txBody>
          <a:bodyPr wrap="none" rtlCol="0">
            <a:spAutoFit/>
          </a:bodyPr>
          <a:lstStyle/>
          <a:p>
            <a:endParaRPr lang="en-CA" dirty="0"/>
          </a:p>
        </p:txBody>
      </p:sp>
      <p:sp>
        <p:nvSpPr>
          <p:cNvPr id="14" name="Freeform 13"/>
          <p:cNvSpPr/>
          <p:nvPr userDrawn="1"/>
        </p:nvSpPr>
        <p:spPr>
          <a:xfrm>
            <a:off x="-2331" y="-24421"/>
            <a:ext cx="8161550" cy="6891302"/>
          </a:xfrm>
          <a:custGeom>
            <a:avLst/>
            <a:gdLst>
              <a:gd name="connsiteX0" fmla="*/ 8161550 w 8161550"/>
              <a:gd name="connsiteY0" fmla="*/ 4120573 h 6891302"/>
              <a:gd name="connsiteX1" fmla="*/ 4076335 w 8161550"/>
              <a:gd name="connsiteY1" fmla="*/ 0 h 6891302"/>
              <a:gd name="connsiteX2" fmla="*/ 0 w 8161550"/>
              <a:gd name="connsiteY2" fmla="*/ 17761 h 6891302"/>
              <a:gd name="connsiteX3" fmla="*/ 0 w 8161550"/>
              <a:gd name="connsiteY3" fmla="*/ 6891302 h 6891302"/>
              <a:gd name="connsiteX4" fmla="*/ 5381827 w 8161550"/>
              <a:gd name="connsiteY4" fmla="*/ 6891302 h 6891302"/>
              <a:gd name="connsiteX5" fmla="*/ 8161550 w 8161550"/>
              <a:gd name="connsiteY5" fmla="*/ 4120573 h 689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61550" h="6891302">
                <a:moveTo>
                  <a:pt x="8161550" y="4120573"/>
                </a:moveTo>
                <a:lnTo>
                  <a:pt x="4076335" y="0"/>
                </a:lnTo>
                <a:lnTo>
                  <a:pt x="0" y="17761"/>
                </a:lnTo>
                <a:lnTo>
                  <a:pt x="0" y="6891302"/>
                </a:lnTo>
                <a:lnTo>
                  <a:pt x="5381827" y="6891302"/>
                </a:lnTo>
                <a:lnTo>
                  <a:pt x="8161550" y="4120573"/>
                </a:lnTo>
                <a:close/>
              </a:path>
            </a:pathLst>
          </a:custGeom>
          <a:solidFill>
            <a:schemeClr val="accent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a:p>
            <a:pPr algn="ctr"/>
            <a:endParaRPr lang="en-CA" dirty="0"/>
          </a:p>
        </p:txBody>
      </p:sp>
      <p:sp>
        <p:nvSpPr>
          <p:cNvPr id="12" name="Titre 1"/>
          <p:cNvSpPr>
            <a:spLocks noGrp="1"/>
          </p:cNvSpPr>
          <p:nvPr>
            <p:ph type="title" hasCustomPrompt="1"/>
          </p:nvPr>
        </p:nvSpPr>
        <p:spPr>
          <a:xfrm>
            <a:off x="683370" y="2010365"/>
            <a:ext cx="4813909" cy="1081237"/>
          </a:xfrm>
          <a:prstGeom prst="rect">
            <a:avLst/>
          </a:prstGeom>
        </p:spPr>
        <p:txBody>
          <a:bodyPr lIns="0" tIns="0" rIns="0" bIns="0" anchor="b" anchorCtr="0">
            <a:noAutofit/>
          </a:bodyPr>
          <a:lstStyle>
            <a:lvl1pPr>
              <a:lnSpc>
                <a:spcPct val="90000"/>
              </a:lnSpc>
              <a:defRPr sz="4000" baseline="0">
                <a:solidFill>
                  <a:schemeClr val="bg1"/>
                </a:solidFill>
              </a:defRPr>
            </a:lvl1pPr>
          </a:lstStyle>
          <a:p>
            <a:r>
              <a:rPr lang="en-CA" noProof="1"/>
              <a:t>Divider Slide</a:t>
            </a:r>
            <a:br>
              <a:rPr lang="en-CA" noProof="1"/>
            </a:br>
            <a:r>
              <a:rPr lang="en-CA" noProof="1"/>
              <a:t>Title</a:t>
            </a:r>
          </a:p>
        </p:txBody>
      </p:sp>
      <p:sp>
        <p:nvSpPr>
          <p:cNvPr id="13" name="Espace réservé du texte 10"/>
          <p:cNvSpPr>
            <a:spLocks noGrp="1"/>
          </p:cNvSpPr>
          <p:nvPr>
            <p:ph type="body" sz="quarter" idx="13" hasCustomPrompt="1"/>
          </p:nvPr>
        </p:nvSpPr>
        <p:spPr>
          <a:xfrm>
            <a:off x="683568" y="3210791"/>
            <a:ext cx="4813711" cy="720080"/>
          </a:xfrm>
          <a:prstGeom prst="rect">
            <a:avLst/>
          </a:prstGeom>
        </p:spPr>
        <p:txBody>
          <a:bodyPr lIns="0" tIns="0" rIns="0" bIns="0">
            <a:noAutofit/>
          </a:bodyPr>
          <a:lstStyle>
            <a:lvl1pPr>
              <a:lnSpc>
                <a:spcPts val="1800"/>
              </a:lnSpc>
              <a:buNone/>
              <a:defRPr sz="1400" b="0" baseline="0">
                <a:solidFill>
                  <a:schemeClr val="bg1"/>
                </a:solidFill>
              </a:defRPr>
            </a:lvl1pPr>
            <a:lvl2pPr>
              <a:lnSpc>
                <a:spcPts val="1800"/>
              </a:lnSpc>
              <a:defRPr sz="1400" b="0">
                <a:solidFill>
                  <a:srgbClr val="414141"/>
                </a:solidFill>
              </a:defRPr>
            </a:lvl2pPr>
            <a:lvl3pPr>
              <a:lnSpc>
                <a:spcPts val="1800"/>
              </a:lnSpc>
              <a:defRPr sz="1400" b="0">
                <a:solidFill>
                  <a:srgbClr val="414141"/>
                </a:solidFill>
              </a:defRPr>
            </a:lvl3pPr>
            <a:lvl4pPr>
              <a:lnSpc>
                <a:spcPts val="1800"/>
              </a:lnSpc>
              <a:defRPr sz="1400" b="0">
                <a:solidFill>
                  <a:srgbClr val="414141"/>
                </a:solidFill>
              </a:defRPr>
            </a:lvl4pPr>
            <a:lvl5pPr>
              <a:lnSpc>
                <a:spcPts val="1800"/>
              </a:lnSpc>
              <a:defRPr sz="1400" b="0">
                <a:solidFill>
                  <a:srgbClr val="414141"/>
                </a:solidFill>
              </a:defRPr>
            </a:lvl5pPr>
          </a:lstStyle>
          <a:p>
            <a:pPr lvl="0"/>
            <a:r>
              <a:rPr lang="en-CA" noProof="1"/>
              <a:t>Click here to add normal Text</a:t>
            </a:r>
          </a:p>
        </p:txBody>
      </p:sp>
      <p:sp>
        <p:nvSpPr>
          <p:cNvPr id="4" name="Freeform 3"/>
          <p:cNvSpPr/>
          <p:nvPr userDrawn="1"/>
        </p:nvSpPr>
        <p:spPr>
          <a:xfrm>
            <a:off x="8155946" y="3067050"/>
            <a:ext cx="992074" cy="2019300"/>
          </a:xfrm>
          <a:custGeom>
            <a:avLst/>
            <a:gdLst>
              <a:gd name="connsiteX0" fmla="*/ 976899 w 976899"/>
              <a:gd name="connsiteY0" fmla="*/ 0 h 1971480"/>
              <a:gd name="connsiteX1" fmla="*/ 0 w 976899"/>
              <a:gd name="connsiteY1" fmla="*/ 1003501 h 1971480"/>
              <a:gd name="connsiteX2" fmla="*/ 976899 w 976899"/>
              <a:gd name="connsiteY2" fmla="*/ 1971480 h 1971480"/>
              <a:gd name="connsiteX3" fmla="*/ 976899 w 976899"/>
              <a:gd name="connsiteY3" fmla="*/ 0 h 1971480"/>
            </a:gdLst>
            <a:ahLst/>
            <a:cxnLst>
              <a:cxn ang="0">
                <a:pos x="connsiteX0" y="connsiteY0"/>
              </a:cxn>
              <a:cxn ang="0">
                <a:pos x="connsiteX1" y="connsiteY1"/>
              </a:cxn>
              <a:cxn ang="0">
                <a:pos x="connsiteX2" y="connsiteY2"/>
              </a:cxn>
              <a:cxn ang="0">
                <a:pos x="connsiteX3" y="connsiteY3"/>
              </a:cxn>
            </a:cxnLst>
            <a:rect l="l" t="t" r="r" b="b"/>
            <a:pathLst>
              <a:path w="976899" h="1971480">
                <a:moveTo>
                  <a:pt x="976899" y="0"/>
                </a:moveTo>
                <a:lnTo>
                  <a:pt x="0" y="1003501"/>
                </a:lnTo>
                <a:lnTo>
                  <a:pt x="976899" y="1971480"/>
                </a:lnTo>
                <a:lnTo>
                  <a:pt x="976899"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6" name="Freeform 15"/>
          <p:cNvSpPr/>
          <p:nvPr userDrawn="1"/>
        </p:nvSpPr>
        <p:spPr>
          <a:xfrm>
            <a:off x="5376963" y="4095751"/>
            <a:ext cx="3775075" cy="2762249"/>
          </a:xfrm>
          <a:custGeom>
            <a:avLst/>
            <a:gdLst>
              <a:gd name="connsiteX0" fmla="*/ 2784475 w 3775075"/>
              <a:gd name="connsiteY0" fmla="*/ 0 h 2765425"/>
              <a:gd name="connsiteX1" fmla="*/ 3775075 w 3775075"/>
              <a:gd name="connsiteY1" fmla="*/ 981075 h 2765425"/>
              <a:gd name="connsiteX2" fmla="*/ 3765550 w 3775075"/>
              <a:gd name="connsiteY2" fmla="*/ 2762250 h 2765425"/>
              <a:gd name="connsiteX3" fmla="*/ 0 w 3775075"/>
              <a:gd name="connsiteY3" fmla="*/ 2765425 h 2765425"/>
              <a:gd name="connsiteX4" fmla="*/ 2784475 w 3775075"/>
              <a:gd name="connsiteY4" fmla="*/ 0 h 276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5075" h="2765425">
                <a:moveTo>
                  <a:pt x="2784475" y="0"/>
                </a:moveTo>
                <a:lnTo>
                  <a:pt x="3775075" y="981075"/>
                </a:lnTo>
                <a:lnTo>
                  <a:pt x="3765550" y="2762250"/>
                </a:lnTo>
                <a:lnTo>
                  <a:pt x="0" y="2765425"/>
                </a:lnTo>
                <a:lnTo>
                  <a:pt x="2784475"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2265357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rst Content Slide">
    <p:bg>
      <p:bgPr>
        <a:solidFill>
          <a:schemeClr val="bg1">
            <a:alpha val="50000"/>
          </a:schemeClr>
        </a:solidFill>
        <a:effectLst/>
      </p:bgPr>
    </p:bg>
    <p:spTree>
      <p:nvGrpSpPr>
        <p:cNvPr id="1" name=""/>
        <p:cNvGrpSpPr/>
        <p:nvPr/>
      </p:nvGrpSpPr>
      <p:grpSpPr>
        <a:xfrm>
          <a:off x="0" y="0"/>
          <a:ext cx="0" cy="0"/>
          <a:chOff x="0" y="0"/>
          <a:chExt cx="0" cy="0"/>
        </a:xfrm>
      </p:grpSpPr>
      <p:sp>
        <p:nvSpPr>
          <p:cNvPr id="3" name="Rectangle 2"/>
          <p:cNvSpPr/>
          <p:nvPr userDrawn="1"/>
        </p:nvSpPr>
        <p:spPr>
          <a:xfrm>
            <a:off x="1" y="0"/>
            <a:ext cx="9144000" cy="6014093"/>
          </a:xfrm>
          <a:prstGeom prst="rect">
            <a:avLst/>
          </a:prstGeom>
          <a:solidFill>
            <a:srgbClr val="005A8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nvGrpSpPr>
          <p:cNvPr id="4" name="Grouper 3"/>
          <p:cNvGrpSpPr/>
          <p:nvPr userDrawn="1"/>
        </p:nvGrpSpPr>
        <p:grpSpPr>
          <a:xfrm>
            <a:off x="215991" y="312008"/>
            <a:ext cx="5470094" cy="5470094"/>
            <a:chOff x="-78531" y="259381"/>
            <a:chExt cx="4780468" cy="4780468"/>
          </a:xfrm>
        </p:grpSpPr>
        <p:sp>
          <p:nvSpPr>
            <p:cNvPr id="5" name="Rectangle 4"/>
            <p:cNvSpPr/>
            <p:nvPr/>
          </p:nvSpPr>
          <p:spPr>
            <a:xfrm rot="2700000">
              <a:off x="-78531" y="259381"/>
              <a:ext cx="4780468" cy="4780468"/>
            </a:xfrm>
            <a:custGeom>
              <a:avLst/>
              <a:gdLst>
                <a:gd name="connsiteX0" fmla="*/ 0 w 5470094"/>
                <a:gd name="connsiteY0" fmla="*/ 0 h 5470094"/>
                <a:gd name="connsiteX1" fmla="*/ 5470094 w 5470094"/>
                <a:gd name="connsiteY1" fmla="*/ 0 h 5470094"/>
                <a:gd name="connsiteX2" fmla="*/ 5470094 w 5470094"/>
                <a:gd name="connsiteY2" fmla="*/ 5470094 h 5470094"/>
                <a:gd name="connsiteX3" fmla="*/ 0 w 5470094"/>
                <a:gd name="connsiteY3" fmla="*/ 5470094 h 5470094"/>
                <a:gd name="connsiteX4" fmla="*/ 0 w 5470094"/>
                <a:gd name="connsiteY4" fmla="*/ 0 h 5470094"/>
                <a:gd name="connsiteX0" fmla="*/ 0 w 5470094"/>
                <a:gd name="connsiteY0" fmla="*/ 0 h 5470094"/>
                <a:gd name="connsiteX1" fmla="*/ 5470094 w 5470094"/>
                <a:gd name="connsiteY1" fmla="*/ 0 h 5470094"/>
                <a:gd name="connsiteX2" fmla="*/ 5470094 w 5470094"/>
                <a:gd name="connsiteY2" fmla="*/ 5470094 h 5470094"/>
                <a:gd name="connsiteX3" fmla="*/ 4312961 w 5470094"/>
                <a:gd name="connsiteY3" fmla="*/ 5457018 h 5470094"/>
                <a:gd name="connsiteX4" fmla="*/ 0 w 5470094"/>
                <a:gd name="connsiteY4" fmla="*/ 5470094 h 5470094"/>
                <a:gd name="connsiteX5" fmla="*/ 0 w 5470094"/>
                <a:gd name="connsiteY5" fmla="*/ 0 h 5470094"/>
                <a:gd name="connsiteX0" fmla="*/ 0 w 5470094"/>
                <a:gd name="connsiteY0" fmla="*/ 0 h 5470094"/>
                <a:gd name="connsiteX1" fmla="*/ 5470094 w 5470094"/>
                <a:gd name="connsiteY1" fmla="*/ 0 h 5470094"/>
                <a:gd name="connsiteX2" fmla="*/ 5456447 w 5470094"/>
                <a:gd name="connsiteY2" fmla="*/ 4229717 h 5470094"/>
                <a:gd name="connsiteX3" fmla="*/ 5470094 w 5470094"/>
                <a:gd name="connsiteY3" fmla="*/ 5470094 h 5470094"/>
                <a:gd name="connsiteX4" fmla="*/ 4312961 w 5470094"/>
                <a:gd name="connsiteY4" fmla="*/ 5457018 h 5470094"/>
                <a:gd name="connsiteX5" fmla="*/ 0 w 5470094"/>
                <a:gd name="connsiteY5" fmla="*/ 5470094 h 5470094"/>
                <a:gd name="connsiteX6" fmla="*/ 0 w 5470094"/>
                <a:gd name="connsiteY6" fmla="*/ 0 h 5470094"/>
                <a:gd name="connsiteX0" fmla="*/ 0 w 5470094"/>
                <a:gd name="connsiteY0" fmla="*/ 0 h 5470094"/>
                <a:gd name="connsiteX1" fmla="*/ 5470094 w 5470094"/>
                <a:gd name="connsiteY1" fmla="*/ 0 h 5470094"/>
                <a:gd name="connsiteX2" fmla="*/ 5456447 w 5470094"/>
                <a:gd name="connsiteY2" fmla="*/ 4205380 h 5470094"/>
                <a:gd name="connsiteX3" fmla="*/ 5470094 w 5470094"/>
                <a:gd name="connsiteY3" fmla="*/ 5470094 h 5470094"/>
                <a:gd name="connsiteX4" fmla="*/ 4312961 w 5470094"/>
                <a:gd name="connsiteY4" fmla="*/ 5457018 h 5470094"/>
                <a:gd name="connsiteX5" fmla="*/ 0 w 5470094"/>
                <a:gd name="connsiteY5" fmla="*/ 5470094 h 5470094"/>
                <a:gd name="connsiteX6" fmla="*/ 0 w 5470094"/>
                <a:gd name="connsiteY6" fmla="*/ 0 h 5470094"/>
                <a:gd name="connsiteX0" fmla="*/ 0 w 5470094"/>
                <a:gd name="connsiteY0" fmla="*/ 0 h 5470094"/>
                <a:gd name="connsiteX1" fmla="*/ 5470094 w 5470094"/>
                <a:gd name="connsiteY1" fmla="*/ 0 h 5470094"/>
                <a:gd name="connsiteX2" fmla="*/ 5456447 w 5470094"/>
                <a:gd name="connsiteY2" fmla="*/ 4205380 h 5470094"/>
                <a:gd name="connsiteX3" fmla="*/ 5470094 w 5470094"/>
                <a:gd name="connsiteY3" fmla="*/ 5470094 h 5470094"/>
                <a:gd name="connsiteX4" fmla="*/ 4213180 w 5470094"/>
                <a:gd name="connsiteY4" fmla="*/ 5459453 h 5470094"/>
                <a:gd name="connsiteX5" fmla="*/ 0 w 5470094"/>
                <a:gd name="connsiteY5" fmla="*/ 5470094 h 5470094"/>
                <a:gd name="connsiteX6" fmla="*/ 0 w 5470094"/>
                <a:gd name="connsiteY6" fmla="*/ 0 h 5470094"/>
                <a:gd name="connsiteX0" fmla="*/ 0 w 5470094"/>
                <a:gd name="connsiteY0" fmla="*/ 0 h 5470094"/>
                <a:gd name="connsiteX1" fmla="*/ 5470094 w 5470094"/>
                <a:gd name="connsiteY1" fmla="*/ 0 h 5470094"/>
                <a:gd name="connsiteX2" fmla="*/ 5456447 w 5470094"/>
                <a:gd name="connsiteY2" fmla="*/ 4205380 h 5470094"/>
                <a:gd name="connsiteX3" fmla="*/ 5453078 w 5470094"/>
                <a:gd name="connsiteY3" fmla="*/ 4211881 h 5470094"/>
                <a:gd name="connsiteX4" fmla="*/ 4213180 w 5470094"/>
                <a:gd name="connsiteY4" fmla="*/ 5459453 h 5470094"/>
                <a:gd name="connsiteX5" fmla="*/ 0 w 5470094"/>
                <a:gd name="connsiteY5" fmla="*/ 5470094 h 5470094"/>
                <a:gd name="connsiteX6" fmla="*/ 0 w 5470094"/>
                <a:gd name="connsiteY6" fmla="*/ 0 h 5470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0094" h="5470094">
                  <a:moveTo>
                    <a:pt x="0" y="0"/>
                  </a:moveTo>
                  <a:lnTo>
                    <a:pt x="5470094" y="0"/>
                  </a:lnTo>
                  <a:lnTo>
                    <a:pt x="5456447" y="4205380"/>
                  </a:lnTo>
                  <a:lnTo>
                    <a:pt x="5453078" y="4211881"/>
                  </a:lnTo>
                  <a:lnTo>
                    <a:pt x="4213180" y="5459453"/>
                  </a:lnTo>
                  <a:lnTo>
                    <a:pt x="0" y="5470094"/>
                  </a:lnTo>
                  <a:lnTo>
                    <a:pt x="0" y="0"/>
                  </a:lnTo>
                  <a:close/>
                </a:path>
              </a:pathLst>
            </a:custGeom>
            <a:solidFill>
              <a:schemeClr val="tx1">
                <a:alpha val="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6" name="Rectangle 5"/>
            <p:cNvSpPr/>
            <p:nvPr/>
          </p:nvSpPr>
          <p:spPr>
            <a:xfrm rot="2700000">
              <a:off x="812970" y="1150882"/>
              <a:ext cx="2997466" cy="2997466"/>
            </a:xfrm>
            <a:prstGeom prst="rect">
              <a:avLst/>
            </a:prstGeom>
            <a:solidFill>
              <a:schemeClr val="tx1">
                <a:alpha val="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7" name="Rectangle 6"/>
            <p:cNvSpPr/>
            <p:nvPr/>
          </p:nvSpPr>
          <p:spPr>
            <a:xfrm rot="2700000">
              <a:off x="1550644" y="1904662"/>
              <a:ext cx="1511652" cy="1511652"/>
            </a:xfrm>
            <a:prstGeom prst="rect">
              <a:avLst/>
            </a:prstGeom>
            <a:solidFill>
              <a:schemeClr val="tx1">
                <a:alpha val="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8" name="Grouper 7"/>
          <p:cNvGrpSpPr/>
          <p:nvPr userDrawn="1"/>
        </p:nvGrpSpPr>
        <p:grpSpPr>
          <a:xfrm>
            <a:off x="673233" y="1853195"/>
            <a:ext cx="7928492" cy="2330479"/>
            <a:chOff x="651288" y="2021064"/>
            <a:chExt cx="7928492" cy="2330479"/>
          </a:xfrm>
        </p:grpSpPr>
        <p:sp>
          <p:nvSpPr>
            <p:cNvPr id="9" name="ZoneTexte 8"/>
            <p:cNvSpPr txBox="1"/>
            <p:nvPr/>
          </p:nvSpPr>
          <p:spPr>
            <a:xfrm>
              <a:off x="651288" y="2021064"/>
              <a:ext cx="7928492" cy="369332"/>
            </a:xfrm>
            <a:prstGeom prst="rect">
              <a:avLst/>
            </a:prstGeom>
            <a:noFill/>
          </p:spPr>
          <p:txBody>
            <a:bodyPr wrap="square" lIns="0" tIns="0" rIns="0" bIns="0" rtlCol="0" anchor="b" anchorCtr="0">
              <a:spAutoFit/>
            </a:bodyPr>
            <a:lstStyle/>
            <a:p>
              <a:r>
                <a:rPr lang="en-CA" sz="2400" noProof="1">
                  <a:solidFill>
                    <a:schemeClr val="bg1"/>
                  </a:solidFill>
                  <a:latin typeface="Arial"/>
                  <a:cs typeface="Arial"/>
                </a:rPr>
                <a:t>A world leader</a:t>
              </a:r>
            </a:p>
          </p:txBody>
        </p:sp>
        <p:sp>
          <p:nvSpPr>
            <p:cNvPr id="10" name="ZoneTexte 9"/>
            <p:cNvSpPr txBox="1"/>
            <p:nvPr/>
          </p:nvSpPr>
          <p:spPr>
            <a:xfrm>
              <a:off x="651288" y="2574133"/>
              <a:ext cx="7080878" cy="1777410"/>
            </a:xfrm>
            <a:prstGeom prst="rect">
              <a:avLst/>
            </a:prstGeom>
            <a:noFill/>
          </p:spPr>
          <p:txBody>
            <a:bodyPr wrap="square" lIns="0" tIns="0" rIns="0" bIns="0" rtlCol="0">
              <a:spAutoFit/>
            </a:bodyPr>
            <a:lstStyle/>
            <a:p>
              <a:pPr>
                <a:lnSpc>
                  <a:spcPct val="110000"/>
                </a:lnSpc>
                <a:spcBef>
                  <a:spcPts val="1200"/>
                </a:spcBef>
              </a:pPr>
              <a:r>
                <a:rPr lang="en-CA" sz="1500" b="0" kern="1200">
                  <a:solidFill>
                    <a:schemeClr val="bg1"/>
                  </a:solidFill>
                  <a:latin typeface="+mn-lt"/>
                  <a:ea typeface="+mn-ea"/>
                  <a:cs typeface="+mn-cs"/>
                </a:rPr>
                <a:t>Founded in 1911, SNC-Lavalin is one of the leading engineering and construction</a:t>
              </a:r>
              <a:br>
                <a:rPr lang="en-CA" sz="1500" b="0" kern="1200">
                  <a:solidFill>
                    <a:schemeClr val="bg1"/>
                  </a:solidFill>
                  <a:latin typeface="+mn-lt"/>
                  <a:ea typeface="+mn-ea"/>
                  <a:cs typeface="+mn-cs"/>
                </a:rPr>
              </a:br>
              <a:r>
                <a:rPr lang="en-CA" sz="1500" b="0" kern="1200">
                  <a:solidFill>
                    <a:schemeClr val="bg1"/>
                  </a:solidFill>
                  <a:latin typeface="+mn-lt"/>
                  <a:ea typeface="+mn-ea"/>
                  <a:cs typeface="+mn-cs"/>
                </a:rPr>
                <a:t>groups </a:t>
              </a:r>
              <a:r>
                <a:rPr lang="en-CA" sz="1500" b="0" kern="1200" baseline="0">
                  <a:solidFill>
                    <a:schemeClr val="bg1"/>
                  </a:solidFill>
                  <a:latin typeface="+mn-lt"/>
                  <a:ea typeface="+mn-ea"/>
                  <a:cs typeface="+mn-cs"/>
                </a:rPr>
                <a:t> </a:t>
              </a:r>
              <a:r>
                <a:rPr lang="en-CA" sz="1500" b="0" kern="1200">
                  <a:solidFill>
                    <a:schemeClr val="bg1"/>
                  </a:solidFill>
                  <a:latin typeface="+mn-lt"/>
                  <a:ea typeface="+mn-ea"/>
                  <a:cs typeface="+mn-cs"/>
                </a:rPr>
                <a:t>in the world and a major player in the ownership of infrastructure. From offices in over 50 countries, SNC-Lavalin’s employees provide EPC and EPCM services to clients in a variety of industry sectors, including mining and metallurgy, oil and gas, environment and water, infrastructure and clean power. SNC-Lavalin can also combine these services with its financing and operations and maintenance </a:t>
              </a:r>
              <a:br>
                <a:rPr lang="en-CA" sz="1500" b="0" kern="1200">
                  <a:solidFill>
                    <a:schemeClr val="bg1"/>
                  </a:solidFill>
                  <a:latin typeface="+mn-lt"/>
                  <a:ea typeface="+mn-ea"/>
                  <a:cs typeface="+mn-cs"/>
                </a:rPr>
              </a:br>
              <a:r>
                <a:rPr lang="en-CA" sz="1500" b="0" kern="1200">
                  <a:solidFill>
                    <a:schemeClr val="bg1"/>
                  </a:solidFill>
                  <a:latin typeface="+mn-lt"/>
                  <a:ea typeface="+mn-ea"/>
                  <a:cs typeface="+mn-cs"/>
                </a:rPr>
                <a:t>capabilities</a:t>
              </a:r>
              <a:r>
                <a:rPr lang="en-CA" sz="1500" b="0" kern="1200" baseline="0">
                  <a:solidFill>
                    <a:schemeClr val="bg1"/>
                  </a:solidFill>
                  <a:latin typeface="+mn-lt"/>
                  <a:ea typeface="+mn-ea"/>
                  <a:cs typeface="+mn-cs"/>
                </a:rPr>
                <a:t> </a:t>
              </a:r>
              <a:r>
                <a:rPr lang="en-CA" sz="1500" b="0" kern="1200">
                  <a:solidFill>
                    <a:schemeClr val="bg1"/>
                  </a:solidFill>
                  <a:latin typeface="+mn-lt"/>
                  <a:ea typeface="+mn-ea"/>
                  <a:cs typeface="+mn-cs"/>
                </a:rPr>
                <a:t>to provide complete end-to-end project solutions. </a:t>
              </a:r>
              <a:endParaRPr lang="en-CA" sz="1500" b="0" dirty="0">
                <a:solidFill>
                  <a:schemeClr val="bg1"/>
                </a:solidFill>
                <a:latin typeface="Arial"/>
                <a:cs typeface="Arial"/>
              </a:endParaRPr>
            </a:p>
          </p:txBody>
        </p:sp>
      </p:grpSp>
      <p:sp>
        <p:nvSpPr>
          <p:cNvPr id="2" name="Footer Placeholder 1"/>
          <p:cNvSpPr>
            <a:spLocks noGrp="1"/>
          </p:cNvSpPr>
          <p:nvPr>
            <p:ph type="ftr" sz="quarter" idx="13"/>
          </p:nvPr>
        </p:nvSpPr>
        <p:spPr/>
        <p:txBody>
          <a:bodyPr/>
          <a:lstStyle/>
          <a:p>
            <a:r>
              <a:rPr lang="en-CA"/>
              <a:t>Change Footer here: Insert &gt; Header and Footer (delete if none) </a:t>
            </a:r>
            <a:endParaRPr lang="en-CA" dirty="0"/>
          </a:p>
        </p:txBody>
      </p:sp>
      <p:sp>
        <p:nvSpPr>
          <p:cNvPr id="20" name="Espace réservé du numéro de diapositive 5"/>
          <p:cNvSpPr>
            <a:spLocks noGrp="1"/>
          </p:cNvSpPr>
          <p:nvPr>
            <p:ph type="sldNum" sz="quarter" idx="4"/>
          </p:nvPr>
        </p:nvSpPr>
        <p:spPr>
          <a:xfrm>
            <a:off x="8784976" y="6481206"/>
            <a:ext cx="359024" cy="189765"/>
          </a:xfrm>
          <a:prstGeom prst="rect">
            <a:avLst/>
          </a:prstGeom>
        </p:spPr>
        <p:txBody>
          <a:bodyPr vert="horz" lIns="0" tIns="0" rIns="0" bIns="0" rtlCol="0" anchor="b" anchorCtr="0"/>
          <a:lstStyle>
            <a:lvl1pPr algn="ctr">
              <a:defRPr sz="800" baseline="0">
                <a:solidFill>
                  <a:schemeClr val="tx2"/>
                </a:solidFill>
                <a:latin typeface="Arial" pitchFamily="34" charset="0"/>
              </a:defRPr>
            </a:lvl1pPr>
          </a:lstStyle>
          <a:p>
            <a:fld id="{8E9205E6-0D8F-4FE6-AE74-F8DC77F0BF6E}" type="slidenum">
              <a:rPr lang="en-CA" smtClean="0"/>
              <a:pPr/>
              <a:t>‹#›</a:t>
            </a:fld>
            <a:endParaRPr lang="en-CA" dirty="0"/>
          </a:p>
        </p:txBody>
      </p:sp>
    </p:spTree>
    <p:extLst>
      <p:ext uri="{BB962C8B-B14F-4D97-AF65-F5344CB8AC3E}">
        <p14:creationId xmlns:p14="http://schemas.microsoft.com/office/powerpoint/2010/main" val="378607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st Content Slide">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en-CA"/>
              <a:t>Change Footer here: Insert &gt; Header and Footer (delete if none) </a:t>
            </a:r>
            <a:endParaRPr lang="en-CA" dirty="0"/>
          </a:p>
        </p:txBody>
      </p:sp>
      <p:sp>
        <p:nvSpPr>
          <p:cNvPr id="4" name="Espace réservé du numéro de diapositive 3"/>
          <p:cNvSpPr>
            <a:spLocks noGrp="1"/>
          </p:cNvSpPr>
          <p:nvPr>
            <p:ph type="sldNum" sz="quarter" idx="11"/>
          </p:nvPr>
        </p:nvSpPr>
        <p:spPr/>
        <p:txBody>
          <a:bodyPr/>
          <a:lstStyle/>
          <a:p>
            <a:fld id="{8E9205E6-0D8F-4FE6-AE74-F8DC77F0BF6E}" type="slidenum">
              <a:rPr lang="en-CA" smtClean="0"/>
              <a:pPr/>
              <a:t>‹#›</a:t>
            </a:fld>
            <a:endParaRPr lang="en-CA" dirty="0"/>
          </a:p>
        </p:txBody>
      </p:sp>
      <p:sp>
        <p:nvSpPr>
          <p:cNvPr id="8" name="Rectangle 16"/>
          <p:cNvSpPr>
            <a:spLocks noChangeArrowheads="1"/>
          </p:cNvSpPr>
          <p:nvPr userDrawn="1"/>
        </p:nvSpPr>
        <p:spPr bwMode="auto">
          <a:xfrm>
            <a:off x="683568" y="1368000"/>
            <a:ext cx="7900473" cy="4643863"/>
          </a:xfrm>
          <a:prstGeom prst="rect">
            <a:avLst/>
          </a:prstGeom>
          <a:noFill/>
          <a:ln w="9525">
            <a:noFill/>
            <a:miter lim="800000"/>
            <a:headEnd/>
            <a:tailEnd/>
          </a:ln>
        </p:spPr>
        <p:txBody>
          <a:bodyPr wrap="square" lIns="0" tIns="0" rIns="0" bIns="0">
            <a:noAutofit/>
          </a:bodyPr>
          <a:lstStyle/>
          <a:p>
            <a:pPr marL="0" marR="0" lvl="0" indent="0" algn="l" defTabSz="914400" rtl="0" eaLnBrk="1" fontAlgn="auto" latinLnBrk="0" hangingPunct="1">
              <a:lnSpc>
                <a:spcPts val="1600"/>
              </a:lnSpc>
              <a:spcBef>
                <a:spcPts val="0"/>
              </a:spcBef>
              <a:spcAft>
                <a:spcPts val="2400"/>
              </a:spcAft>
              <a:buClrTx/>
              <a:buSzTx/>
              <a:buFontTx/>
              <a:buNone/>
              <a:tabLst/>
              <a:defRPr/>
            </a:pPr>
            <a:r>
              <a:rPr kumimoji="0" lang="en-CA" sz="1200" b="0" i="0" u="none" strike="noStrike" kern="1200" cap="none" spc="0" normalizeH="0" baseline="0" noProof="1">
                <a:ln>
                  <a:noFill/>
                </a:ln>
                <a:solidFill>
                  <a:schemeClr val="tx2"/>
                </a:solidFill>
                <a:effectLst/>
                <a:uLnTx/>
                <a:uFillTx/>
                <a:latin typeface="+mn-lt"/>
                <a:cs typeface="Arial"/>
              </a:rPr>
              <a:t>Our values keep us anchored and on track. They speak to how we run our business, how we express </a:t>
            </a:r>
            <a:br>
              <a:rPr kumimoji="0" lang="en-CA" sz="1200" b="0" i="0" u="none" strike="noStrike" kern="1200" cap="none" spc="0" normalizeH="0" baseline="0" noProof="1">
                <a:ln>
                  <a:noFill/>
                </a:ln>
                <a:solidFill>
                  <a:schemeClr val="tx2"/>
                </a:solidFill>
                <a:effectLst/>
                <a:uLnTx/>
                <a:uFillTx/>
                <a:latin typeface="+mn-lt"/>
                <a:cs typeface="Arial"/>
              </a:rPr>
            </a:br>
            <a:r>
              <a:rPr kumimoji="0" lang="en-CA" sz="1200" b="0" i="0" u="none" strike="noStrike" kern="1200" cap="none" spc="0" normalizeH="0" baseline="0" noProof="1">
                <a:ln>
                  <a:noFill/>
                </a:ln>
                <a:solidFill>
                  <a:schemeClr val="tx2"/>
                </a:solidFill>
                <a:effectLst/>
                <a:uLnTx/>
                <a:uFillTx/>
                <a:latin typeface="+mn-lt"/>
                <a:cs typeface="Arial"/>
              </a:rPr>
              <a:t>ourselves as a group, and how we engage with our stakeholders and inspire their trust. </a:t>
            </a:r>
          </a:p>
          <a:p>
            <a:pPr>
              <a:lnSpc>
                <a:spcPts val="1600"/>
              </a:lnSpc>
              <a:spcAft>
                <a:spcPts val="1800"/>
              </a:spcAft>
            </a:pPr>
            <a:r>
              <a:rPr lang="en-CA" sz="1500" noProof="1">
                <a:solidFill>
                  <a:schemeClr val="accent2"/>
                </a:solidFill>
                <a:latin typeface="+mn-lt"/>
                <a:cs typeface="Arial"/>
              </a:rPr>
              <a:t>Teamwork &amp; excellence</a:t>
            </a:r>
            <a:br>
              <a:rPr lang="en-CA" sz="1200" noProof="1">
                <a:solidFill>
                  <a:schemeClr val="tx2"/>
                </a:solidFill>
                <a:latin typeface="+mn-lt"/>
                <a:cs typeface="Arial"/>
              </a:rPr>
            </a:br>
            <a:r>
              <a:rPr lang="en-CA" sz="1200" noProof="1">
                <a:solidFill>
                  <a:schemeClr val="tx2"/>
                </a:solidFill>
                <a:latin typeface="+mn-lt"/>
                <a:cs typeface="Arial"/>
              </a:rPr>
              <a:t>We’re innovative, collaborative, competent and visionary.</a:t>
            </a:r>
          </a:p>
          <a:p>
            <a:pPr>
              <a:lnSpc>
                <a:spcPts val="1600"/>
              </a:lnSpc>
              <a:spcAft>
                <a:spcPts val="1800"/>
              </a:spcAft>
            </a:pPr>
            <a:r>
              <a:rPr lang="en-CA" sz="1500" noProof="1">
                <a:solidFill>
                  <a:schemeClr val="accent2"/>
                </a:solidFill>
                <a:latin typeface="+mn-lt"/>
                <a:cs typeface="Arial"/>
              </a:rPr>
              <a:t>Customer focus</a:t>
            </a:r>
            <a:br>
              <a:rPr lang="en-CA" sz="1200" noProof="1">
                <a:solidFill>
                  <a:schemeClr val="tx2"/>
                </a:solidFill>
                <a:latin typeface="+mn-lt"/>
                <a:cs typeface="Arial"/>
              </a:rPr>
            </a:br>
            <a:r>
              <a:rPr lang="en-CA" sz="1200" noProof="1">
                <a:solidFill>
                  <a:schemeClr val="tx2"/>
                </a:solidFill>
                <a:latin typeface="+mn-lt"/>
                <a:cs typeface="Arial"/>
              </a:rPr>
              <a:t>Our business exists to serve and add long-term value to our customers’ organizations.</a:t>
            </a:r>
          </a:p>
          <a:p>
            <a:pPr>
              <a:lnSpc>
                <a:spcPts val="1600"/>
              </a:lnSpc>
              <a:spcAft>
                <a:spcPts val="1800"/>
              </a:spcAft>
            </a:pPr>
            <a:r>
              <a:rPr lang="en-CA" sz="1500" noProof="1">
                <a:solidFill>
                  <a:schemeClr val="accent2"/>
                </a:solidFill>
                <a:latin typeface="+mn-lt"/>
                <a:cs typeface="Arial"/>
              </a:rPr>
              <a:t>Strong investor return</a:t>
            </a:r>
            <a:br>
              <a:rPr lang="en-CA" sz="1200" noProof="1">
                <a:solidFill>
                  <a:schemeClr val="tx2"/>
                </a:solidFill>
                <a:latin typeface="+mn-lt"/>
                <a:cs typeface="Arial"/>
              </a:rPr>
            </a:br>
            <a:r>
              <a:rPr lang="en-CA" sz="1200" noProof="1">
                <a:solidFill>
                  <a:schemeClr val="tx2"/>
                </a:solidFill>
                <a:latin typeface="+mn-lt"/>
                <a:cs typeface="Arial"/>
              </a:rPr>
              <a:t>We seek to reward our investors’ trust by delivering competitive returns.</a:t>
            </a:r>
          </a:p>
          <a:p>
            <a:pPr>
              <a:lnSpc>
                <a:spcPts val="1600"/>
              </a:lnSpc>
              <a:spcAft>
                <a:spcPts val="1800"/>
              </a:spcAft>
            </a:pPr>
            <a:r>
              <a:rPr lang="en-CA" sz="1500" noProof="1">
                <a:solidFill>
                  <a:schemeClr val="accent2"/>
                </a:solidFill>
                <a:latin typeface="+mn-lt"/>
                <a:cs typeface="Arial"/>
              </a:rPr>
              <a:t>Health</a:t>
            </a:r>
            <a:r>
              <a:rPr lang="en-CA" sz="1500" baseline="0" noProof="1">
                <a:solidFill>
                  <a:schemeClr val="accent2"/>
                </a:solidFill>
                <a:latin typeface="+mn-lt"/>
                <a:cs typeface="Arial"/>
              </a:rPr>
              <a:t> </a:t>
            </a:r>
            <a:r>
              <a:rPr lang="en-CA" sz="1500" noProof="1">
                <a:solidFill>
                  <a:schemeClr val="accent2"/>
                </a:solidFill>
                <a:latin typeface="+mn-lt"/>
                <a:cs typeface="Arial"/>
              </a:rPr>
              <a:t>&amp; safety, security and environment</a:t>
            </a:r>
            <a:br>
              <a:rPr lang="en-CA" sz="1200" noProof="1">
                <a:solidFill>
                  <a:schemeClr val="tx2"/>
                </a:solidFill>
                <a:latin typeface="+mn-lt"/>
                <a:cs typeface="Arial"/>
              </a:rPr>
            </a:br>
            <a:r>
              <a:rPr lang="en-CA" sz="1200" noProof="1">
                <a:solidFill>
                  <a:schemeClr val="tx2"/>
                </a:solidFill>
                <a:latin typeface="+mn-lt"/>
                <a:cs typeface="Arial"/>
              </a:rPr>
              <a:t>We have a responsibility to protect everyone who comes into contact with our organization.</a:t>
            </a:r>
          </a:p>
          <a:p>
            <a:pPr>
              <a:lnSpc>
                <a:spcPts val="1600"/>
              </a:lnSpc>
              <a:spcAft>
                <a:spcPts val="1800"/>
              </a:spcAft>
            </a:pPr>
            <a:r>
              <a:rPr lang="en-CA" sz="1500" noProof="1">
                <a:solidFill>
                  <a:schemeClr val="accent2"/>
                </a:solidFill>
                <a:latin typeface="+mn-lt"/>
                <a:cs typeface="Arial"/>
              </a:rPr>
              <a:t>Ethics &amp; compliance</a:t>
            </a:r>
            <a:br>
              <a:rPr lang="en-CA" sz="1200" noProof="1">
                <a:solidFill>
                  <a:schemeClr val="tx2"/>
                </a:solidFill>
                <a:latin typeface="+mn-lt"/>
                <a:cs typeface="Arial"/>
              </a:rPr>
            </a:br>
            <a:r>
              <a:rPr lang="en-CA" sz="1200" noProof="1">
                <a:solidFill>
                  <a:schemeClr val="tx2"/>
                </a:solidFill>
                <a:latin typeface="+mn-lt"/>
                <a:cs typeface="Arial"/>
              </a:rPr>
              <a:t>We’re committed to making ethical decisions.</a:t>
            </a:r>
          </a:p>
          <a:p>
            <a:pPr>
              <a:lnSpc>
                <a:spcPts val="1600"/>
              </a:lnSpc>
              <a:spcAft>
                <a:spcPts val="1800"/>
              </a:spcAft>
            </a:pPr>
            <a:r>
              <a:rPr lang="en-CA" sz="1500" noProof="1">
                <a:solidFill>
                  <a:schemeClr val="accent2"/>
                </a:solidFill>
                <a:latin typeface="+mn-lt"/>
                <a:cs typeface="Arial"/>
              </a:rPr>
              <a:t>Respect</a:t>
            </a:r>
            <a:br>
              <a:rPr lang="en-CA" sz="1200" noProof="1">
                <a:solidFill>
                  <a:schemeClr val="tx2"/>
                </a:solidFill>
                <a:latin typeface="+mn-lt"/>
                <a:cs typeface="Arial"/>
              </a:rPr>
            </a:br>
            <a:r>
              <a:rPr lang="en-CA" sz="1200" noProof="1">
                <a:solidFill>
                  <a:schemeClr val="tx2"/>
                </a:solidFill>
                <a:latin typeface="+mn-lt"/>
                <a:cs typeface="Arial"/>
              </a:rPr>
              <a:t>We consistently demonstrate respect for all our stakeholders.</a:t>
            </a:r>
          </a:p>
        </p:txBody>
      </p:sp>
      <p:sp>
        <p:nvSpPr>
          <p:cNvPr id="9" name="Titre 49"/>
          <p:cNvSpPr txBox="1">
            <a:spLocks/>
          </p:cNvSpPr>
          <p:nvPr userDrawn="1"/>
        </p:nvSpPr>
        <p:spPr>
          <a:xfrm>
            <a:off x="683568" y="468000"/>
            <a:ext cx="7776864" cy="722567"/>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2800" b="0" kern="1200" cap="none" spc="0" baseline="0">
                <a:solidFill>
                  <a:schemeClr val="accent2"/>
                </a:solidFill>
                <a:latin typeface="Arial" pitchFamily="34" charset="0"/>
                <a:ea typeface="+mj-ea"/>
                <a:cs typeface="+mj-cs"/>
              </a:defRPr>
            </a:lvl1pPr>
          </a:lstStyle>
          <a:p>
            <a:r>
              <a:rPr lang="en-CA" noProof="1"/>
              <a:t>Values that guide us</a:t>
            </a:r>
          </a:p>
        </p:txBody>
      </p:sp>
    </p:spTree>
    <p:extLst>
      <p:ext uri="{BB962C8B-B14F-4D97-AF65-F5344CB8AC3E}">
        <p14:creationId xmlns:p14="http://schemas.microsoft.com/office/powerpoint/2010/main" val="462776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CA" noProof="1"/>
              <a:t>Click here to add Title</a:t>
            </a:r>
            <a:br>
              <a:rPr lang="en-CA" noProof="1"/>
            </a:br>
            <a:r>
              <a:rPr lang="en-CA" noProof="1"/>
              <a:t>(Bullet Points slide)</a:t>
            </a:r>
            <a:endParaRPr lang="en-CA" dirty="0"/>
          </a:p>
        </p:txBody>
      </p:sp>
      <p:sp>
        <p:nvSpPr>
          <p:cNvPr id="3" name="Espace réservé du pied de page 2"/>
          <p:cNvSpPr>
            <a:spLocks noGrp="1"/>
          </p:cNvSpPr>
          <p:nvPr>
            <p:ph type="ftr" sz="quarter" idx="10"/>
          </p:nvPr>
        </p:nvSpPr>
        <p:spPr/>
        <p:txBody>
          <a:bodyPr/>
          <a:lstStyle/>
          <a:p>
            <a:r>
              <a:rPr lang="en-CA"/>
              <a:t>Change Footer here: Insert &gt; Header and Footer (delete if none) </a:t>
            </a:r>
            <a:endParaRPr lang="en-CA" dirty="0"/>
          </a:p>
        </p:txBody>
      </p:sp>
      <p:sp>
        <p:nvSpPr>
          <p:cNvPr id="4" name="Espace réservé du numéro de diapositive 3"/>
          <p:cNvSpPr>
            <a:spLocks noGrp="1"/>
          </p:cNvSpPr>
          <p:nvPr>
            <p:ph type="sldNum" sz="quarter" idx="11"/>
          </p:nvPr>
        </p:nvSpPr>
        <p:spPr/>
        <p:txBody>
          <a:bodyPr/>
          <a:lstStyle/>
          <a:p>
            <a:fld id="{8E9205E6-0D8F-4FE6-AE74-F8DC77F0BF6E}" type="slidenum">
              <a:rPr lang="en-CA" smtClean="0"/>
              <a:pPr/>
              <a:t>‹#›</a:t>
            </a:fld>
            <a:endParaRPr lang="en-CA" dirty="0"/>
          </a:p>
        </p:txBody>
      </p:sp>
      <p:sp>
        <p:nvSpPr>
          <p:cNvPr id="7" name="Espace réservé du contenu 5"/>
          <p:cNvSpPr>
            <a:spLocks noGrp="1"/>
          </p:cNvSpPr>
          <p:nvPr>
            <p:ph sz="quarter" idx="13" hasCustomPrompt="1"/>
          </p:nvPr>
        </p:nvSpPr>
        <p:spPr>
          <a:xfrm>
            <a:off x="683567" y="1368000"/>
            <a:ext cx="7776865" cy="4623436"/>
          </a:xfrm>
        </p:spPr>
        <p:txBody>
          <a:bodyPr/>
          <a:lstStyle>
            <a:lvl2pPr>
              <a:defRPr baseline="0"/>
            </a:lvl2pPr>
            <a:lvl3pPr>
              <a:defRPr baseline="0"/>
            </a:lvl3pPr>
            <a:lvl4pPr>
              <a:defRPr baseline="0"/>
            </a:lvl4pPr>
          </a:lstStyle>
          <a:p>
            <a:pPr lvl="0"/>
            <a:r>
              <a:rPr lang="en-CA"/>
              <a:t>Click here to add subtitle (followed by: Enter+tab for normal text and bullet points)</a:t>
            </a:r>
          </a:p>
          <a:p>
            <a:pPr lvl="1"/>
            <a:r>
              <a:rPr lang="en-CA"/>
              <a:t>Normal text</a:t>
            </a:r>
          </a:p>
          <a:p>
            <a:pPr lvl="2"/>
            <a:r>
              <a:rPr lang="en-CA"/>
              <a:t>Third level</a:t>
            </a:r>
          </a:p>
          <a:p>
            <a:pPr lvl="3"/>
            <a:r>
              <a:rPr lang="en-CA"/>
              <a:t>Fourth level</a:t>
            </a:r>
          </a:p>
          <a:p>
            <a:pPr lvl="4"/>
            <a:r>
              <a:rPr lang="en-CA"/>
              <a:t>Fifth level</a:t>
            </a:r>
            <a:endParaRPr lang="en-CA" dirty="0"/>
          </a:p>
        </p:txBody>
      </p:sp>
    </p:spTree>
    <p:extLst>
      <p:ext uri="{BB962C8B-B14F-4D97-AF65-F5344CB8AC3E}">
        <p14:creationId xmlns:p14="http://schemas.microsoft.com/office/powerpoint/2010/main" val="2819149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s Text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CA" noProof="1"/>
              <a:t>Click here to add Title</a:t>
            </a:r>
            <a:br>
              <a:rPr lang="en-CA" noProof="1"/>
            </a:br>
            <a:r>
              <a:rPr lang="en-CA" noProof="1"/>
              <a:t>(Bullet Points slide)</a:t>
            </a:r>
            <a:endParaRPr lang="en-CA" dirty="0"/>
          </a:p>
        </p:txBody>
      </p:sp>
      <p:sp>
        <p:nvSpPr>
          <p:cNvPr id="3" name="Espace réservé du pied de page 2"/>
          <p:cNvSpPr>
            <a:spLocks noGrp="1"/>
          </p:cNvSpPr>
          <p:nvPr>
            <p:ph type="ftr" sz="quarter" idx="10"/>
          </p:nvPr>
        </p:nvSpPr>
        <p:spPr/>
        <p:txBody>
          <a:bodyPr/>
          <a:lstStyle/>
          <a:p>
            <a:r>
              <a:rPr lang="en-CA"/>
              <a:t>Change Footer here: Insert &gt; Header and Footer (delete if none) </a:t>
            </a:r>
            <a:endParaRPr lang="en-CA" dirty="0"/>
          </a:p>
        </p:txBody>
      </p:sp>
      <p:sp>
        <p:nvSpPr>
          <p:cNvPr id="4" name="Espace réservé du numéro de diapositive 3"/>
          <p:cNvSpPr>
            <a:spLocks noGrp="1"/>
          </p:cNvSpPr>
          <p:nvPr>
            <p:ph type="sldNum" sz="quarter" idx="11"/>
          </p:nvPr>
        </p:nvSpPr>
        <p:spPr/>
        <p:txBody>
          <a:bodyPr/>
          <a:lstStyle/>
          <a:p>
            <a:fld id="{8E9205E6-0D8F-4FE6-AE74-F8DC77F0BF6E}" type="slidenum">
              <a:rPr lang="en-CA" smtClean="0"/>
              <a:pPr/>
              <a:t>‹#›</a:t>
            </a:fld>
            <a:endParaRPr lang="en-CA" dirty="0"/>
          </a:p>
        </p:txBody>
      </p:sp>
      <p:sp>
        <p:nvSpPr>
          <p:cNvPr id="7" name="Espace réservé du contenu 5"/>
          <p:cNvSpPr>
            <a:spLocks noGrp="1"/>
          </p:cNvSpPr>
          <p:nvPr>
            <p:ph sz="quarter" idx="13" hasCustomPrompt="1"/>
          </p:nvPr>
        </p:nvSpPr>
        <p:spPr>
          <a:xfrm>
            <a:off x="683567" y="1368000"/>
            <a:ext cx="3737621" cy="4623436"/>
          </a:xfrm>
        </p:spPr>
        <p:txBody>
          <a:bodyPr/>
          <a:lstStyle>
            <a:lvl2pPr>
              <a:defRPr baseline="0"/>
            </a:lvl2pPr>
            <a:lvl3pPr>
              <a:defRPr baseline="0"/>
            </a:lvl3pPr>
            <a:lvl4pPr>
              <a:defRPr baseline="0"/>
            </a:lvl4pPr>
          </a:lstStyle>
          <a:p>
            <a:pPr lvl="0"/>
            <a:r>
              <a:rPr lang="en-CA"/>
              <a:t>Click here to add subtitle</a:t>
            </a:r>
          </a:p>
          <a:p>
            <a:pPr lvl="1"/>
            <a:r>
              <a:rPr lang="en-CA"/>
              <a:t>Normal text</a:t>
            </a:r>
          </a:p>
          <a:p>
            <a:pPr lvl="2"/>
            <a:r>
              <a:rPr lang="en-CA"/>
              <a:t>Third level</a:t>
            </a:r>
          </a:p>
          <a:p>
            <a:pPr lvl="3"/>
            <a:r>
              <a:rPr lang="en-CA"/>
              <a:t>Fourth level</a:t>
            </a:r>
          </a:p>
          <a:p>
            <a:pPr lvl="4"/>
            <a:r>
              <a:rPr lang="en-CA"/>
              <a:t>Fifth level</a:t>
            </a:r>
            <a:endParaRPr lang="en-CA" dirty="0"/>
          </a:p>
        </p:txBody>
      </p:sp>
      <p:sp>
        <p:nvSpPr>
          <p:cNvPr id="6" name="Espace réservé du contenu 5"/>
          <p:cNvSpPr>
            <a:spLocks noGrp="1"/>
          </p:cNvSpPr>
          <p:nvPr>
            <p:ph sz="quarter" idx="14" hasCustomPrompt="1"/>
          </p:nvPr>
        </p:nvSpPr>
        <p:spPr>
          <a:xfrm>
            <a:off x="4735513" y="1368000"/>
            <a:ext cx="3737621" cy="4623436"/>
          </a:xfrm>
        </p:spPr>
        <p:txBody>
          <a:bodyPr/>
          <a:lstStyle>
            <a:lvl2pPr>
              <a:defRPr baseline="0"/>
            </a:lvl2pPr>
            <a:lvl3pPr>
              <a:defRPr baseline="0"/>
            </a:lvl3pPr>
            <a:lvl4pPr>
              <a:defRPr baseline="0"/>
            </a:lvl4pPr>
          </a:lstStyle>
          <a:p>
            <a:pPr lvl="0"/>
            <a:r>
              <a:rPr lang="en-CA"/>
              <a:t>Click here to add subtitle</a:t>
            </a:r>
          </a:p>
          <a:p>
            <a:pPr lvl="1"/>
            <a:r>
              <a:rPr lang="en-CA"/>
              <a:t>Normal text</a:t>
            </a:r>
          </a:p>
          <a:p>
            <a:pPr lvl="2"/>
            <a:r>
              <a:rPr lang="en-CA"/>
              <a:t>Third level</a:t>
            </a:r>
          </a:p>
          <a:p>
            <a:pPr lvl="3"/>
            <a:r>
              <a:rPr lang="en-CA"/>
              <a:t>Fourth level</a:t>
            </a:r>
          </a:p>
          <a:p>
            <a:pPr lvl="4"/>
            <a:r>
              <a:rPr lang="en-CA"/>
              <a:t>Fifth level</a:t>
            </a:r>
            <a:endParaRPr lang="en-CA" dirty="0"/>
          </a:p>
        </p:txBody>
      </p:sp>
    </p:spTree>
    <p:extLst>
      <p:ext uri="{BB962C8B-B14F-4D97-AF65-F5344CB8AC3E}">
        <p14:creationId xmlns:p14="http://schemas.microsoft.com/office/powerpoint/2010/main" val="4447979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8.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heme" Target="../theme/theme4.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90562" y="1374776"/>
            <a:ext cx="7783513" cy="4637087"/>
          </a:xfrm>
          <a:prstGeom prst="rect">
            <a:avLst/>
          </a:prstGeom>
        </p:spPr>
        <p:txBody>
          <a:bodyPr vert="horz" lIns="0" tIns="0" rIns="0" bIns="0" rtlCol="0" anchor="b" anchorCtr="0">
            <a:noAutofit/>
          </a:bodyPr>
          <a:lstStyle/>
          <a:p>
            <a:pPr lvl="0"/>
            <a:r>
              <a:rPr lang="en-CA" noProof="0"/>
              <a:t>Click to edit Master text styles</a:t>
            </a:r>
          </a:p>
          <a:p>
            <a:pPr lvl="1"/>
            <a:r>
              <a:rPr lang="en-CA" noProof="0"/>
              <a:t>Second level</a:t>
            </a:r>
          </a:p>
          <a:p>
            <a:pPr lvl="2"/>
            <a:r>
              <a:rPr lang="en-CA" noProof="0"/>
              <a:t>Third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lnSpc>
          <a:spcPts val="3000"/>
        </a:lnSpc>
        <a:spcBef>
          <a:spcPct val="0"/>
        </a:spcBef>
        <a:buNone/>
        <a:defRPr sz="2400" b="0" kern="1200" cap="none" spc="0" baseline="0">
          <a:solidFill>
            <a:srgbClr val="009CCA"/>
          </a:solidFill>
          <a:latin typeface="Arial" pitchFamily="34" charset="0"/>
          <a:ea typeface="+mj-ea"/>
          <a:cs typeface="+mj-cs"/>
        </a:defRPr>
      </a:lvl1pPr>
    </p:titleStyle>
    <p:bodyStyle>
      <a:lvl1pPr marL="39688" indent="-39688" algn="l" defTabSz="914400" rtl="0" eaLnBrk="1" latinLnBrk="0" hangingPunct="1">
        <a:lnSpc>
          <a:spcPct val="90000"/>
        </a:lnSpc>
        <a:spcBef>
          <a:spcPts val="0"/>
        </a:spcBef>
        <a:spcAft>
          <a:spcPts val="0"/>
        </a:spcAft>
        <a:buClr>
          <a:schemeClr val="bg1"/>
        </a:buClr>
        <a:buSzPct val="25000"/>
        <a:buFont typeface="Arial" pitchFamily="34" charset="0"/>
        <a:buChar char="›"/>
        <a:defRPr sz="2800" b="0" kern="1200" cap="none" baseline="0">
          <a:solidFill>
            <a:schemeClr val="accent2"/>
          </a:solidFill>
          <a:latin typeface="Arial" pitchFamily="34" charset="0"/>
          <a:ea typeface="+mn-ea"/>
          <a:cs typeface="+mn-cs"/>
        </a:defRPr>
      </a:lvl1pPr>
      <a:lvl2pPr marL="46038" indent="-25400" algn="l" defTabSz="914400" rtl="0" eaLnBrk="1" latinLnBrk="0" hangingPunct="1">
        <a:lnSpc>
          <a:spcPct val="90000"/>
        </a:lnSpc>
        <a:spcBef>
          <a:spcPts val="300"/>
        </a:spcBef>
        <a:spcAft>
          <a:spcPts val="0"/>
        </a:spcAft>
        <a:buClr>
          <a:schemeClr val="bg1"/>
        </a:buClr>
        <a:buSzPct val="25000"/>
        <a:buFont typeface="Arial" pitchFamily="34" charset="0"/>
        <a:buChar char="›"/>
        <a:defRPr sz="1800" b="0" kern="1200" baseline="0">
          <a:solidFill>
            <a:schemeClr val="tx1"/>
          </a:solidFill>
          <a:latin typeface="Arial" pitchFamily="34" charset="0"/>
          <a:ea typeface="+mn-ea"/>
          <a:cs typeface="+mn-cs"/>
        </a:defRPr>
      </a:lvl2pPr>
      <a:lvl3pPr marL="52388" indent="0" algn="l" defTabSz="914400" rtl="0" eaLnBrk="1" latinLnBrk="0" hangingPunct="1">
        <a:lnSpc>
          <a:spcPts val="1200"/>
        </a:lnSpc>
        <a:spcBef>
          <a:spcPts val="300"/>
        </a:spcBef>
        <a:spcAft>
          <a:spcPts val="0"/>
        </a:spcAft>
        <a:buClr>
          <a:srgbClr val="009CCA"/>
        </a:buClr>
        <a:buFont typeface="Arial" pitchFamily="34" charset="0"/>
        <a:buNone/>
        <a:defRPr sz="1000" kern="1200">
          <a:solidFill>
            <a:schemeClr val="tx1"/>
          </a:solidFill>
          <a:latin typeface="Arial" pitchFamily="34" charset="0"/>
          <a:ea typeface="+mn-ea"/>
          <a:cs typeface="+mn-cs"/>
        </a:defRPr>
      </a:lvl3pPr>
      <a:lvl4pPr marL="620713" indent="-182563" algn="l" defTabSz="914400" rtl="0" eaLnBrk="1" latinLnBrk="0" hangingPunct="1">
        <a:lnSpc>
          <a:spcPts val="1800"/>
        </a:lnSpc>
        <a:spcBef>
          <a:spcPts val="600"/>
        </a:spcBef>
        <a:spcAft>
          <a:spcPts val="300"/>
        </a:spcAft>
        <a:buClr>
          <a:srgbClr val="009CCA"/>
        </a:buClr>
        <a:buFont typeface="Arial" pitchFamily="34" charset="0"/>
        <a:buChar char="›"/>
        <a:defRPr sz="1500" kern="1200">
          <a:solidFill>
            <a:srgbClr val="414141"/>
          </a:solidFill>
          <a:latin typeface="Arial" pitchFamily="34" charset="0"/>
          <a:ea typeface="+mn-ea"/>
          <a:cs typeface="+mn-cs"/>
        </a:defRPr>
      </a:lvl4pPr>
      <a:lvl5pPr marL="801688" indent="-176213" algn="l" defTabSz="914400" rtl="0" eaLnBrk="1" latinLnBrk="0" hangingPunct="1">
        <a:lnSpc>
          <a:spcPts val="1800"/>
        </a:lnSpc>
        <a:spcBef>
          <a:spcPts val="600"/>
        </a:spcBef>
        <a:spcAft>
          <a:spcPts val="300"/>
        </a:spcAft>
        <a:buClr>
          <a:srgbClr val="009CCA"/>
        </a:buClr>
        <a:buFont typeface="Arial" pitchFamily="34" charset="0"/>
        <a:buChar char="›"/>
        <a:defRPr sz="1500" i="1" kern="1200">
          <a:solidFill>
            <a:srgbClr val="414141"/>
          </a:solidFill>
          <a:latin typeface="Arial" pitchFamily="34" charset="0"/>
          <a:ea typeface="+mn-ea"/>
          <a:cs typeface="+mn-cs"/>
        </a:defRPr>
      </a:lvl5pPr>
      <a:lvl6pPr marL="801688" indent="-176213" algn="l" defTabSz="914400" rtl="0" eaLnBrk="1" latinLnBrk="0" hangingPunct="1">
        <a:lnSpc>
          <a:spcPts val="1500"/>
        </a:lnSpc>
        <a:spcBef>
          <a:spcPts val="300"/>
        </a:spcBef>
        <a:spcAft>
          <a:spcPts val="300"/>
        </a:spcAft>
        <a:buFont typeface="Arial" pitchFamily="34" charset="0"/>
        <a:buChar char="•"/>
        <a:defRPr sz="1500" kern="1200" baseline="0">
          <a:solidFill>
            <a:srgbClr val="414141"/>
          </a:solidFill>
          <a:latin typeface="Arial" pitchFamily="34" charset="0"/>
          <a:ea typeface="+mn-ea"/>
          <a:cs typeface="Arial" pitchFamily="34" charset="0"/>
        </a:defRPr>
      </a:lvl6pPr>
      <a:lvl7pPr marL="0" indent="0" algn="l" defTabSz="914400" rtl="0" eaLnBrk="1" latinLnBrk="0" hangingPunct="1">
        <a:spcBef>
          <a:spcPct val="20000"/>
        </a:spcBef>
        <a:buFont typeface="Arial" pitchFamily="34" charset="0"/>
        <a:buChar char="•"/>
        <a:defRPr sz="1200" b="0" kern="1200" baseline="0">
          <a:solidFill>
            <a:srgbClr val="009CCA"/>
          </a:solidFill>
          <a:latin typeface="Arial" pitchFamily="34" charset="0"/>
          <a:ea typeface="+mn-ea"/>
          <a:cs typeface="Arial" pitchFamily="34" charset="0"/>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8717358"/>
      </p:ext>
    </p:extLst>
  </p:cSld>
  <p:clrMap bg1="lt1" tx1="dk1" bg2="lt2" tx2="dk2" accent1="accent1" accent2="accent2" accent3="accent3" accent4="accent4" accent5="accent5" accent6="accent6" hlink="hlink" folHlink="folHlink"/>
  <p:sldLayoutIdLst>
    <p:sldLayoutId id="2147483665" r:id="rId1"/>
    <p:sldLayoutId id="2147483666" r:id="rId2"/>
  </p:sldLayoutIdLst>
  <p:hf hdr="0" dt="0"/>
  <p:txStyles>
    <p:titleStyle>
      <a:lvl1pPr algn="l" defTabSz="914400" rtl="0" eaLnBrk="1" latinLnBrk="0" hangingPunct="1">
        <a:lnSpc>
          <a:spcPts val="3000"/>
        </a:lnSpc>
        <a:spcBef>
          <a:spcPct val="0"/>
        </a:spcBef>
        <a:buNone/>
        <a:defRPr sz="2400" b="0" kern="1200" cap="none" spc="0" baseline="0">
          <a:solidFill>
            <a:srgbClr val="009CCA"/>
          </a:solidFill>
          <a:latin typeface="Arial" pitchFamily="34" charset="0"/>
          <a:ea typeface="+mj-ea"/>
          <a:cs typeface="+mj-cs"/>
        </a:defRPr>
      </a:lvl1pPr>
    </p:titleStyle>
    <p:bodyStyle>
      <a:lvl1pPr marL="0" indent="0" algn="l" defTabSz="914400" rtl="0" eaLnBrk="1" latinLnBrk="0" hangingPunct="1">
        <a:lnSpc>
          <a:spcPts val="2100"/>
        </a:lnSpc>
        <a:spcBef>
          <a:spcPts val="600"/>
        </a:spcBef>
        <a:spcAft>
          <a:spcPts val="300"/>
        </a:spcAft>
        <a:buClr>
          <a:schemeClr val="bg1"/>
        </a:buClr>
        <a:buSzPct val="25000"/>
        <a:buFont typeface="Arial" pitchFamily="34" charset="0"/>
        <a:buChar char="›"/>
        <a:defRPr sz="1800" b="0" kern="1200" cap="none" baseline="0">
          <a:solidFill>
            <a:schemeClr val="tx1">
              <a:lumMod val="95000"/>
              <a:lumOff val="5000"/>
            </a:schemeClr>
          </a:solidFill>
          <a:latin typeface="Arial" pitchFamily="34" charset="0"/>
          <a:ea typeface="+mn-ea"/>
          <a:cs typeface="+mn-cs"/>
        </a:defRPr>
      </a:lvl1pPr>
      <a:lvl2pPr marL="0" indent="0" algn="l" defTabSz="914400" rtl="0" eaLnBrk="1" latinLnBrk="0" hangingPunct="1">
        <a:lnSpc>
          <a:spcPts val="1800"/>
        </a:lnSpc>
        <a:spcBef>
          <a:spcPts val="600"/>
        </a:spcBef>
        <a:spcAft>
          <a:spcPts val="300"/>
        </a:spcAft>
        <a:buClr>
          <a:schemeClr val="bg1"/>
        </a:buClr>
        <a:buSzPct val="25000"/>
        <a:buFont typeface="Arial" pitchFamily="34" charset="0"/>
        <a:buChar char="›"/>
        <a:defRPr sz="1500" b="0" kern="1200" baseline="0">
          <a:solidFill>
            <a:srgbClr val="414141"/>
          </a:solidFill>
          <a:latin typeface="Arial" pitchFamily="34" charset="0"/>
          <a:ea typeface="+mn-ea"/>
          <a:cs typeface="+mn-cs"/>
        </a:defRPr>
      </a:lvl2pPr>
      <a:lvl3pPr marL="447675" indent="-177800" algn="l" defTabSz="914400" rtl="0" eaLnBrk="1" latinLnBrk="0" hangingPunct="1">
        <a:lnSpc>
          <a:spcPts val="1800"/>
        </a:lnSpc>
        <a:spcBef>
          <a:spcPts val="600"/>
        </a:spcBef>
        <a:spcAft>
          <a:spcPts val="300"/>
        </a:spcAft>
        <a:buClr>
          <a:srgbClr val="009CCA"/>
        </a:buClr>
        <a:buFont typeface="Arial" pitchFamily="34" charset="0"/>
        <a:buChar char="›"/>
        <a:defRPr sz="1500" kern="1200">
          <a:solidFill>
            <a:srgbClr val="414141"/>
          </a:solidFill>
          <a:latin typeface="Arial" pitchFamily="34" charset="0"/>
          <a:ea typeface="+mn-ea"/>
          <a:cs typeface="+mn-cs"/>
        </a:defRPr>
      </a:lvl3pPr>
      <a:lvl4pPr marL="620713" indent="-182563" algn="l" defTabSz="914400" rtl="0" eaLnBrk="1" latinLnBrk="0" hangingPunct="1">
        <a:lnSpc>
          <a:spcPts val="1800"/>
        </a:lnSpc>
        <a:spcBef>
          <a:spcPts val="600"/>
        </a:spcBef>
        <a:spcAft>
          <a:spcPts val="300"/>
        </a:spcAft>
        <a:buClr>
          <a:srgbClr val="009CCA"/>
        </a:buClr>
        <a:buFont typeface="Arial" pitchFamily="34" charset="0"/>
        <a:buChar char="›"/>
        <a:defRPr sz="1500" kern="1200">
          <a:solidFill>
            <a:srgbClr val="414141"/>
          </a:solidFill>
          <a:latin typeface="Arial" pitchFamily="34" charset="0"/>
          <a:ea typeface="+mn-ea"/>
          <a:cs typeface="+mn-cs"/>
        </a:defRPr>
      </a:lvl4pPr>
      <a:lvl5pPr marL="801688" indent="-176213" algn="l" defTabSz="914400" rtl="0" eaLnBrk="1" latinLnBrk="0" hangingPunct="1">
        <a:lnSpc>
          <a:spcPts val="1800"/>
        </a:lnSpc>
        <a:spcBef>
          <a:spcPts val="600"/>
        </a:spcBef>
        <a:spcAft>
          <a:spcPts val="300"/>
        </a:spcAft>
        <a:buClr>
          <a:srgbClr val="009CCA"/>
        </a:buClr>
        <a:buFont typeface="Arial" pitchFamily="34" charset="0"/>
        <a:buChar char="›"/>
        <a:defRPr sz="1500" i="1" kern="1200">
          <a:solidFill>
            <a:srgbClr val="414141"/>
          </a:solidFill>
          <a:latin typeface="Arial" pitchFamily="34" charset="0"/>
          <a:ea typeface="+mn-ea"/>
          <a:cs typeface="+mn-cs"/>
        </a:defRPr>
      </a:lvl5pPr>
      <a:lvl6pPr marL="801688" indent="-176213" algn="l" defTabSz="914400" rtl="0" eaLnBrk="1" latinLnBrk="0" hangingPunct="1">
        <a:lnSpc>
          <a:spcPts val="1500"/>
        </a:lnSpc>
        <a:spcBef>
          <a:spcPts val="300"/>
        </a:spcBef>
        <a:spcAft>
          <a:spcPts val="300"/>
        </a:spcAft>
        <a:buFont typeface="Arial" pitchFamily="34" charset="0"/>
        <a:buChar char="•"/>
        <a:defRPr sz="1500" kern="1200" baseline="0">
          <a:solidFill>
            <a:srgbClr val="414141"/>
          </a:solidFill>
          <a:latin typeface="Arial" pitchFamily="34" charset="0"/>
          <a:ea typeface="+mn-ea"/>
          <a:cs typeface="Arial" pitchFamily="34" charset="0"/>
        </a:defRPr>
      </a:lvl6pPr>
      <a:lvl7pPr marL="0" indent="0" algn="l" defTabSz="914400" rtl="0" eaLnBrk="1" latinLnBrk="0" hangingPunct="1">
        <a:spcBef>
          <a:spcPct val="20000"/>
        </a:spcBef>
        <a:buFont typeface="Arial" pitchFamily="34" charset="0"/>
        <a:buChar char="•"/>
        <a:defRPr sz="1200" b="0" kern="1200" baseline="0">
          <a:solidFill>
            <a:srgbClr val="009CCA"/>
          </a:solidFill>
          <a:latin typeface="Arial" pitchFamily="34" charset="0"/>
          <a:ea typeface="+mn-ea"/>
          <a:cs typeface="Arial" pitchFamily="34" charset="0"/>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Espace réservé du titre 1"/>
          <p:cNvSpPr>
            <a:spLocks noGrp="1"/>
          </p:cNvSpPr>
          <p:nvPr>
            <p:ph type="title"/>
          </p:nvPr>
        </p:nvSpPr>
        <p:spPr>
          <a:xfrm>
            <a:off x="683568" y="468000"/>
            <a:ext cx="7776864" cy="722567"/>
          </a:xfrm>
          <a:prstGeom prst="rect">
            <a:avLst/>
          </a:prstGeom>
        </p:spPr>
        <p:txBody>
          <a:bodyPr vert="horz" lIns="0" tIns="0" rIns="0" bIns="0" rtlCol="0" anchor="ctr" anchorCtr="0">
            <a:noAutofit/>
          </a:bodyPr>
          <a:lstStyle/>
          <a:p>
            <a:r>
              <a:rPr lang="en-US" noProof="1"/>
              <a:t>Click to edit Master title style</a:t>
            </a:r>
            <a:endParaRPr lang="en-CA" noProof="1"/>
          </a:p>
        </p:txBody>
      </p:sp>
      <p:sp>
        <p:nvSpPr>
          <p:cNvPr id="10" name="Espace réservé du texte 2"/>
          <p:cNvSpPr>
            <a:spLocks noGrp="1"/>
          </p:cNvSpPr>
          <p:nvPr>
            <p:ph type="body" idx="1"/>
          </p:nvPr>
        </p:nvSpPr>
        <p:spPr>
          <a:xfrm>
            <a:off x="683568" y="1368000"/>
            <a:ext cx="7776864" cy="4643863"/>
          </a:xfrm>
          <a:prstGeom prst="rect">
            <a:avLst/>
          </a:prstGeom>
        </p:spPr>
        <p:txBody>
          <a:bodyPr vert="horz" lIns="0" tIns="0" rIns="0" bIns="0" rtlCol="0">
            <a:noAutofit/>
          </a:bodyPr>
          <a:lstStyle/>
          <a:p>
            <a:pPr lvl="0"/>
            <a:r>
              <a:rPr lang="en-CA" noProof="0" dirty="0"/>
              <a:t>Subtitle </a:t>
            </a:r>
          </a:p>
          <a:p>
            <a:pPr lvl="1"/>
            <a:r>
              <a:rPr lang="en-CA" noProof="0" dirty="0"/>
              <a:t>Normal text</a:t>
            </a:r>
          </a:p>
          <a:p>
            <a:pPr lvl="2"/>
            <a:r>
              <a:rPr lang="en-CA" noProof="0" dirty="0"/>
              <a:t>Second level</a:t>
            </a:r>
          </a:p>
          <a:p>
            <a:pPr lvl="3"/>
            <a:r>
              <a:rPr lang="en-CA" noProof="0"/>
              <a:t>Third </a:t>
            </a:r>
            <a:r>
              <a:rPr lang="en-CA" noProof="0" dirty="0"/>
              <a:t>level</a:t>
            </a:r>
          </a:p>
          <a:p>
            <a:pPr lvl="4"/>
            <a:r>
              <a:rPr lang="en-CA" noProof="0" dirty="0"/>
              <a:t>Fourth level</a:t>
            </a:r>
          </a:p>
          <a:p>
            <a:pPr lvl="5"/>
            <a:r>
              <a:rPr lang="en-CA" noProof="0" dirty="0"/>
              <a:t>Fifth level</a:t>
            </a:r>
          </a:p>
          <a:p>
            <a:pPr lvl="6"/>
            <a:r>
              <a:rPr lang="en-CA" noProof="0" dirty="0"/>
              <a:t>Sixth level</a:t>
            </a:r>
          </a:p>
        </p:txBody>
      </p:sp>
      <p:sp>
        <p:nvSpPr>
          <p:cNvPr id="12" name="Espace réservé du pied de page 4"/>
          <p:cNvSpPr>
            <a:spLocks noGrp="1"/>
          </p:cNvSpPr>
          <p:nvPr>
            <p:ph type="ftr" sz="quarter" idx="3"/>
          </p:nvPr>
        </p:nvSpPr>
        <p:spPr>
          <a:xfrm>
            <a:off x="1765914" y="6488506"/>
            <a:ext cx="6693791" cy="182468"/>
          </a:xfrm>
          <a:prstGeom prst="rect">
            <a:avLst/>
          </a:prstGeom>
        </p:spPr>
        <p:txBody>
          <a:bodyPr vert="horz" lIns="0" tIns="0" rIns="0" bIns="0" rtlCol="0" anchor="b" anchorCtr="0"/>
          <a:lstStyle>
            <a:lvl1pPr algn="l">
              <a:defRPr sz="800" baseline="0">
                <a:solidFill>
                  <a:schemeClr val="bg1">
                    <a:lumMod val="50000"/>
                  </a:schemeClr>
                </a:solidFill>
                <a:latin typeface="Arial" pitchFamily="34" charset="0"/>
              </a:defRPr>
            </a:lvl1pPr>
          </a:lstStyle>
          <a:p>
            <a:r>
              <a:rPr lang="en-CA"/>
              <a:t>Change Footer here: Insert &gt; Header and Footer (delete if none) </a:t>
            </a:r>
            <a:endParaRPr lang="en-CA" dirty="0"/>
          </a:p>
        </p:txBody>
      </p:sp>
      <p:pic>
        <p:nvPicPr>
          <p:cNvPr id="31" name="Picture 30" descr="snc-logo-pp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466" y="6298736"/>
            <a:ext cx="810497" cy="360563"/>
          </a:xfrm>
          <a:prstGeom prst="rect">
            <a:avLst/>
          </a:prstGeom>
        </p:spPr>
      </p:pic>
      <p:sp>
        <p:nvSpPr>
          <p:cNvPr id="13" name="Espace réservé du numéro de diapositive 5"/>
          <p:cNvSpPr>
            <a:spLocks noGrp="1"/>
          </p:cNvSpPr>
          <p:nvPr>
            <p:ph type="sldNum" sz="quarter" idx="4"/>
          </p:nvPr>
        </p:nvSpPr>
        <p:spPr>
          <a:xfrm>
            <a:off x="8784976" y="6481206"/>
            <a:ext cx="359024" cy="189765"/>
          </a:xfrm>
          <a:prstGeom prst="rect">
            <a:avLst/>
          </a:prstGeom>
        </p:spPr>
        <p:txBody>
          <a:bodyPr vert="horz" lIns="0" tIns="0" rIns="0" bIns="0" rtlCol="0" anchor="b" anchorCtr="0"/>
          <a:lstStyle>
            <a:lvl1pPr algn="ctr">
              <a:defRPr sz="800" baseline="0">
                <a:solidFill>
                  <a:schemeClr val="tx2"/>
                </a:solidFill>
                <a:latin typeface="Arial" pitchFamily="34" charset="0"/>
              </a:defRPr>
            </a:lvl1pPr>
          </a:lstStyle>
          <a:p>
            <a:fld id="{8E9205E6-0D8F-4FE6-AE74-F8DC77F0BF6E}" type="slidenum">
              <a:rPr lang="en-CA" smtClean="0"/>
              <a:pPr/>
              <a:t>‹#›</a:t>
            </a:fld>
            <a:endParaRPr lang="en-CA" dirty="0"/>
          </a:p>
        </p:txBody>
      </p:sp>
      <p:cxnSp>
        <p:nvCxnSpPr>
          <p:cNvPr id="33" name="Connecteur droit 15"/>
          <p:cNvCxnSpPr>
            <a:stCxn id="13" idx="1"/>
          </p:cNvCxnSpPr>
          <p:nvPr/>
        </p:nvCxnSpPr>
        <p:spPr>
          <a:xfrm>
            <a:off x="8784976" y="6576089"/>
            <a:ext cx="3192" cy="281911"/>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6" name="Freeform 21"/>
          <p:cNvSpPr/>
          <p:nvPr/>
        </p:nvSpPr>
        <p:spPr>
          <a:xfrm>
            <a:off x="-7299" y="6120836"/>
            <a:ext cx="576632" cy="744463"/>
          </a:xfrm>
          <a:custGeom>
            <a:avLst/>
            <a:gdLst>
              <a:gd name="connsiteX0" fmla="*/ 0 w 576632"/>
              <a:gd name="connsiteY0" fmla="*/ 102182 h 744463"/>
              <a:gd name="connsiteX1" fmla="*/ 109487 w 576632"/>
              <a:gd name="connsiteY1" fmla="*/ 0 h 744463"/>
              <a:gd name="connsiteX2" fmla="*/ 576632 w 576632"/>
              <a:gd name="connsiteY2" fmla="*/ 481712 h 744463"/>
              <a:gd name="connsiteX3" fmla="*/ 335760 w 576632"/>
              <a:gd name="connsiteY3" fmla="*/ 744463 h 744463"/>
              <a:gd name="connsiteX4" fmla="*/ 0 w 576632"/>
              <a:gd name="connsiteY4" fmla="*/ 744463 h 744463"/>
              <a:gd name="connsiteX5" fmla="*/ 0 w 576632"/>
              <a:gd name="connsiteY5" fmla="*/ 102182 h 744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6632" h="744463">
                <a:moveTo>
                  <a:pt x="0" y="102182"/>
                </a:moveTo>
                <a:lnTo>
                  <a:pt x="109487" y="0"/>
                </a:lnTo>
                <a:lnTo>
                  <a:pt x="576632" y="481712"/>
                </a:lnTo>
                <a:lnTo>
                  <a:pt x="335760" y="744463"/>
                </a:lnTo>
                <a:lnTo>
                  <a:pt x="0" y="744463"/>
                </a:lnTo>
                <a:lnTo>
                  <a:pt x="0" y="102182"/>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7" name="Right Triangle 22"/>
          <p:cNvSpPr/>
          <p:nvPr/>
        </p:nvSpPr>
        <p:spPr>
          <a:xfrm rot="13500000">
            <a:off x="-177610" y="6455124"/>
            <a:ext cx="340622" cy="340622"/>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87264936"/>
      </p:ext>
    </p:extLst>
  </p:cSld>
  <p:clrMap bg1="lt1" tx1="dk1" bg2="lt2" tx2="dk2" accent1="accent1" accent2="accent2" accent3="accent3" accent4="accent4" accent5="accent5" accent6="accent6" hlink="hlink" folHlink="folHlink"/>
  <p:sldLayoutIdLst>
    <p:sldLayoutId id="2147483668" r:id="rId1"/>
    <p:sldLayoutId id="2147483669" r:id="rId2"/>
  </p:sldLayoutIdLst>
  <p:hf hdr="0" dt="0"/>
  <p:txStyles>
    <p:titleStyle>
      <a:lvl1pPr algn="l" defTabSz="914400" rtl="0" eaLnBrk="1" latinLnBrk="0" hangingPunct="1">
        <a:lnSpc>
          <a:spcPct val="90000"/>
        </a:lnSpc>
        <a:spcBef>
          <a:spcPct val="0"/>
        </a:spcBef>
        <a:buNone/>
        <a:defRPr sz="2800" b="0" kern="1200" cap="none" spc="0" baseline="0">
          <a:solidFill>
            <a:schemeClr val="accent2"/>
          </a:solidFill>
          <a:latin typeface="Arial" pitchFamily="34" charset="0"/>
          <a:ea typeface="+mj-ea"/>
          <a:cs typeface="+mj-cs"/>
        </a:defRPr>
      </a:lvl1pPr>
    </p:titleStyle>
    <p:bodyStyle>
      <a:lvl1pPr marL="0" indent="0" algn="l" defTabSz="914400" rtl="0" eaLnBrk="1" latinLnBrk="0" hangingPunct="1">
        <a:lnSpc>
          <a:spcPts val="2200"/>
        </a:lnSpc>
        <a:spcBef>
          <a:spcPts val="600"/>
        </a:spcBef>
        <a:spcAft>
          <a:spcPts val="600"/>
        </a:spcAft>
        <a:buClr>
          <a:schemeClr val="bg1"/>
        </a:buClr>
        <a:buSzPct val="25000"/>
        <a:buFont typeface="Arial"/>
        <a:buChar char="›"/>
        <a:defRPr sz="2000" b="0" i="0" kern="1200" cap="none" spc="0" baseline="0">
          <a:solidFill>
            <a:schemeClr val="tx2"/>
          </a:solidFill>
          <a:latin typeface="Arial" pitchFamily="34" charset="0"/>
          <a:ea typeface="+mn-ea"/>
          <a:cs typeface="+mn-cs"/>
        </a:defRPr>
      </a:lvl1pPr>
      <a:lvl2pPr marL="0" marR="0" indent="0" algn="l" defTabSz="914400" rtl="0" eaLnBrk="1" fontAlgn="auto" latinLnBrk="0" hangingPunct="1">
        <a:lnSpc>
          <a:spcPts val="1800"/>
        </a:lnSpc>
        <a:spcBef>
          <a:spcPts val="300"/>
        </a:spcBef>
        <a:spcAft>
          <a:spcPts val="600"/>
        </a:spcAft>
        <a:buClr>
          <a:schemeClr val="bg1"/>
        </a:buClr>
        <a:buSzPct val="25000"/>
        <a:buFont typeface="Arial"/>
        <a:buChar char="•"/>
        <a:tabLst/>
        <a:defRPr sz="1500" b="0" kern="1200" baseline="0">
          <a:solidFill>
            <a:schemeClr val="tx2"/>
          </a:solidFill>
          <a:latin typeface="Arial" pitchFamily="34" charset="0"/>
          <a:ea typeface="+mn-ea"/>
          <a:cs typeface="+mn-cs"/>
        </a:defRPr>
      </a:lvl2pPr>
      <a:lvl3pPr marL="176400" indent="-176400" algn="l" defTabSz="914400" rtl="0" eaLnBrk="1" latinLnBrk="0" hangingPunct="1">
        <a:lnSpc>
          <a:spcPts val="1800"/>
        </a:lnSpc>
        <a:spcBef>
          <a:spcPts val="150"/>
        </a:spcBef>
        <a:spcAft>
          <a:spcPts val="300"/>
        </a:spcAft>
        <a:buClr>
          <a:schemeClr val="accent2"/>
        </a:buClr>
        <a:buFont typeface="Arial" pitchFamily="34" charset="0"/>
        <a:buChar char="›"/>
        <a:defRPr sz="1500" kern="1200" baseline="0">
          <a:solidFill>
            <a:schemeClr val="tx2"/>
          </a:solidFill>
          <a:latin typeface="Arial" pitchFamily="34" charset="0"/>
          <a:ea typeface="+mn-ea"/>
          <a:cs typeface="+mn-cs"/>
        </a:defRPr>
      </a:lvl3pPr>
      <a:lvl4pPr marL="344488" indent="-171450" algn="l" defTabSz="914400" rtl="0" eaLnBrk="1" latinLnBrk="0" hangingPunct="1">
        <a:lnSpc>
          <a:spcPts val="1800"/>
        </a:lnSpc>
        <a:spcBef>
          <a:spcPts val="150"/>
        </a:spcBef>
        <a:spcAft>
          <a:spcPts val="300"/>
        </a:spcAft>
        <a:buClr>
          <a:schemeClr val="accent2"/>
        </a:buClr>
        <a:buFont typeface="Arial" pitchFamily="34" charset="0"/>
        <a:buChar char="›"/>
        <a:defRPr sz="1500" kern="1200" baseline="0">
          <a:solidFill>
            <a:schemeClr val="tx2"/>
          </a:solidFill>
          <a:latin typeface="Arial" pitchFamily="34" charset="0"/>
          <a:ea typeface="+mn-ea"/>
          <a:cs typeface="+mn-cs"/>
        </a:defRPr>
      </a:lvl4pPr>
      <a:lvl5pPr marL="517525" indent="-173038" algn="l" defTabSz="914400" rtl="0" eaLnBrk="1" latinLnBrk="0" hangingPunct="1">
        <a:lnSpc>
          <a:spcPts val="1800"/>
        </a:lnSpc>
        <a:spcBef>
          <a:spcPts val="150"/>
        </a:spcBef>
        <a:spcAft>
          <a:spcPts val="300"/>
        </a:spcAft>
        <a:buClr>
          <a:schemeClr val="accent2"/>
        </a:buClr>
        <a:buFont typeface="Lucida Grande"/>
        <a:buChar char="›"/>
        <a:defRPr sz="1500" i="1" kern="1200">
          <a:solidFill>
            <a:schemeClr val="tx2"/>
          </a:solidFill>
          <a:latin typeface="Arial" pitchFamily="34" charset="0"/>
          <a:ea typeface="+mn-ea"/>
          <a:cs typeface="+mn-cs"/>
        </a:defRPr>
      </a:lvl5pPr>
      <a:lvl6pPr marL="688975" indent="-171450" algn="l" defTabSz="914400" rtl="0" eaLnBrk="1" latinLnBrk="0" hangingPunct="1">
        <a:lnSpc>
          <a:spcPts val="1800"/>
        </a:lnSpc>
        <a:spcBef>
          <a:spcPts val="150"/>
        </a:spcBef>
        <a:spcAft>
          <a:spcPts val="300"/>
        </a:spcAft>
        <a:buClr>
          <a:schemeClr val="accent2"/>
        </a:buClr>
        <a:buFont typeface="Lucida Grande"/>
        <a:buChar char="›"/>
        <a:defRPr sz="1500" i="1" kern="1200" baseline="0">
          <a:solidFill>
            <a:schemeClr val="tx2"/>
          </a:solidFill>
          <a:latin typeface="Arial" pitchFamily="34" charset="0"/>
          <a:ea typeface="+mn-ea"/>
          <a:cs typeface="Arial" pitchFamily="34" charset="0"/>
        </a:defRPr>
      </a:lvl6pPr>
      <a:lvl7pPr marL="688975" indent="-171450" algn="l" defTabSz="914400" rtl="0" eaLnBrk="1" latinLnBrk="0" hangingPunct="1">
        <a:lnSpc>
          <a:spcPts val="1500"/>
        </a:lnSpc>
        <a:spcBef>
          <a:spcPts val="150"/>
        </a:spcBef>
        <a:spcAft>
          <a:spcPts val="300"/>
        </a:spcAft>
        <a:buFont typeface="Arial" pitchFamily="34" charset="0"/>
        <a:buChar char="•"/>
        <a:defRPr sz="1200" b="0" kern="1200" baseline="0">
          <a:solidFill>
            <a:schemeClr val="tx2"/>
          </a:solidFill>
          <a:latin typeface="Arial" pitchFamily="34" charset="0"/>
          <a:ea typeface="+mn-ea"/>
          <a:cs typeface="Arial" pitchFamily="34" charset="0"/>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Espace réservé du titre 1"/>
          <p:cNvSpPr>
            <a:spLocks noGrp="1"/>
          </p:cNvSpPr>
          <p:nvPr>
            <p:ph type="title"/>
          </p:nvPr>
        </p:nvSpPr>
        <p:spPr>
          <a:xfrm>
            <a:off x="683568" y="468000"/>
            <a:ext cx="7776864" cy="722567"/>
          </a:xfrm>
          <a:prstGeom prst="rect">
            <a:avLst/>
          </a:prstGeom>
        </p:spPr>
        <p:txBody>
          <a:bodyPr vert="horz" lIns="0" tIns="0" rIns="0" bIns="0" rtlCol="0" anchor="ctr" anchorCtr="0">
            <a:noAutofit/>
          </a:bodyPr>
          <a:lstStyle/>
          <a:p>
            <a:r>
              <a:rPr lang="en-US" noProof="1"/>
              <a:t>Click to edit Master title style</a:t>
            </a:r>
            <a:endParaRPr lang="en-CA" noProof="1"/>
          </a:p>
        </p:txBody>
      </p:sp>
      <p:sp>
        <p:nvSpPr>
          <p:cNvPr id="10" name="Espace réservé du texte 2"/>
          <p:cNvSpPr>
            <a:spLocks noGrp="1"/>
          </p:cNvSpPr>
          <p:nvPr>
            <p:ph type="body" idx="1"/>
          </p:nvPr>
        </p:nvSpPr>
        <p:spPr>
          <a:xfrm>
            <a:off x="683568" y="1368000"/>
            <a:ext cx="7776864" cy="4643863"/>
          </a:xfrm>
          <a:prstGeom prst="rect">
            <a:avLst/>
          </a:prstGeom>
        </p:spPr>
        <p:txBody>
          <a:bodyPr vert="horz" lIns="0" tIns="0" rIns="0" bIns="0" rtlCol="0">
            <a:noAutofit/>
          </a:bodyPr>
          <a:lstStyle/>
          <a:p>
            <a:pPr lvl="0"/>
            <a:r>
              <a:rPr lang="en-CA" noProof="0" dirty="0"/>
              <a:t>Subtitle </a:t>
            </a:r>
          </a:p>
          <a:p>
            <a:pPr lvl="1"/>
            <a:r>
              <a:rPr lang="en-CA" noProof="0" dirty="0"/>
              <a:t>Normal text</a:t>
            </a:r>
          </a:p>
          <a:p>
            <a:pPr lvl="2"/>
            <a:r>
              <a:rPr lang="en-CA" noProof="0" dirty="0"/>
              <a:t>Second level</a:t>
            </a:r>
          </a:p>
          <a:p>
            <a:pPr lvl="3"/>
            <a:r>
              <a:rPr lang="en-CA" noProof="0" dirty="0"/>
              <a:t>Third level</a:t>
            </a:r>
          </a:p>
          <a:p>
            <a:pPr lvl="4"/>
            <a:r>
              <a:rPr lang="en-CA" noProof="0" dirty="0"/>
              <a:t>Fourth level</a:t>
            </a:r>
          </a:p>
          <a:p>
            <a:pPr lvl="5"/>
            <a:r>
              <a:rPr lang="en-CA" noProof="0" dirty="0"/>
              <a:t>Fifth level</a:t>
            </a:r>
          </a:p>
          <a:p>
            <a:pPr lvl="6"/>
            <a:r>
              <a:rPr lang="en-CA" noProof="0" dirty="0"/>
              <a:t>Sixth level</a:t>
            </a:r>
          </a:p>
        </p:txBody>
      </p:sp>
      <p:sp>
        <p:nvSpPr>
          <p:cNvPr id="12" name="Espace réservé du pied de page 4"/>
          <p:cNvSpPr>
            <a:spLocks noGrp="1"/>
          </p:cNvSpPr>
          <p:nvPr>
            <p:ph type="ftr" sz="quarter" idx="3"/>
          </p:nvPr>
        </p:nvSpPr>
        <p:spPr>
          <a:xfrm>
            <a:off x="1765914" y="6488506"/>
            <a:ext cx="6693791" cy="182468"/>
          </a:xfrm>
          <a:prstGeom prst="rect">
            <a:avLst/>
          </a:prstGeom>
        </p:spPr>
        <p:txBody>
          <a:bodyPr vert="horz" lIns="0" tIns="0" rIns="0" bIns="0" rtlCol="0" anchor="b" anchorCtr="0"/>
          <a:lstStyle>
            <a:lvl1pPr algn="l">
              <a:defRPr sz="800" baseline="0">
                <a:solidFill>
                  <a:schemeClr val="bg1">
                    <a:lumMod val="50000"/>
                  </a:schemeClr>
                </a:solidFill>
                <a:latin typeface="Arial" pitchFamily="34" charset="0"/>
              </a:defRPr>
            </a:lvl1pPr>
          </a:lstStyle>
          <a:p>
            <a:r>
              <a:rPr lang="en-CA"/>
              <a:t>Change Footer here: Insert &gt; Header and Footer (delete if none) </a:t>
            </a:r>
            <a:endParaRPr lang="en-CA" dirty="0"/>
          </a:p>
        </p:txBody>
      </p:sp>
      <p:pic>
        <p:nvPicPr>
          <p:cNvPr id="31" name="Picture 30" descr="snc-logo-ppt.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7466" y="6298736"/>
            <a:ext cx="810497" cy="360563"/>
          </a:xfrm>
          <a:prstGeom prst="rect">
            <a:avLst/>
          </a:prstGeom>
        </p:spPr>
      </p:pic>
      <p:sp>
        <p:nvSpPr>
          <p:cNvPr id="13" name="Espace réservé du numéro de diapositive 5"/>
          <p:cNvSpPr>
            <a:spLocks noGrp="1"/>
          </p:cNvSpPr>
          <p:nvPr>
            <p:ph type="sldNum" sz="quarter" idx="4"/>
          </p:nvPr>
        </p:nvSpPr>
        <p:spPr>
          <a:xfrm>
            <a:off x="8784976" y="6481206"/>
            <a:ext cx="359024" cy="189765"/>
          </a:xfrm>
          <a:prstGeom prst="rect">
            <a:avLst/>
          </a:prstGeom>
        </p:spPr>
        <p:txBody>
          <a:bodyPr vert="horz" lIns="0" tIns="0" rIns="0" bIns="0" rtlCol="0" anchor="b" anchorCtr="0"/>
          <a:lstStyle>
            <a:lvl1pPr algn="ctr">
              <a:defRPr sz="800" baseline="0">
                <a:solidFill>
                  <a:schemeClr val="tx2"/>
                </a:solidFill>
                <a:latin typeface="Arial" pitchFamily="34" charset="0"/>
              </a:defRPr>
            </a:lvl1pPr>
          </a:lstStyle>
          <a:p>
            <a:fld id="{8E9205E6-0D8F-4FE6-AE74-F8DC77F0BF6E}" type="slidenum">
              <a:rPr lang="en-CA" smtClean="0"/>
              <a:pPr/>
              <a:t>‹#›</a:t>
            </a:fld>
            <a:endParaRPr lang="en-CA" dirty="0"/>
          </a:p>
        </p:txBody>
      </p:sp>
      <p:cxnSp>
        <p:nvCxnSpPr>
          <p:cNvPr id="33" name="Connecteur droit 15"/>
          <p:cNvCxnSpPr>
            <a:stCxn id="13" idx="1"/>
          </p:cNvCxnSpPr>
          <p:nvPr/>
        </p:nvCxnSpPr>
        <p:spPr>
          <a:xfrm>
            <a:off x="8784976" y="6576089"/>
            <a:ext cx="3192" cy="281911"/>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1" name="Freeform 21"/>
          <p:cNvSpPr/>
          <p:nvPr/>
        </p:nvSpPr>
        <p:spPr>
          <a:xfrm>
            <a:off x="-7299" y="6120836"/>
            <a:ext cx="576632" cy="744463"/>
          </a:xfrm>
          <a:custGeom>
            <a:avLst/>
            <a:gdLst>
              <a:gd name="connsiteX0" fmla="*/ 0 w 576632"/>
              <a:gd name="connsiteY0" fmla="*/ 102182 h 744463"/>
              <a:gd name="connsiteX1" fmla="*/ 109487 w 576632"/>
              <a:gd name="connsiteY1" fmla="*/ 0 h 744463"/>
              <a:gd name="connsiteX2" fmla="*/ 576632 w 576632"/>
              <a:gd name="connsiteY2" fmla="*/ 481712 h 744463"/>
              <a:gd name="connsiteX3" fmla="*/ 335760 w 576632"/>
              <a:gd name="connsiteY3" fmla="*/ 744463 h 744463"/>
              <a:gd name="connsiteX4" fmla="*/ 0 w 576632"/>
              <a:gd name="connsiteY4" fmla="*/ 744463 h 744463"/>
              <a:gd name="connsiteX5" fmla="*/ 0 w 576632"/>
              <a:gd name="connsiteY5" fmla="*/ 102182 h 744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6632" h="744463">
                <a:moveTo>
                  <a:pt x="0" y="102182"/>
                </a:moveTo>
                <a:lnTo>
                  <a:pt x="109487" y="0"/>
                </a:lnTo>
                <a:lnTo>
                  <a:pt x="576632" y="481712"/>
                </a:lnTo>
                <a:lnTo>
                  <a:pt x="335760" y="744463"/>
                </a:lnTo>
                <a:lnTo>
                  <a:pt x="0" y="744463"/>
                </a:lnTo>
                <a:lnTo>
                  <a:pt x="0" y="102182"/>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4" name="Right Triangle 22"/>
          <p:cNvSpPr/>
          <p:nvPr/>
        </p:nvSpPr>
        <p:spPr>
          <a:xfrm rot="13500000">
            <a:off x="-177610" y="6455124"/>
            <a:ext cx="340622" cy="340622"/>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hf hdr="0" dt="0"/>
  <p:txStyles>
    <p:titleStyle>
      <a:lvl1pPr algn="l" defTabSz="914400" rtl="0" eaLnBrk="1" latinLnBrk="0" hangingPunct="1">
        <a:lnSpc>
          <a:spcPct val="90000"/>
        </a:lnSpc>
        <a:spcBef>
          <a:spcPct val="0"/>
        </a:spcBef>
        <a:buNone/>
        <a:defRPr sz="2800" b="0" kern="1200" cap="none" spc="0" baseline="0">
          <a:solidFill>
            <a:schemeClr val="accent2"/>
          </a:solidFill>
          <a:latin typeface="Arial" pitchFamily="34" charset="0"/>
          <a:ea typeface="+mj-ea"/>
          <a:cs typeface="+mj-cs"/>
        </a:defRPr>
      </a:lvl1pPr>
    </p:titleStyle>
    <p:bodyStyle>
      <a:lvl1pPr marL="0" indent="0" algn="l" defTabSz="914400" rtl="0" eaLnBrk="1" latinLnBrk="0" hangingPunct="1">
        <a:lnSpc>
          <a:spcPts val="2200"/>
        </a:lnSpc>
        <a:spcBef>
          <a:spcPts val="600"/>
        </a:spcBef>
        <a:spcAft>
          <a:spcPts val="600"/>
        </a:spcAft>
        <a:buClr>
          <a:schemeClr val="bg1"/>
        </a:buClr>
        <a:buSzPct val="25000"/>
        <a:buFont typeface="Arial"/>
        <a:buChar char="›"/>
        <a:defRPr sz="2000" b="0" i="0" kern="1200" cap="none" spc="0" baseline="0">
          <a:solidFill>
            <a:schemeClr val="tx2"/>
          </a:solidFill>
          <a:latin typeface="Arial" pitchFamily="34" charset="0"/>
          <a:ea typeface="+mn-ea"/>
          <a:cs typeface="+mn-cs"/>
        </a:defRPr>
      </a:lvl1pPr>
      <a:lvl2pPr marL="0" marR="0" indent="0" algn="l" defTabSz="914400" rtl="0" eaLnBrk="1" fontAlgn="auto" latinLnBrk="0" hangingPunct="1">
        <a:lnSpc>
          <a:spcPts val="1800"/>
        </a:lnSpc>
        <a:spcBef>
          <a:spcPts val="300"/>
        </a:spcBef>
        <a:spcAft>
          <a:spcPts val="600"/>
        </a:spcAft>
        <a:buClr>
          <a:schemeClr val="bg1"/>
        </a:buClr>
        <a:buSzPct val="25000"/>
        <a:buFont typeface="Arial"/>
        <a:buChar char="•"/>
        <a:tabLst/>
        <a:defRPr sz="1500" b="0" kern="1200" baseline="0">
          <a:solidFill>
            <a:schemeClr val="tx2"/>
          </a:solidFill>
          <a:latin typeface="Arial" pitchFamily="34" charset="0"/>
          <a:ea typeface="+mn-ea"/>
          <a:cs typeface="+mn-cs"/>
        </a:defRPr>
      </a:lvl2pPr>
      <a:lvl3pPr marL="176400" indent="-176400" algn="l" defTabSz="914400" rtl="0" eaLnBrk="1" latinLnBrk="0" hangingPunct="1">
        <a:lnSpc>
          <a:spcPts val="1800"/>
        </a:lnSpc>
        <a:spcBef>
          <a:spcPts val="150"/>
        </a:spcBef>
        <a:spcAft>
          <a:spcPts val="300"/>
        </a:spcAft>
        <a:buClr>
          <a:schemeClr val="accent2"/>
        </a:buClr>
        <a:buFont typeface="Arial" pitchFamily="34" charset="0"/>
        <a:buChar char="›"/>
        <a:defRPr sz="1500" kern="1200" baseline="0">
          <a:solidFill>
            <a:schemeClr val="tx2"/>
          </a:solidFill>
          <a:latin typeface="Arial" pitchFamily="34" charset="0"/>
          <a:ea typeface="+mn-ea"/>
          <a:cs typeface="+mn-cs"/>
        </a:defRPr>
      </a:lvl3pPr>
      <a:lvl4pPr marL="344488" indent="-171450" algn="l" defTabSz="914400" rtl="0" eaLnBrk="1" latinLnBrk="0" hangingPunct="1">
        <a:lnSpc>
          <a:spcPts val="1800"/>
        </a:lnSpc>
        <a:spcBef>
          <a:spcPts val="150"/>
        </a:spcBef>
        <a:spcAft>
          <a:spcPts val="300"/>
        </a:spcAft>
        <a:buClr>
          <a:schemeClr val="accent2"/>
        </a:buClr>
        <a:buFont typeface="Arial" pitchFamily="34" charset="0"/>
        <a:buChar char="›"/>
        <a:defRPr sz="1500" kern="1200" baseline="0">
          <a:solidFill>
            <a:schemeClr val="tx2"/>
          </a:solidFill>
          <a:latin typeface="Arial" pitchFamily="34" charset="0"/>
          <a:ea typeface="+mn-ea"/>
          <a:cs typeface="+mn-cs"/>
        </a:defRPr>
      </a:lvl4pPr>
      <a:lvl5pPr marL="517525" indent="-173038" algn="l" defTabSz="914400" rtl="0" eaLnBrk="1" latinLnBrk="0" hangingPunct="1">
        <a:lnSpc>
          <a:spcPts val="1800"/>
        </a:lnSpc>
        <a:spcBef>
          <a:spcPts val="150"/>
        </a:spcBef>
        <a:spcAft>
          <a:spcPts val="300"/>
        </a:spcAft>
        <a:buClr>
          <a:schemeClr val="accent2"/>
        </a:buClr>
        <a:buFont typeface="Lucida Grande"/>
        <a:buChar char="›"/>
        <a:defRPr sz="1500" i="1" kern="1200">
          <a:solidFill>
            <a:schemeClr val="tx2"/>
          </a:solidFill>
          <a:latin typeface="Arial" pitchFamily="34" charset="0"/>
          <a:ea typeface="+mn-ea"/>
          <a:cs typeface="+mn-cs"/>
        </a:defRPr>
      </a:lvl5pPr>
      <a:lvl6pPr marL="688975" indent="-171450" algn="l" defTabSz="914400" rtl="0" eaLnBrk="1" latinLnBrk="0" hangingPunct="1">
        <a:lnSpc>
          <a:spcPts val="1800"/>
        </a:lnSpc>
        <a:spcBef>
          <a:spcPts val="150"/>
        </a:spcBef>
        <a:spcAft>
          <a:spcPts val="300"/>
        </a:spcAft>
        <a:buClr>
          <a:schemeClr val="accent2"/>
        </a:buClr>
        <a:buFont typeface="Lucida Grande"/>
        <a:buChar char="›"/>
        <a:defRPr sz="1500" i="1" kern="1200" baseline="0">
          <a:solidFill>
            <a:schemeClr val="tx2"/>
          </a:solidFill>
          <a:latin typeface="Arial" pitchFamily="34" charset="0"/>
          <a:ea typeface="+mn-ea"/>
          <a:cs typeface="Arial" pitchFamily="34" charset="0"/>
        </a:defRPr>
      </a:lvl6pPr>
      <a:lvl7pPr marL="688975" indent="-171450" algn="l" defTabSz="914400" rtl="0" eaLnBrk="1" latinLnBrk="0" hangingPunct="1">
        <a:lnSpc>
          <a:spcPts val="1500"/>
        </a:lnSpc>
        <a:spcBef>
          <a:spcPts val="150"/>
        </a:spcBef>
        <a:spcAft>
          <a:spcPts val="300"/>
        </a:spcAft>
        <a:buFont typeface="Arial" pitchFamily="34" charset="0"/>
        <a:buChar char="•"/>
        <a:defRPr sz="1200" b="0" kern="1200" baseline="0">
          <a:solidFill>
            <a:schemeClr val="tx2"/>
          </a:solidFill>
          <a:latin typeface="Arial" pitchFamily="34" charset="0"/>
          <a:ea typeface="+mn-ea"/>
          <a:cs typeface="Arial" pitchFamily="34" charset="0"/>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hyperlink" Target="https://sd.ic.gc.ca/pls/engdoc_anon/mmsi_search.ship"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mailto:Cameron.Wallace@snclavalin.com"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portvancouver.com/wp-content/uploads/2017/12/2015PortEmissionsInventory.pdf"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5"/>
          </p:nvPr>
        </p:nvSpPr>
        <p:spPr/>
        <p:txBody>
          <a:bodyPr/>
          <a:lstStyle/>
          <a:p>
            <a:r>
              <a:rPr lang="en-US" b="1" dirty="0"/>
              <a:t>Interpolating ship paths in the Port of Metro Vancouver</a:t>
            </a:r>
          </a:p>
          <a:p>
            <a:r>
              <a:rPr lang="en-US" sz="1800" dirty="0"/>
              <a:t>Supporting an emissions inventory</a:t>
            </a:r>
          </a:p>
          <a:p>
            <a:endParaRPr lang="en-US" sz="1800" dirty="0"/>
          </a:p>
          <a:p>
            <a:r>
              <a:rPr lang="en-US" sz="1800" dirty="0"/>
              <a:t>Cameron Wallace, </a:t>
            </a:r>
            <a:r>
              <a:rPr lang="en-US" sz="1800" dirty="0" err="1"/>
              <a:t>B.Sc</a:t>
            </a:r>
            <a:r>
              <a:rPr lang="en-US" sz="1800" dirty="0"/>
              <a:t> – Digital Solutions Coordinator</a:t>
            </a:r>
            <a:endParaRPr lang="en-CA" sz="1800" dirty="0"/>
          </a:p>
        </p:txBody>
      </p:sp>
    </p:spTree>
    <p:extLst>
      <p:ext uri="{BB962C8B-B14F-4D97-AF65-F5344CB8AC3E}">
        <p14:creationId xmlns:p14="http://schemas.microsoft.com/office/powerpoint/2010/main" val="3534005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Fields	</a:t>
            </a:r>
            <a:endParaRPr lang="en-CA" dirty="0"/>
          </a:p>
        </p:txBody>
      </p:sp>
      <p:sp>
        <p:nvSpPr>
          <p:cNvPr id="3" name="Footer Placeholder 2"/>
          <p:cNvSpPr>
            <a:spLocks noGrp="1"/>
          </p:cNvSpPr>
          <p:nvPr>
            <p:ph type="ftr" sz="quarter" idx="10"/>
          </p:nvPr>
        </p:nvSpPr>
        <p:spPr/>
        <p:txBody>
          <a:bodyPr/>
          <a:lstStyle/>
          <a:p>
            <a:r>
              <a:rPr lang="en-CA"/>
              <a:t>Change Footer here: Insert &gt; Header and Footer (delete if none) </a:t>
            </a:r>
            <a:endParaRPr lang="en-CA" dirty="0"/>
          </a:p>
        </p:txBody>
      </p:sp>
      <p:sp>
        <p:nvSpPr>
          <p:cNvPr id="4" name="Slide Number Placeholder 3"/>
          <p:cNvSpPr>
            <a:spLocks noGrp="1"/>
          </p:cNvSpPr>
          <p:nvPr>
            <p:ph type="sldNum" sz="quarter" idx="11"/>
          </p:nvPr>
        </p:nvSpPr>
        <p:spPr/>
        <p:txBody>
          <a:bodyPr/>
          <a:lstStyle/>
          <a:p>
            <a:fld id="{8E9205E6-0D8F-4FE6-AE74-F8DC77F0BF6E}" type="slidenum">
              <a:rPr lang="en-CA" smtClean="0"/>
              <a:pPr/>
              <a:t>10</a:t>
            </a:fld>
            <a:endParaRPr lang="en-CA" dirty="0"/>
          </a:p>
        </p:txBody>
      </p:sp>
      <p:pic>
        <p:nvPicPr>
          <p:cNvPr id="6" name="Content Placeholder 5"/>
          <p:cNvPicPr>
            <a:picLocks noGrp="1"/>
          </p:cNvPicPr>
          <p:nvPr>
            <p:ph sz="quarter" idx="13"/>
          </p:nvPr>
        </p:nvPicPr>
        <p:blipFill>
          <a:blip r:embed="rId3" cstate="print"/>
          <a:srcRect/>
          <a:stretch>
            <a:fillRect/>
          </a:stretch>
        </p:blipFill>
        <p:spPr bwMode="auto">
          <a:xfrm>
            <a:off x="1765914" y="1340768"/>
            <a:ext cx="5436160" cy="4622800"/>
          </a:xfrm>
          <a:prstGeom prst="rect">
            <a:avLst/>
          </a:prstGeom>
          <a:noFill/>
          <a:ln w="9525">
            <a:noFill/>
            <a:miter lim="800000"/>
            <a:headEnd/>
            <a:tailEnd/>
          </a:ln>
          <a:effectLst/>
        </p:spPr>
      </p:pic>
      <p:sp>
        <p:nvSpPr>
          <p:cNvPr id="5" name="TextBox 4"/>
          <p:cNvSpPr txBox="1"/>
          <p:nvPr/>
        </p:nvSpPr>
        <p:spPr>
          <a:xfrm>
            <a:off x="1639678" y="5856705"/>
            <a:ext cx="5688632" cy="461665"/>
          </a:xfrm>
          <a:prstGeom prst="rect">
            <a:avLst/>
          </a:prstGeom>
          <a:noFill/>
        </p:spPr>
        <p:txBody>
          <a:bodyPr wrap="square" rtlCol="0">
            <a:spAutoFit/>
          </a:bodyPr>
          <a:lstStyle/>
          <a:p>
            <a:r>
              <a:rPr lang="en-CA" sz="1200" dirty="0">
                <a:hlinkClick r:id="rId4"/>
              </a:rPr>
              <a:t>https://sd.ic.gc.ca/pls/engdoc_anon/mmsi_search.ship</a:t>
            </a:r>
            <a:endParaRPr lang="en-CA" sz="1200" dirty="0"/>
          </a:p>
          <a:p>
            <a:r>
              <a:rPr lang="en-CA" sz="1200" dirty="0"/>
              <a:t>https://www.fleetmon.com/vessels/</a:t>
            </a:r>
          </a:p>
        </p:txBody>
      </p:sp>
    </p:spTree>
    <p:extLst>
      <p:ext uri="{BB962C8B-B14F-4D97-AF65-F5344CB8AC3E}">
        <p14:creationId xmlns:p14="http://schemas.microsoft.com/office/powerpoint/2010/main" val="3499161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endParaRPr lang="en-CA" dirty="0"/>
          </a:p>
        </p:txBody>
      </p:sp>
      <p:sp>
        <p:nvSpPr>
          <p:cNvPr id="3" name="Footer Placeholder 2"/>
          <p:cNvSpPr>
            <a:spLocks noGrp="1"/>
          </p:cNvSpPr>
          <p:nvPr>
            <p:ph type="ftr" sz="quarter" idx="10"/>
          </p:nvPr>
        </p:nvSpPr>
        <p:spPr/>
        <p:txBody>
          <a:bodyPr/>
          <a:lstStyle/>
          <a:p>
            <a:r>
              <a:rPr lang="en-CA"/>
              <a:t>Change Footer here: Insert &gt; Header and Footer (delete if none) </a:t>
            </a:r>
            <a:endParaRPr lang="en-CA" dirty="0"/>
          </a:p>
        </p:txBody>
      </p:sp>
      <p:sp>
        <p:nvSpPr>
          <p:cNvPr id="4" name="Slide Number Placeholder 3"/>
          <p:cNvSpPr>
            <a:spLocks noGrp="1"/>
          </p:cNvSpPr>
          <p:nvPr>
            <p:ph type="sldNum" sz="quarter" idx="11"/>
          </p:nvPr>
        </p:nvSpPr>
        <p:spPr/>
        <p:txBody>
          <a:bodyPr/>
          <a:lstStyle/>
          <a:p>
            <a:fld id="{8E9205E6-0D8F-4FE6-AE74-F8DC77F0BF6E}" type="slidenum">
              <a:rPr lang="en-CA" smtClean="0"/>
              <a:pPr/>
              <a:t>11</a:t>
            </a:fld>
            <a:endParaRPr lang="en-CA" dirty="0"/>
          </a:p>
        </p:txBody>
      </p:sp>
      <p:sp>
        <p:nvSpPr>
          <p:cNvPr id="5" name="Content Placeholder 4"/>
          <p:cNvSpPr>
            <a:spLocks noGrp="1"/>
          </p:cNvSpPr>
          <p:nvPr>
            <p:ph sz="quarter" idx="13"/>
          </p:nvPr>
        </p:nvSpPr>
        <p:spPr/>
        <p:txBody>
          <a:bodyPr/>
          <a:lstStyle/>
          <a:p>
            <a:r>
              <a:rPr lang="en-US" dirty="0"/>
              <a:t>Figure out Position of Ships to be able to pull granular location, speed, to enable emission calculation in more granular fashion (if given the actual Emission Factor and Power Rating).</a:t>
            </a:r>
          </a:p>
          <a:p>
            <a:endParaRPr lang="en-US" dirty="0"/>
          </a:p>
          <a:p>
            <a:r>
              <a:rPr lang="en-US" dirty="0"/>
              <a:t>Omit or fix erroneous data points (omit bad trips, not just points, or replace erroneous points in trips to avoid land etc.)</a:t>
            </a:r>
          </a:p>
          <a:p>
            <a:endParaRPr lang="en-US" dirty="0"/>
          </a:p>
          <a:p>
            <a:endParaRPr lang="en-US" dirty="0"/>
          </a:p>
        </p:txBody>
      </p:sp>
    </p:spTree>
    <p:extLst>
      <p:ext uri="{BB962C8B-B14F-4D97-AF65-F5344CB8AC3E}">
        <p14:creationId xmlns:p14="http://schemas.microsoft.com/office/powerpoint/2010/main" val="2872677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endParaRPr lang="en-CA" dirty="0"/>
          </a:p>
        </p:txBody>
      </p:sp>
      <p:sp>
        <p:nvSpPr>
          <p:cNvPr id="3" name="Footer Placeholder 2"/>
          <p:cNvSpPr>
            <a:spLocks noGrp="1"/>
          </p:cNvSpPr>
          <p:nvPr>
            <p:ph type="ftr" sz="quarter" idx="10"/>
          </p:nvPr>
        </p:nvSpPr>
        <p:spPr/>
        <p:txBody>
          <a:bodyPr/>
          <a:lstStyle/>
          <a:p>
            <a:r>
              <a:rPr lang="en-CA"/>
              <a:t>Change Footer here: Insert &gt; Header and Footer (delete if none) </a:t>
            </a:r>
            <a:endParaRPr lang="en-CA" dirty="0"/>
          </a:p>
        </p:txBody>
      </p:sp>
      <p:sp>
        <p:nvSpPr>
          <p:cNvPr id="4" name="Slide Number Placeholder 3"/>
          <p:cNvSpPr>
            <a:spLocks noGrp="1"/>
          </p:cNvSpPr>
          <p:nvPr>
            <p:ph type="sldNum" sz="quarter" idx="11"/>
          </p:nvPr>
        </p:nvSpPr>
        <p:spPr/>
        <p:txBody>
          <a:bodyPr/>
          <a:lstStyle/>
          <a:p>
            <a:fld id="{8E9205E6-0D8F-4FE6-AE74-F8DC77F0BF6E}" type="slidenum">
              <a:rPr lang="en-CA" smtClean="0"/>
              <a:pPr/>
              <a:t>12</a:t>
            </a:fld>
            <a:endParaRPr lang="en-CA" dirty="0"/>
          </a:p>
        </p:txBody>
      </p:sp>
      <p:sp>
        <p:nvSpPr>
          <p:cNvPr id="5" name="Content Placeholder 4"/>
          <p:cNvSpPr>
            <a:spLocks noGrp="1"/>
          </p:cNvSpPr>
          <p:nvPr>
            <p:ph sz="quarter" idx="13"/>
          </p:nvPr>
        </p:nvSpPr>
        <p:spPr/>
        <p:txBody>
          <a:bodyPr/>
          <a:lstStyle/>
          <a:p>
            <a:r>
              <a:rPr lang="en-US" dirty="0">
                <a:hlinkClick r:id="rId3"/>
              </a:rPr>
              <a:t>Cameron.Wallace@snclavalin.com</a:t>
            </a:r>
            <a:endParaRPr lang="en-US" dirty="0"/>
          </a:p>
          <a:p>
            <a:endParaRPr lang="en-CA" dirty="0"/>
          </a:p>
        </p:txBody>
      </p:sp>
    </p:spTree>
    <p:extLst>
      <p:ext uri="{BB962C8B-B14F-4D97-AF65-F5344CB8AC3E}">
        <p14:creationId xmlns:p14="http://schemas.microsoft.com/office/powerpoint/2010/main" val="354776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3"/>
          </p:nvPr>
        </p:nvSpPr>
        <p:spPr/>
        <p:txBody>
          <a:bodyPr/>
          <a:lstStyle/>
          <a:p>
            <a:r>
              <a:rPr lang="en-CA"/>
              <a:t>Change Footer here: Insert &gt; Header and Footer (delete if none) </a:t>
            </a:r>
            <a:endParaRPr lang="en-CA" dirty="0"/>
          </a:p>
        </p:txBody>
      </p:sp>
      <p:sp>
        <p:nvSpPr>
          <p:cNvPr id="3" name="Slide Number Placeholder 2"/>
          <p:cNvSpPr>
            <a:spLocks noGrp="1"/>
          </p:cNvSpPr>
          <p:nvPr>
            <p:ph type="sldNum" sz="quarter" idx="4"/>
          </p:nvPr>
        </p:nvSpPr>
        <p:spPr/>
        <p:txBody>
          <a:bodyPr/>
          <a:lstStyle/>
          <a:p>
            <a:fld id="{8E9205E6-0D8F-4FE6-AE74-F8DC77F0BF6E}" type="slidenum">
              <a:rPr lang="en-CA" smtClean="0"/>
              <a:pPr/>
              <a:t>2</a:t>
            </a:fld>
            <a:endParaRPr lang="en-CA" dirty="0"/>
          </a:p>
        </p:txBody>
      </p:sp>
    </p:spTree>
    <p:extLst>
      <p:ext uri="{BB962C8B-B14F-4D97-AF65-F5344CB8AC3E}">
        <p14:creationId xmlns:p14="http://schemas.microsoft.com/office/powerpoint/2010/main" val="4265756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The Project</a:t>
            </a:r>
            <a:endParaRPr lang="en-CA" dirty="0"/>
          </a:p>
        </p:txBody>
      </p:sp>
      <p:sp>
        <p:nvSpPr>
          <p:cNvPr id="3" name="Footer Placeholder 2"/>
          <p:cNvSpPr>
            <a:spLocks noGrp="1"/>
          </p:cNvSpPr>
          <p:nvPr>
            <p:ph type="ftr" sz="quarter" idx="10"/>
          </p:nvPr>
        </p:nvSpPr>
        <p:spPr/>
        <p:txBody>
          <a:bodyPr/>
          <a:lstStyle/>
          <a:p>
            <a:r>
              <a:rPr lang="en-CA" dirty="0"/>
              <a:t>Change Footer here: Insert &gt; Header and Footer (delete if none) </a:t>
            </a:r>
          </a:p>
        </p:txBody>
      </p:sp>
      <p:sp>
        <p:nvSpPr>
          <p:cNvPr id="4" name="Slide Number Placeholder 3"/>
          <p:cNvSpPr>
            <a:spLocks noGrp="1"/>
          </p:cNvSpPr>
          <p:nvPr>
            <p:ph type="sldNum" sz="quarter" idx="11"/>
          </p:nvPr>
        </p:nvSpPr>
        <p:spPr/>
        <p:txBody>
          <a:bodyPr/>
          <a:lstStyle/>
          <a:p>
            <a:fld id="{8E9205E6-0D8F-4FE6-AE74-F8DC77F0BF6E}" type="slidenum">
              <a:rPr lang="en-CA" smtClean="0"/>
              <a:pPr/>
              <a:t>3</a:t>
            </a:fld>
            <a:endParaRPr lang="en-CA" dirty="0"/>
          </a:p>
        </p:txBody>
      </p:sp>
      <p:sp>
        <p:nvSpPr>
          <p:cNvPr id="8" name="Content Placeholder 7"/>
          <p:cNvSpPr>
            <a:spLocks noGrp="1"/>
          </p:cNvSpPr>
          <p:nvPr>
            <p:ph sz="quarter" idx="13"/>
          </p:nvPr>
        </p:nvSpPr>
        <p:spPr/>
        <p:txBody>
          <a:bodyPr/>
          <a:lstStyle/>
          <a:p>
            <a:r>
              <a:rPr lang="en-US" dirty="0"/>
              <a:t>The Port Metro Vancouver leads “a suite of initiatives that reduce air emissions associated with key port activities: ships, trucks, cargo-handling equipment and terminal activities. Our approach is to collaboratively work with industry and stakeholders in each sector to develop programs that respond to their unique operating context and meet industry leading environmental objectives.” * </a:t>
            </a:r>
          </a:p>
          <a:p>
            <a:endParaRPr lang="en-US" dirty="0"/>
          </a:p>
          <a:p>
            <a:r>
              <a:rPr lang="en-US" dirty="0"/>
              <a:t>The final report, based in part on data delivered by SNC </a:t>
            </a:r>
            <a:r>
              <a:rPr lang="en-US" dirty="0" err="1"/>
              <a:t>Lavalin</a:t>
            </a:r>
            <a:r>
              <a:rPr lang="en-US" dirty="0"/>
              <a:t>; </a:t>
            </a:r>
            <a:r>
              <a:rPr lang="en-US" dirty="0">
                <a:hlinkClick r:id="rId3"/>
              </a:rPr>
              <a:t>https://www.portvancouver.com/wp-content/uploads/2017/12/2015PortEmissionsInventory.pdf</a:t>
            </a:r>
            <a:r>
              <a:rPr lang="en-US" dirty="0"/>
              <a:t> </a:t>
            </a:r>
          </a:p>
          <a:p>
            <a:endParaRPr lang="en-US" dirty="0"/>
          </a:p>
          <a:p>
            <a:pPr>
              <a:buNone/>
            </a:pPr>
            <a:endParaRPr lang="en-US" dirty="0"/>
          </a:p>
        </p:txBody>
      </p:sp>
      <p:sp>
        <p:nvSpPr>
          <p:cNvPr id="2" name="TextBox 1"/>
          <p:cNvSpPr txBox="1"/>
          <p:nvPr/>
        </p:nvSpPr>
        <p:spPr>
          <a:xfrm>
            <a:off x="683291" y="6053453"/>
            <a:ext cx="8280920" cy="230832"/>
          </a:xfrm>
          <a:prstGeom prst="rect">
            <a:avLst/>
          </a:prstGeom>
          <a:noFill/>
        </p:spPr>
        <p:txBody>
          <a:bodyPr wrap="square" rtlCol="0">
            <a:spAutoFit/>
          </a:bodyPr>
          <a:lstStyle/>
          <a:p>
            <a:r>
              <a:rPr lang="en-CA" sz="900" dirty="0"/>
              <a:t>* https://www.portvancouver.com/environment/air-energy-climate-action/</a:t>
            </a:r>
          </a:p>
        </p:txBody>
      </p:sp>
    </p:spTree>
    <p:extLst>
      <p:ext uri="{BB962C8B-B14F-4D97-AF65-F5344CB8AC3E}">
        <p14:creationId xmlns:p14="http://schemas.microsoft.com/office/powerpoint/2010/main" val="344822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The Project</a:t>
            </a:r>
            <a:endParaRPr lang="en-CA" dirty="0"/>
          </a:p>
        </p:txBody>
      </p:sp>
      <p:sp>
        <p:nvSpPr>
          <p:cNvPr id="3" name="Footer Placeholder 2"/>
          <p:cNvSpPr>
            <a:spLocks noGrp="1"/>
          </p:cNvSpPr>
          <p:nvPr>
            <p:ph type="ftr" sz="quarter" idx="10"/>
          </p:nvPr>
        </p:nvSpPr>
        <p:spPr/>
        <p:txBody>
          <a:bodyPr/>
          <a:lstStyle/>
          <a:p>
            <a:r>
              <a:rPr lang="en-CA"/>
              <a:t>Change Footer here: Insert &gt; Header and Footer (delete if none) </a:t>
            </a:r>
            <a:endParaRPr lang="en-CA" dirty="0"/>
          </a:p>
        </p:txBody>
      </p:sp>
      <p:sp>
        <p:nvSpPr>
          <p:cNvPr id="4" name="Slide Number Placeholder 3"/>
          <p:cNvSpPr>
            <a:spLocks noGrp="1"/>
          </p:cNvSpPr>
          <p:nvPr>
            <p:ph type="sldNum" sz="quarter" idx="11"/>
          </p:nvPr>
        </p:nvSpPr>
        <p:spPr/>
        <p:txBody>
          <a:bodyPr/>
          <a:lstStyle/>
          <a:p>
            <a:fld id="{8E9205E6-0D8F-4FE6-AE74-F8DC77F0BF6E}" type="slidenum">
              <a:rPr lang="en-CA" smtClean="0"/>
              <a:pPr/>
              <a:t>4</a:t>
            </a:fld>
            <a:endParaRPr lang="en-CA" dirty="0"/>
          </a:p>
        </p:txBody>
      </p:sp>
      <p:sp>
        <p:nvSpPr>
          <p:cNvPr id="8" name="Content Placeholder 7"/>
          <p:cNvSpPr>
            <a:spLocks noGrp="1"/>
          </p:cNvSpPr>
          <p:nvPr>
            <p:ph sz="quarter" idx="13"/>
          </p:nvPr>
        </p:nvSpPr>
        <p:spPr/>
        <p:txBody>
          <a:bodyPr/>
          <a:lstStyle/>
          <a:p>
            <a:r>
              <a:rPr lang="en-US" dirty="0"/>
              <a:t>Port Metro Vancouver collects ship position data using a couple different sources. The data-set in question here is the most complete and accurate, the AIS (Automatic Identification System). This is supplemented by radar and radio call ins.</a:t>
            </a:r>
          </a:p>
          <a:p>
            <a:r>
              <a:rPr lang="en-US" dirty="0"/>
              <a:t>The AIS is a global satellite supported system and is mandatory for all ships over 300 Gross </a:t>
            </a:r>
            <a:r>
              <a:rPr lang="en-US" dirty="0" err="1"/>
              <a:t>Tonnes</a:t>
            </a:r>
            <a:r>
              <a:rPr lang="en-US" dirty="0"/>
              <a:t>. </a:t>
            </a:r>
          </a:p>
          <a:p>
            <a:r>
              <a:rPr lang="en-US" dirty="0"/>
              <a:t>Ship Emissions can be calculated through engine load, a fuel factor, an age factor, engine type. Engine load can be determined by the speed of the vessel, while the rest of the information can be determined through cross-referencing to international vessel databases. </a:t>
            </a:r>
            <a:endParaRPr lang="en-CA" dirty="0"/>
          </a:p>
        </p:txBody>
      </p:sp>
    </p:spTree>
    <p:extLst>
      <p:ext uri="{BB962C8B-B14F-4D97-AF65-F5344CB8AC3E}">
        <p14:creationId xmlns:p14="http://schemas.microsoft.com/office/powerpoint/2010/main" val="1195048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Team</a:t>
            </a:r>
          </a:p>
        </p:txBody>
      </p:sp>
      <p:sp>
        <p:nvSpPr>
          <p:cNvPr id="3" name="Footer Placeholder 2"/>
          <p:cNvSpPr>
            <a:spLocks noGrp="1"/>
          </p:cNvSpPr>
          <p:nvPr>
            <p:ph type="ftr" sz="quarter" idx="10"/>
          </p:nvPr>
        </p:nvSpPr>
        <p:spPr/>
        <p:txBody>
          <a:bodyPr/>
          <a:lstStyle/>
          <a:p>
            <a:r>
              <a:rPr lang="en-CA"/>
              <a:t>Change Footer here: Insert &gt; Header and Footer (delete if none) </a:t>
            </a:r>
            <a:endParaRPr lang="en-CA" dirty="0"/>
          </a:p>
        </p:txBody>
      </p:sp>
      <p:sp>
        <p:nvSpPr>
          <p:cNvPr id="4" name="Slide Number Placeholder 3"/>
          <p:cNvSpPr>
            <a:spLocks noGrp="1"/>
          </p:cNvSpPr>
          <p:nvPr>
            <p:ph type="sldNum" sz="quarter" idx="11"/>
          </p:nvPr>
        </p:nvSpPr>
        <p:spPr/>
        <p:txBody>
          <a:bodyPr/>
          <a:lstStyle/>
          <a:p>
            <a:fld id="{8E9205E6-0D8F-4FE6-AE74-F8DC77F0BF6E}" type="slidenum">
              <a:rPr lang="en-CA" smtClean="0"/>
              <a:pPr/>
              <a:t>5</a:t>
            </a:fld>
            <a:endParaRPr lang="en-CA" dirty="0"/>
          </a:p>
        </p:txBody>
      </p:sp>
      <p:sp>
        <p:nvSpPr>
          <p:cNvPr id="5" name="Content Placeholder 4"/>
          <p:cNvSpPr>
            <a:spLocks noGrp="1"/>
          </p:cNvSpPr>
          <p:nvPr>
            <p:ph sz="quarter" idx="13"/>
          </p:nvPr>
        </p:nvSpPr>
        <p:spPr/>
        <p:txBody>
          <a:bodyPr/>
          <a:lstStyle/>
          <a:p>
            <a:r>
              <a:rPr lang="en-CA" dirty="0"/>
              <a:t>The project team consisted of;</a:t>
            </a:r>
          </a:p>
          <a:p>
            <a:pPr>
              <a:buNone/>
            </a:pPr>
            <a:r>
              <a:rPr lang="en-CA" dirty="0"/>
              <a:t>Air and Emissions Specialists</a:t>
            </a:r>
          </a:p>
          <a:p>
            <a:pPr>
              <a:buNone/>
            </a:pPr>
            <a:r>
              <a:rPr lang="en-CA" dirty="0"/>
              <a:t>Data Analyst/Programmer</a:t>
            </a:r>
          </a:p>
          <a:p>
            <a:pPr>
              <a:buNone/>
            </a:pPr>
            <a:r>
              <a:rPr lang="en-CA" dirty="0"/>
              <a:t>GIS Analyst</a:t>
            </a:r>
          </a:p>
          <a:p>
            <a:pPr>
              <a:buNone/>
            </a:pPr>
            <a:endParaRPr lang="en-CA" dirty="0"/>
          </a:p>
        </p:txBody>
      </p:sp>
    </p:spTree>
    <p:extLst>
      <p:ext uri="{BB962C8B-B14F-4D97-AF65-F5344CB8AC3E}">
        <p14:creationId xmlns:p14="http://schemas.microsoft.com/office/powerpoint/2010/main" val="227614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endParaRPr lang="en-CA" dirty="0"/>
          </a:p>
        </p:txBody>
      </p:sp>
      <p:sp>
        <p:nvSpPr>
          <p:cNvPr id="3" name="Footer Placeholder 2"/>
          <p:cNvSpPr>
            <a:spLocks noGrp="1"/>
          </p:cNvSpPr>
          <p:nvPr>
            <p:ph type="ftr" sz="quarter" idx="10"/>
          </p:nvPr>
        </p:nvSpPr>
        <p:spPr/>
        <p:txBody>
          <a:bodyPr/>
          <a:lstStyle/>
          <a:p>
            <a:r>
              <a:rPr lang="en-CA"/>
              <a:t>Change Footer here: Insert &gt; Header and Footer (delete if none) </a:t>
            </a:r>
            <a:endParaRPr lang="en-CA" dirty="0"/>
          </a:p>
        </p:txBody>
      </p:sp>
      <p:sp>
        <p:nvSpPr>
          <p:cNvPr id="4" name="Slide Number Placeholder 3"/>
          <p:cNvSpPr>
            <a:spLocks noGrp="1"/>
          </p:cNvSpPr>
          <p:nvPr>
            <p:ph type="sldNum" sz="quarter" idx="11"/>
          </p:nvPr>
        </p:nvSpPr>
        <p:spPr/>
        <p:txBody>
          <a:bodyPr/>
          <a:lstStyle/>
          <a:p>
            <a:fld id="{8E9205E6-0D8F-4FE6-AE74-F8DC77F0BF6E}" type="slidenum">
              <a:rPr lang="en-CA" smtClean="0"/>
              <a:pPr/>
              <a:t>6</a:t>
            </a:fld>
            <a:endParaRPr lang="en-CA" dirty="0"/>
          </a:p>
        </p:txBody>
      </p:sp>
      <p:sp>
        <p:nvSpPr>
          <p:cNvPr id="5" name="Content Placeholder 4"/>
          <p:cNvSpPr>
            <a:spLocks noGrp="1"/>
          </p:cNvSpPr>
          <p:nvPr>
            <p:ph sz="quarter" idx="13"/>
          </p:nvPr>
        </p:nvSpPr>
        <p:spPr/>
        <p:txBody>
          <a:bodyPr/>
          <a:lstStyle/>
          <a:p>
            <a:r>
              <a:rPr lang="en-US" dirty="0"/>
              <a:t>As part of the data that was provided, we received large text files (not atypical for legacy systems);</a:t>
            </a:r>
          </a:p>
          <a:p>
            <a:endParaRPr lang="en-CA" dirty="0"/>
          </a:p>
        </p:txBody>
      </p:sp>
      <p:pic>
        <p:nvPicPr>
          <p:cNvPr id="7" name="Picture 6"/>
          <p:cNvPicPr>
            <a:picLocks noChangeAspect="1"/>
          </p:cNvPicPr>
          <p:nvPr/>
        </p:nvPicPr>
        <p:blipFill>
          <a:blip r:embed="rId3"/>
          <a:stretch>
            <a:fillRect/>
          </a:stretch>
        </p:blipFill>
        <p:spPr>
          <a:xfrm>
            <a:off x="395536" y="2132856"/>
            <a:ext cx="8162900" cy="2077385"/>
          </a:xfrm>
          <a:prstGeom prst="rect">
            <a:avLst/>
          </a:prstGeom>
        </p:spPr>
      </p:pic>
    </p:spTree>
    <p:extLst>
      <p:ext uri="{BB962C8B-B14F-4D97-AF65-F5344CB8AC3E}">
        <p14:creationId xmlns:p14="http://schemas.microsoft.com/office/powerpoint/2010/main" val="3263497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How to Calculate Emissions</a:t>
            </a:r>
            <a:endParaRPr lang="en-CA" dirty="0"/>
          </a:p>
        </p:txBody>
      </p:sp>
      <p:sp>
        <p:nvSpPr>
          <p:cNvPr id="3" name="Footer Placeholder 2"/>
          <p:cNvSpPr>
            <a:spLocks noGrp="1"/>
          </p:cNvSpPr>
          <p:nvPr>
            <p:ph type="ftr" sz="quarter" idx="10"/>
          </p:nvPr>
        </p:nvSpPr>
        <p:spPr/>
        <p:txBody>
          <a:bodyPr/>
          <a:lstStyle/>
          <a:p>
            <a:r>
              <a:rPr lang="en-CA"/>
              <a:t>Change Footer here: Insert &gt; Header and Footer (delete if none) </a:t>
            </a:r>
            <a:endParaRPr lang="en-CA" dirty="0"/>
          </a:p>
        </p:txBody>
      </p:sp>
      <p:sp>
        <p:nvSpPr>
          <p:cNvPr id="4" name="Slide Number Placeholder 3"/>
          <p:cNvSpPr>
            <a:spLocks noGrp="1"/>
          </p:cNvSpPr>
          <p:nvPr>
            <p:ph type="sldNum" sz="quarter" idx="11"/>
          </p:nvPr>
        </p:nvSpPr>
        <p:spPr/>
        <p:txBody>
          <a:bodyPr/>
          <a:lstStyle/>
          <a:p>
            <a:fld id="{8E9205E6-0D8F-4FE6-AE74-F8DC77F0BF6E}" type="slidenum">
              <a:rPr lang="en-CA" smtClean="0"/>
              <a:pPr/>
              <a:t>7</a:t>
            </a:fld>
            <a:endParaRPr lang="en-CA" dirty="0"/>
          </a:p>
        </p:txBody>
      </p:sp>
      <p:sp>
        <p:nvSpPr>
          <p:cNvPr id="11" name="Content Placeholder 2"/>
          <p:cNvSpPr>
            <a:spLocks noGrp="1"/>
          </p:cNvSpPr>
          <p:nvPr>
            <p:ph idx="4294967295"/>
          </p:nvPr>
        </p:nvSpPr>
        <p:spPr>
          <a:xfrm>
            <a:off x="457200" y="1340768"/>
            <a:ext cx="8229600" cy="4525963"/>
          </a:xfrm>
          <a:prstGeom prst="rect">
            <a:avLst/>
          </a:prstGeom>
        </p:spPr>
        <p:txBody>
          <a:bodyPr>
            <a:noAutofit/>
          </a:bodyPr>
          <a:lstStyle/>
          <a:p>
            <a:pPr>
              <a:buNone/>
            </a:pPr>
            <a:r>
              <a:rPr lang="de-DE" dirty="0"/>
              <a:t>Equation to calculate marine emissions:	</a:t>
            </a:r>
          </a:p>
          <a:p>
            <a:pPr>
              <a:buNone/>
            </a:pPr>
            <a:r>
              <a:rPr lang="de-DE" dirty="0">
                <a:solidFill>
                  <a:srgbClr val="FF0000"/>
                </a:solidFill>
              </a:rPr>
              <a:t>E = P</a:t>
            </a:r>
            <a:r>
              <a:rPr lang="de-DE" baseline="-25000" dirty="0">
                <a:solidFill>
                  <a:srgbClr val="FF0000"/>
                </a:solidFill>
              </a:rPr>
              <a:t> </a:t>
            </a:r>
            <a:r>
              <a:rPr lang="de-DE" dirty="0">
                <a:solidFill>
                  <a:srgbClr val="FF0000"/>
                </a:solidFill>
              </a:rPr>
              <a:t>x LF x T x EF</a:t>
            </a:r>
            <a:r>
              <a:rPr lang="de-DE" baseline="-25000" dirty="0">
                <a:solidFill>
                  <a:srgbClr val="FF0000"/>
                </a:solidFill>
              </a:rPr>
              <a:t>	</a:t>
            </a:r>
            <a:r>
              <a:rPr lang="de-DE" dirty="0">
                <a:solidFill>
                  <a:srgbClr val="FF0000"/>
                </a:solidFill>
              </a:rPr>
              <a:t>	(12)</a:t>
            </a:r>
            <a:endParaRPr lang="en-US" dirty="0">
              <a:solidFill>
                <a:srgbClr val="FF0000"/>
              </a:solidFill>
            </a:endParaRPr>
          </a:p>
          <a:p>
            <a:pPr>
              <a:buNone/>
            </a:pPr>
            <a:r>
              <a:rPr lang="en-US" dirty="0"/>
              <a:t>Where: 	</a:t>
            </a:r>
          </a:p>
          <a:p>
            <a:pPr>
              <a:buNone/>
            </a:pPr>
            <a:r>
              <a:rPr lang="en-US" sz="1800" dirty="0"/>
              <a:t>	E = Emissions (g)</a:t>
            </a:r>
          </a:p>
          <a:p>
            <a:pPr>
              <a:buNone/>
            </a:pPr>
            <a:r>
              <a:rPr lang="en-US" sz="1800" dirty="0"/>
              <a:t>	P = Power Rating of Engine (Maximum Continuous Rating, kW)</a:t>
            </a:r>
          </a:p>
          <a:p>
            <a:pPr>
              <a:buNone/>
            </a:pPr>
            <a:r>
              <a:rPr lang="en-US" sz="1800" dirty="0"/>
              <a:t>	LF = Load Factor (fraction of rated power for an engine)</a:t>
            </a:r>
          </a:p>
          <a:p>
            <a:pPr>
              <a:buNone/>
            </a:pPr>
            <a:r>
              <a:rPr lang="en-US" sz="1800" dirty="0"/>
              <a:t>	T = Time in mode (h)</a:t>
            </a:r>
          </a:p>
          <a:p>
            <a:pPr>
              <a:buNone/>
            </a:pPr>
            <a:r>
              <a:rPr lang="en-US" sz="1800" dirty="0"/>
              <a:t>	EF = Emission Factors in g/kWh (CACs) and g/</a:t>
            </a:r>
            <a:r>
              <a:rPr lang="en-US" sz="1800" dirty="0" err="1"/>
              <a:t>tonne</a:t>
            </a:r>
            <a:r>
              <a:rPr lang="en-US" sz="1800" dirty="0"/>
              <a:t> (GHGs)</a:t>
            </a:r>
          </a:p>
          <a:p>
            <a:pPr>
              <a:buNone/>
            </a:pPr>
            <a:r>
              <a:rPr lang="en-US" dirty="0"/>
              <a:t>Scope: OGVs, assist tugs, workboats, dredging</a:t>
            </a:r>
          </a:p>
          <a:p>
            <a:pPr>
              <a:buNone/>
            </a:pPr>
            <a:r>
              <a:rPr lang="en-US" dirty="0"/>
              <a:t>Sources: main engines, aux engines, boilers</a:t>
            </a:r>
          </a:p>
          <a:p>
            <a:pPr>
              <a:buNone/>
            </a:pPr>
            <a:r>
              <a:rPr lang="en-US" dirty="0"/>
              <a:t>Activity modes: maneuver, u-slow, u-half, u-full, anchor, berth</a:t>
            </a:r>
          </a:p>
          <a:p>
            <a:pPr>
              <a:buNone/>
            </a:pPr>
            <a:endParaRPr lang="en-US" dirty="0"/>
          </a:p>
          <a:p>
            <a:pPr>
              <a:buNone/>
            </a:pPr>
            <a:endParaRPr lang="en-US" sz="1800" dirty="0"/>
          </a:p>
        </p:txBody>
      </p:sp>
    </p:spTree>
    <p:extLst>
      <p:ext uri="{BB962C8B-B14F-4D97-AF65-F5344CB8AC3E}">
        <p14:creationId xmlns:p14="http://schemas.microsoft.com/office/powerpoint/2010/main" val="2735992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a:t>
            </a:r>
            <a:endParaRPr lang="en-CA" dirty="0"/>
          </a:p>
        </p:txBody>
      </p:sp>
      <p:sp>
        <p:nvSpPr>
          <p:cNvPr id="3" name="Footer Placeholder 2"/>
          <p:cNvSpPr>
            <a:spLocks noGrp="1"/>
          </p:cNvSpPr>
          <p:nvPr>
            <p:ph type="ftr" sz="quarter" idx="10"/>
          </p:nvPr>
        </p:nvSpPr>
        <p:spPr/>
        <p:txBody>
          <a:bodyPr/>
          <a:lstStyle/>
          <a:p>
            <a:r>
              <a:rPr lang="en-CA"/>
              <a:t>Change Footer here: Insert &gt; Header and Footer (delete if none) </a:t>
            </a:r>
            <a:endParaRPr lang="en-CA" dirty="0"/>
          </a:p>
        </p:txBody>
      </p:sp>
      <p:sp>
        <p:nvSpPr>
          <p:cNvPr id="4" name="Slide Number Placeholder 3"/>
          <p:cNvSpPr>
            <a:spLocks noGrp="1"/>
          </p:cNvSpPr>
          <p:nvPr>
            <p:ph type="sldNum" sz="quarter" idx="11"/>
          </p:nvPr>
        </p:nvSpPr>
        <p:spPr/>
        <p:txBody>
          <a:bodyPr/>
          <a:lstStyle/>
          <a:p>
            <a:fld id="{8E9205E6-0D8F-4FE6-AE74-F8DC77F0BF6E}" type="slidenum">
              <a:rPr lang="en-CA" smtClean="0"/>
              <a:pPr/>
              <a:t>8</a:t>
            </a:fld>
            <a:endParaRPr lang="en-CA" dirty="0"/>
          </a:p>
        </p:txBody>
      </p:sp>
      <p:pic>
        <p:nvPicPr>
          <p:cNvPr id="7" name="Content Placeholder 6"/>
          <p:cNvPicPr>
            <a:picLocks noGrp="1" noChangeAspect="1"/>
          </p:cNvPicPr>
          <p:nvPr>
            <p:ph sz="quarter" idx="13"/>
          </p:nvPr>
        </p:nvPicPr>
        <p:blipFill>
          <a:blip r:embed="rId3"/>
          <a:stretch>
            <a:fillRect/>
          </a:stretch>
        </p:blipFill>
        <p:spPr>
          <a:xfrm>
            <a:off x="1865795" y="1368425"/>
            <a:ext cx="5737847" cy="4622800"/>
          </a:xfrm>
          <a:prstGeom prst="rect">
            <a:avLst/>
          </a:prstGeom>
        </p:spPr>
      </p:pic>
    </p:spTree>
    <p:extLst>
      <p:ext uri="{BB962C8B-B14F-4D97-AF65-F5344CB8AC3E}">
        <p14:creationId xmlns:p14="http://schemas.microsoft.com/office/powerpoint/2010/main" val="1675227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endParaRPr lang="en-CA" dirty="0"/>
          </a:p>
        </p:txBody>
      </p:sp>
      <p:sp>
        <p:nvSpPr>
          <p:cNvPr id="3" name="Footer Placeholder 2"/>
          <p:cNvSpPr>
            <a:spLocks noGrp="1"/>
          </p:cNvSpPr>
          <p:nvPr>
            <p:ph type="ftr" sz="quarter" idx="10"/>
          </p:nvPr>
        </p:nvSpPr>
        <p:spPr/>
        <p:txBody>
          <a:bodyPr/>
          <a:lstStyle/>
          <a:p>
            <a:r>
              <a:rPr lang="en-CA"/>
              <a:t>Change Footer here: Insert &gt; Header and Footer (delete if none) </a:t>
            </a:r>
            <a:endParaRPr lang="en-CA" dirty="0"/>
          </a:p>
        </p:txBody>
      </p:sp>
      <p:sp>
        <p:nvSpPr>
          <p:cNvPr id="4" name="Slide Number Placeholder 3"/>
          <p:cNvSpPr>
            <a:spLocks noGrp="1"/>
          </p:cNvSpPr>
          <p:nvPr>
            <p:ph type="sldNum" sz="quarter" idx="11"/>
          </p:nvPr>
        </p:nvSpPr>
        <p:spPr/>
        <p:txBody>
          <a:bodyPr/>
          <a:lstStyle/>
          <a:p>
            <a:fld id="{8E9205E6-0D8F-4FE6-AE74-F8DC77F0BF6E}" type="slidenum">
              <a:rPr lang="en-CA" smtClean="0"/>
              <a:pPr/>
              <a:t>9</a:t>
            </a:fld>
            <a:endParaRPr lang="en-CA" dirty="0"/>
          </a:p>
        </p:txBody>
      </p:sp>
      <p:sp>
        <p:nvSpPr>
          <p:cNvPr id="5" name="Content Placeholder 4"/>
          <p:cNvSpPr>
            <a:spLocks noGrp="1"/>
          </p:cNvSpPr>
          <p:nvPr>
            <p:ph sz="quarter" idx="13"/>
          </p:nvPr>
        </p:nvSpPr>
        <p:spPr>
          <a:xfrm>
            <a:off x="683567" y="1368000"/>
            <a:ext cx="8101409" cy="4623436"/>
          </a:xfrm>
        </p:spPr>
        <p:txBody>
          <a:bodyPr/>
          <a:lstStyle/>
          <a:p>
            <a:r>
              <a:rPr lang="en-US" dirty="0"/>
              <a:t>While much of the data is of acceptable quality, a portion of it wasn’t.</a:t>
            </a:r>
            <a:endParaRPr lang="en-CA" dirty="0"/>
          </a:p>
        </p:txBody>
      </p:sp>
      <p:pic>
        <p:nvPicPr>
          <p:cNvPr id="7" name="Picture 6"/>
          <p:cNvPicPr>
            <a:picLocks noChangeAspect="1"/>
          </p:cNvPicPr>
          <p:nvPr/>
        </p:nvPicPr>
        <p:blipFill>
          <a:blip r:embed="rId3"/>
          <a:stretch>
            <a:fillRect/>
          </a:stretch>
        </p:blipFill>
        <p:spPr>
          <a:xfrm>
            <a:off x="1835696" y="1844824"/>
            <a:ext cx="5205388" cy="4521043"/>
          </a:xfrm>
          <a:prstGeom prst="rect">
            <a:avLst/>
          </a:prstGeom>
        </p:spPr>
      </p:pic>
    </p:spTree>
    <p:extLst>
      <p:ext uri="{BB962C8B-B14F-4D97-AF65-F5344CB8AC3E}">
        <p14:creationId xmlns:p14="http://schemas.microsoft.com/office/powerpoint/2010/main" val="374486487"/>
      </p:ext>
    </p:extLst>
  </p:cSld>
  <p:clrMapOvr>
    <a:masterClrMapping/>
  </p:clrMapOvr>
</p:sld>
</file>

<file path=ppt/theme/theme1.xml><?xml version="1.0" encoding="utf-8"?>
<a:theme xmlns:a="http://schemas.openxmlformats.org/drawingml/2006/main" name="Cover Slides">
  <a:themeElements>
    <a:clrScheme name="SNC PPT">
      <a:dk1>
        <a:sysClr val="windowText" lastClr="000000"/>
      </a:dk1>
      <a:lt1>
        <a:sysClr val="window" lastClr="FFFFFF"/>
      </a:lt1>
      <a:dk2>
        <a:srgbClr val="58595B"/>
      </a:dk2>
      <a:lt2>
        <a:srgbClr val="CBCCCE"/>
      </a:lt2>
      <a:accent1>
        <a:srgbClr val="005A84"/>
      </a:accent1>
      <a:accent2>
        <a:srgbClr val="00A2DB"/>
      </a:accent2>
      <a:accent3>
        <a:srgbClr val="84D5F7"/>
      </a:accent3>
      <a:accent4>
        <a:srgbClr val="D4E1EC"/>
      </a:accent4>
      <a:accent5>
        <a:srgbClr val="00ABA0"/>
      </a:accent5>
      <a:accent6>
        <a:srgbClr val="888A8C"/>
      </a:accent6>
      <a:hlink>
        <a:srgbClr val="000000"/>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r Slides">
  <a:themeElements>
    <a:clrScheme name="SNC PPT">
      <a:dk1>
        <a:sysClr val="windowText" lastClr="000000"/>
      </a:dk1>
      <a:lt1>
        <a:sysClr val="window" lastClr="FFFFFF"/>
      </a:lt1>
      <a:dk2>
        <a:srgbClr val="58595B"/>
      </a:dk2>
      <a:lt2>
        <a:srgbClr val="CBCCCE"/>
      </a:lt2>
      <a:accent1>
        <a:srgbClr val="005A84"/>
      </a:accent1>
      <a:accent2>
        <a:srgbClr val="00A2DB"/>
      </a:accent2>
      <a:accent3>
        <a:srgbClr val="84D5F7"/>
      </a:accent3>
      <a:accent4>
        <a:srgbClr val="D4E1EC"/>
      </a:accent4>
      <a:accent5>
        <a:srgbClr val="00ABA0"/>
      </a:accent5>
      <a:accent6>
        <a:srgbClr val="888A8C"/>
      </a:accent6>
      <a:hlink>
        <a:srgbClr val="000000"/>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ndatory Slides / do not duplicate">
  <a:themeElements>
    <a:clrScheme name="SNC PPT">
      <a:dk1>
        <a:sysClr val="windowText" lastClr="000000"/>
      </a:dk1>
      <a:lt1>
        <a:sysClr val="window" lastClr="FFFFFF"/>
      </a:lt1>
      <a:dk2>
        <a:srgbClr val="58595B"/>
      </a:dk2>
      <a:lt2>
        <a:srgbClr val="CBCCCE"/>
      </a:lt2>
      <a:accent1>
        <a:srgbClr val="005A84"/>
      </a:accent1>
      <a:accent2>
        <a:srgbClr val="00A2DB"/>
      </a:accent2>
      <a:accent3>
        <a:srgbClr val="84D5F7"/>
      </a:accent3>
      <a:accent4>
        <a:srgbClr val="D4E1EC"/>
      </a:accent4>
      <a:accent5>
        <a:srgbClr val="00ABA0"/>
      </a:accent5>
      <a:accent6>
        <a:srgbClr val="888A8C"/>
      </a:accent6>
      <a:hlink>
        <a:srgbClr val="000000"/>
      </a:hlink>
      <a:folHlink>
        <a:srgbClr val="000000"/>
      </a:folHlink>
    </a:clrScheme>
    <a:fontScheme name="snclavali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ntent Slides">
  <a:themeElements>
    <a:clrScheme name="SNC PPT">
      <a:dk1>
        <a:sysClr val="windowText" lastClr="000000"/>
      </a:dk1>
      <a:lt1>
        <a:sysClr val="window" lastClr="FFFFFF"/>
      </a:lt1>
      <a:dk2>
        <a:srgbClr val="58595B"/>
      </a:dk2>
      <a:lt2>
        <a:srgbClr val="CBCCCE"/>
      </a:lt2>
      <a:accent1>
        <a:srgbClr val="005A84"/>
      </a:accent1>
      <a:accent2>
        <a:srgbClr val="00A2DB"/>
      </a:accent2>
      <a:accent3>
        <a:srgbClr val="84D5F7"/>
      </a:accent3>
      <a:accent4>
        <a:srgbClr val="D4E1EC"/>
      </a:accent4>
      <a:accent5>
        <a:srgbClr val="00ABA0"/>
      </a:accent5>
      <a:accent6>
        <a:srgbClr val="888A8C"/>
      </a:accent6>
      <a:hlink>
        <a:srgbClr val="000000"/>
      </a:hlink>
      <a:folHlink>
        <a:srgbClr val="000000"/>
      </a:folHlink>
    </a:clrScheme>
    <a:fontScheme name="snclavali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template-powerpoint-4x3_en</Template>
  <TotalTime>8019</TotalTime>
  <Words>885</Words>
  <Application>Microsoft Macintosh PowerPoint</Application>
  <PresentationFormat>On-screen Show (4:3)</PresentationFormat>
  <Paragraphs>112</Paragraphs>
  <Slides>12</Slides>
  <Notes>12</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12</vt:i4>
      </vt:variant>
    </vt:vector>
  </HeadingPairs>
  <TitlesOfParts>
    <vt:vector size="19" baseType="lpstr">
      <vt:lpstr>Arial</vt:lpstr>
      <vt:lpstr>Calibri</vt:lpstr>
      <vt:lpstr>Lucida Grande</vt:lpstr>
      <vt:lpstr>Cover Slides</vt:lpstr>
      <vt:lpstr>Divider Slides</vt:lpstr>
      <vt:lpstr>Mandatory Slides / do not duplicate</vt:lpstr>
      <vt:lpstr>Content Slides</vt:lpstr>
      <vt:lpstr>PowerPoint Presentation</vt:lpstr>
      <vt:lpstr>PowerPoint Presentation</vt:lpstr>
      <vt:lpstr>The Project</vt:lpstr>
      <vt:lpstr>The Project</vt:lpstr>
      <vt:lpstr>The Team</vt:lpstr>
      <vt:lpstr>The problem</vt:lpstr>
      <vt:lpstr>How to Calculate Emissions</vt:lpstr>
      <vt:lpstr>The Data</vt:lpstr>
      <vt:lpstr>The Problem</vt:lpstr>
      <vt:lpstr>Fields </vt:lpstr>
      <vt:lpstr>Problem Formulation</vt:lpstr>
      <vt:lpstr>Questions?</vt:lpstr>
    </vt:vector>
  </TitlesOfParts>
  <Company>SNC-Lavalin</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Wallace, Cameron</dc:creator>
  <cp:lastModifiedBy>Roger Donaldson</cp:lastModifiedBy>
  <cp:revision>141</cp:revision>
  <dcterms:created xsi:type="dcterms:W3CDTF">2017-01-06T19:40:25Z</dcterms:created>
  <dcterms:modified xsi:type="dcterms:W3CDTF">2018-06-04T17:19:06Z</dcterms:modified>
</cp:coreProperties>
</file>