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3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7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3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59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140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94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742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969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77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5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84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77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03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2AA-DC7F-4C5D-874F-DB05C0E6F9C1}" type="datetimeFigureOut">
              <a:rPr lang="en-CA" smtClean="0"/>
              <a:t>2020-02-06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86D7-91BB-4B72-A523-DBF4CD7CD5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081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691-EEFA-4AE5-AC0C-7C7F88DB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Node.js and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0C71-B10F-468C-9D4F-F645334A0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2B8F-13A3-41BB-A8AF-BA16759D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E8D4-7576-4B88-B8F6-9E664621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707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6B3-C4C7-4E9C-A87A-C5A219B3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V8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3E2F-CFA7-47E5-9827-92532654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18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1894-4D2F-444D-8342-4E76F55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npm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E368-CED3-4D91-A074-805F73EC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00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2D3-AE4E-4E01-9418-53CA67AC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Package.json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C9AB-7A0C-44AF-BEF9-971C468D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1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9AB-764C-42A3-8383-8283F58C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Global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C936-ED33-48A4-8EB5-656FC60A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0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40EB-586F-4EC6-B22E-1187E7A7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 and require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8814-7DF3-4329-8FBC-BEA97006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61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5C52-772E-480A-9851-634CFE63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6C74-BDDA-4998-BB1B-2F10D462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01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FCA-0136-4F5A-A88F-60F16190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express?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30FB-68DF-4E4E-A6C2-F3EA7054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559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30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Node.js and Express</vt:lpstr>
      <vt:lpstr>What is node.js?</vt:lpstr>
      <vt:lpstr>The V8 engine</vt:lpstr>
      <vt:lpstr>npm</vt:lpstr>
      <vt:lpstr>Package.json</vt:lpstr>
      <vt:lpstr>The Global Object</vt:lpstr>
      <vt:lpstr>Modules and require</vt:lpstr>
      <vt:lpstr>Core modules</vt:lpstr>
      <vt:lpstr>What is express?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</dc:title>
  <dc:creator>Oakes, Samuel</dc:creator>
  <cp:lastModifiedBy>Oakes, Samuel</cp:lastModifiedBy>
  <cp:revision>5</cp:revision>
  <dcterms:created xsi:type="dcterms:W3CDTF">2020-02-06T18:20:55Z</dcterms:created>
  <dcterms:modified xsi:type="dcterms:W3CDTF">2020-02-06T18:24:22Z</dcterms:modified>
</cp:coreProperties>
</file>