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10"/><Relationship Target="../media/image04.png" Type="http://schemas.openxmlformats.org/officeDocument/2006/relationships/image" Id="rId4"/><Relationship Target="../media/image06.png" Type="http://schemas.openxmlformats.org/officeDocument/2006/relationships/image" Id="rId11"/><Relationship Target="../media/image08.png" Type="http://schemas.openxmlformats.org/officeDocument/2006/relationships/image" Id="rId3"/><Relationship Target="../media/image02.png" Type="http://schemas.openxmlformats.org/officeDocument/2006/relationships/image" Id="rId9"/><Relationship Target="../media/image03.png" Type="http://schemas.openxmlformats.org/officeDocument/2006/relationships/image" Id="rId6"/><Relationship Target="../media/image01.png" Type="http://schemas.openxmlformats.org/officeDocument/2006/relationships/image" Id="rId5"/><Relationship Target="../media/image07.png" Type="http://schemas.openxmlformats.org/officeDocument/2006/relationships/image" Id="rId8"/><Relationship Target="../media/image05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Farm To Table	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 Report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 we’ve done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5289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User based website using Django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Models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user ( buyer / seller ): register/login/logout/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products: register/remove (authenticated)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comments: add/edit comments (authenticated)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Views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user specific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Site Structure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Html templates: links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350" x="0"/>
            <a:ext cy="6697306" cx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5051" x="81701"/>
            <a:ext cy="6567900" cx="8980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85824" x="81699"/>
            <a:ext cy="6686354" cx="89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40187" x="81700"/>
            <a:ext cy="6577626" cx="898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82825" x="81700"/>
            <a:ext cy="6572683" cx="89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85825" x="81700"/>
            <a:ext cy="5751275" cx="89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80350" x="0"/>
            <a:ext cy="4822520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145038" x="1"/>
            <a:ext cy="4158252" cx="89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82823" x="0"/>
            <a:ext cy="3366224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 in Progress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Three-way search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popularity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price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date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Recommendation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based on keywords in orders and search terms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Order processing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obstacles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Chicken-egg problem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Enough entries to test our searches and recommendation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Implement payment: </a:t>
            </a:r>
          </a:p>
          <a:p>
            <a:pPr rtl="0" lvl="1" indent="-381000" marL="91440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Django Merchant: Off-site Processing</a:t>
            </a:r>
          </a:p>
          <a:p>
            <a:pPr rtl="0" lvl="1" indent="-381000" marL="91440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Should we simulate this process?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