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EFB1-A6FC-A50F-20D0-65D3AE317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E4020-5780-577A-96B6-824576C56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80AA-AE17-FF37-8794-192E8924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0089-497F-C689-66E0-06CF325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74C4-861E-E753-DD54-B8AF92EC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DE82-1AA4-16B2-AF47-EAC211DF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93E0-A41C-8056-CFEE-9C01BDBDC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7C97-31D1-0037-95C6-CD39AE66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DD55-5D0C-BBC1-C35D-455DE59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02DB-E46D-4A14-5A3C-289F2900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BEC35-2E90-9874-3551-F52B0DE7A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4E0F-9763-EA87-6903-034EC3334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C26E-4D77-4546-4048-576935A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3ED6-24BF-BED7-023D-2010D495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0EFA-C2F9-E032-99BD-6230967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D3C7-290D-AE3B-712B-A22DEE13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58AA-8F8F-F6C8-57B2-09D6EBF1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F50A-1758-BFDD-7706-5C7D0332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D67D-E0BE-BA0D-EA1A-3A4BEA0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85E7-46CC-6A3D-E3A9-A5D118E4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FF02-9958-F55B-5828-34754309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3EEC-BDE1-5772-980C-E9CCC2B0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8310-1AFA-8A4D-431C-E9B47D5B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2B19-9259-24A2-BF01-52F5472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3956-B5C6-3DF7-FEDE-1C2144A2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F9A-DC4F-638E-9A39-700712C8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A9AC-98EB-8AC4-8354-8E250FB1D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E00A-C124-DC04-430C-0DDC83FD2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E7E6-70E3-71BD-0BE2-50AEE2D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1B50-191E-50D6-336C-9697A8B7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2201-E97A-A4CE-EEBD-63492B1A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08C8-0410-8D93-EB08-85DDDAB8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8F77-6D22-E306-AE64-583537DA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1DBB-8B25-5D51-9DC5-7559898A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E9821-ABAD-03AE-5C8E-1D465E52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38A9-B272-0EF7-14AC-EB80501B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2BD25-6745-88CC-C9E1-ADD0FBA7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FD92E-9F1C-EFF3-32BF-F4DDCD26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5F76-2A6E-9A83-A4FD-AD514D61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D3D6-4D9D-5867-5C87-2666D69C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F7CE-9003-E2B8-BA88-12DF188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30E53-B42C-5333-0037-1077504F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570E-F23C-CEBD-7E1A-BED343D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8C5C-E23C-0CB7-58F3-A00CD16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E0701-4634-1978-1F28-74CC78D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581C-D471-2B56-428F-D2D9362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8793-3E62-5129-97C9-3FE14D9C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15FC-6CFF-FEA8-5B6B-D8778E22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B8C5-EFC7-B616-FEFE-14C34266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D3D4-3EF1-5935-5B1D-AA8B8BEE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584C-18F6-3CC0-4E52-4B0CAB4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7B6E8-BC9D-C377-224E-9C9CC6B2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DFE9-5A0D-2CF6-E0EC-298E3166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9186-A730-AFD7-0D26-1F4653AE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7A6C-AEB2-CD81-F26F-CF187303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95D5-73DF-AEC3-CF12-F74DDDD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CA8D-3B4D-92F8-F71C-495D8E36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B0EE-0698-15C9-84BF-C7380B3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60D57-882E-B3AA-A4D7-7A0CA0B8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695F-D9C3-A6C3-E80B-AC8BA419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3F5F-996B-FB3B-8651-8E7BEF025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6BD8-4EB9-4D46-B587-2FC3FE23C05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7384-4BAF-406B-F052-E99CBA7A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BEC9-06BA-3AAB-0663-6BCE0467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CBFB-71E3-1344-98C9-0E5EA546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42377-439D-482D-03BD-38AB793B7FAA}"/>
              </a:ext>
            </a:extLst>
          </p:cNvPr>
          <p:cNvCxnSpPr>
            <a:cxnSpLocks/>
          </p:cNvCxnSpPr>
          <p:nvPr/>
        </p:nvCxnSpPr>
        <p:spPr>
          <a:xfrm>
            <a:off x="2340429" y="1515837"/>
            <a:ext cx="0" cy="3567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24C560-7A42-2183-7D00-9761623A87AA}"/>
                  </a:ext>
                </a:extLst>
              </p:cNvPr>
              <p:cNvSpPr txBox="1"/>
              <p:nvPr/>
            </p:nvSpPr>
            <p:spPr>
              <a:xfrm>
                <a:off x="1828803" y="2955470"/>
                <a:ext cx="587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6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solidFill>
                    <a:srgbClr val="0096FF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24C560-7A42-2183-7D00-9761623A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3" y="2955470"/>
                <a:ext cx="58782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3004E-2313-1EFE-0ABD-101F70B9AE7F}"/>
              </a:ext>
            </a:extLst>
          </p:cNvPr>
          <p:cNvCxnSpPr>
            <a:cxnSpLocks/>
          </p:cNvCxnSpPr>
          <p:nvPr/>
        </p:nvCxnSpPr>
        <p:spPr>
          <a:xfrm>
            <a:off x="2775857" y="4125686"/>
            <a:ext cx="0" cy="77288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E300DC-EC28-F1C2-56AD-6580687B95A4}"/>
              </a:ext>
            </a:extLst>
          </p:cNvPr>
          <p:cNvCxnSpPr>
            <a:cxnSpLocks/>
          </p:cNvCxnSpPr>
          <p:nvPr/>
        </p:nvCxnSpPr>
        <p:spPr>
          <a:xfrm>
            <a:off x="3211285" y="3429000"/>
            <a:ext cx="0" cy="14695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C5A52E-AD57-8AE0-097C-F7AAE79E8B7B}"/>
                  </a:ext>
                </a:extLst>
              </p:cNvPr>
              <p:cNvSpPr txBox="1"/>
              <p:nvPr/>
            </p:nvSpPr>
            <p:spPr>
              <a:xfrm>
                <a:off x="2590803" y="3794453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C5A52E-AD57-8AE0-097C-F7AAE79E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3" y="3794453"/>
                <a:ext cx="43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54E55-EF68-5FA8-F1D1-41303BBB3C34}"/>
              </a:ext>
            </a:extLst>
          </p:cNvPr>
          <p:cNvCxnSpPr>
            <a:cxnSpLocks/>
          </p:cNvCxnSpPr>
          <p:nvPr/>
        </p:nvCxnSpPr>
        <p:spPr>
          <a:xfrm>
            <a:off x="3646713" y="3200399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81B0A-0534-511C-8605-B04006BD14F5}"/>
              </a:ext>
            </a:extLst>
          </p:cNvPr>
          <p:cNvCxnSpPr>
            <a:cxnSpLocks/>
          </p:cNvCxnSpPr>
          <p:nvPr/>
        </p:nvCxnSpPr>
        <p:spPr>
          <a:xfrm>
            <a:off x="4082141" y="3200399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6625DC-DE81-0C63-7432-D497155EF272}"/>
              </a:ext>
            </a:extLst>
          </p:cNvPr>
          <p:cNvCxnSpPr>
            <a:cxnSpLocks/>
          </p:cNvCxnSpPr>
          <p:nvPr/>
        </p:nvCxnSpPr>
        <p:spPr>
          <a:xfrm>
            <a:off x="4517569" y="4408714"/>
            <a:ext cx="0" cy="48985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5D7D94-9082-20FC-B1F5-FAC6357AE765}"/>
              </a:ext>
            </a:extLst>
          </p:cNvPr>
          <p:cNvCxnSpPr>
            <a:cxnSpLocks/>
          </p:cNvCxnSpPr>
          <p:nvPr/>
        </p:nvCxnSpPr>
        <p:spPr>
          <a:xfrm>
            <a:off x="4952996" y="3200399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266336-0B0F-7A8D-6490-10B243AA92D2}"/>
              </a:ext>
            </a:extLst>
          </p:cNvPr>
          <p:cNvCxnSpPr>
            <a:cxnSpLocks/>
          </p:cNvCxnSpPr>
          <p:nvPr/>
        </p:nvCxnSpPr>
        <p:spPr>
          <a:xfrm>
            <a:off x="5388423" y="3811174"/>
            <a:ext cx="0" cy="108739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AA1BE-F7DF-55FA-FFCD-9F0B0D7F3D8A}"/>
              </a:ext>
            </a:extLst>
          </p:cNvPr>
          <p:cNvCxnSpPr>
            <a:cxnSpLocks/>
          </p:cNvCxnSpPr>
          <p:nvPr/>
        </p:nvCxnSpPr>
        <p:spPr>
          <a:xfrm>
            <a:off x="5823850" y="3429000"/>
            <a:ext cx="0" cy="146957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FE28DA-2FCC-75B1-BF39-2FE83A56C0AC}"/>
              </a:ext>
            </a:extLst>
          </p:cNvPr>
          <p:cNvCxnSpPr>
            <a:cxnSpLocks/>
          </p:cNvCxnSpPr>
          <p:nvPr/>
        </p:nvCxnSpPr>
        <p:spPr>
          <a:xfrm>
            <a:off x="6259279" y="3211871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019B4A-153A-DECB-454A-E3BFED14A48E}"/>
              </a:ext>
            </a:extLst>
          </p:cNvPr>
          <p:cNvCxnSpPr>
            <a:cxnSpLocks/>
          </p:cNvCxnSpPr>
          <p:nvPr/>
        </p:nvCxnSpPr>
        <p:spPr>
          <a:xfrm>
            <a:off x="6694705" y="4131128"/>
            <a:ext cx="0" cy="78435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AD701-18FA-2CBB-A1D4-45B77E199283}"/>
              </a:ext>
            </a:extLst>
          </p:cNvPr>
          <p:cNvCxnSpPr>
            <a:cxnSpLocks/>
          </p:cNvCxnSpPr>
          <p:nvPr/>
        </p:nvCxnSpPr>
        <p:spPr>
          <a:xfrm>
            <a:off x="7130132" y="3200398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50226E-D634-33EA-7F5D-E231FE54B654}"/>
              </a:ext>
            </a:extLst>
          </p:cNvPr>
          <p:cNvCxnSpPr>
            <a:cxnSpLocks/>
          </p:cNvCxnSpPr>
          <p:nvPr/>
        </p:nvCxnSpPr>
        <p:spPr>
          <a:xfrm>
            <a:off x="7554675" y="3603171"/>
            <a:ext cx="0" cy="130687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A85888-3740-8E15-5994-F82295894D13}"/>
              </a:ext>
            </a:extLst>
          </p:cNvPr>
          <p:cNvCxnSpPr>
            <a:cxnSpLocks/>
          </p:cNvCxnSpPr>
          <p:nvPr/>
        </p:nvCxnSpPr>
        <p:spPr>
          <a:xfrm>
            <a:off x="7968332" y="4500947"/>
            <a:ext cx="0" cy="39762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BE4E8-2A75-9E37-7FC5-55923F14A067}"/>
              </a:ext>
            </a:extLst>
          </p:cNvPr>
          <p:cNvCxnSpPr>
            <a:cxnSpLocks/>
          </p:cNvCxnSpPr>
          <p:nvPr/>
        </p:nvCxnSpPr>
        <p:spPr>
          <a:xfrm>
            <a:off x="8403759" y="4049483"/>
            <a:ext cx="0" cy="86055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A9F7A7-99AE-569F-5572-2FCFEF38F603}"/>
              </a:ext>
            </a:extLst>
          </p:cNvPr>
          <p:cNvCxnSpPr>
            <a:cxnSpLocks/>
          </p:cNvCxnSpPr>
          <p:nvPr/>
        </p:nvCxnSpPr>
        <p:spPr>
          <a:xfrm>
            <a:off x="8839186" y="3200398"/>
            <a:ext cx="0" cy="1698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DF03E5-7A21-CA6D-DF0F-0C8519E9888E}"/>
              </a:ext>
            </a:extLst>
          </p:cNvPr>
          <p:cNvCxnSpPr>
            <a:cxnSpLocks/>
          </p:cNvCxnSpPr>
          <p:nvPr/>
        </p:nvCxnSpPr>
        <p:spPr>
          <a:xfrm>
            <a:off x="9274614" y="4256606"/>
            <a:ext cx="0" cy="6534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7CACFB-2542-9AC9-8FED-B8E0602C3B71}"/>
              </a:ext>
            </a:extLst>
          </p:cNvPr>
          <p:cNvCxnSpPr>
            <a:cxnSpLocks/>
          </p:cNvCxnSpPr>
          <p:nvPr/>
        </p:nvCxnSpPr>
        <p:spPr>
          <a:xfrm>
            <a:off x="3646713" y="2710542"/>
            <a:ext cx="0" cy="489856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0EF41D-DA9F-659E-01BC-6100504A6341}"/>
              </a:ext>
            </a:extLst>
          </p:cNvPr>
          <p:cNvCxnSpPr>
            <a:cxnSpLocks/>
          </p:cNvCxnSpPr>
          <p:nvPr/>
        </p:nvCxnSpPr>
        <p:spPr>
          <a:xfrm>
            <a:off x="4082141" y="2253343"/>
            <a:ext cx="0" cy="947055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2822EC-1ED2-C303-8855-995BB2EE94B0}"/>
              </a:ext>
            </a:extLst>
          </p:cNvPr>
          <p:cNvCxnSpPr>
            <a:cxnSpLocks/>
          </p:cNvCxnSpPr>
          <p:nvPr/>
        </p:nvCxnSpPr>
        <p:spPr>
          <a:xfrm>
            <a:off x="4952996" y="2852057"/>
            <a:ext cx="0" cy="364669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7D9691-418F-1CB2-D340-2A1CE26DAF6E}"/>
              </a:ext>
            </a:extLst>
          </p:cNvPr>
          <p:cNvCxnSpPr>
            <a:cxnSpLocks/>
          </p:cNvCxnSpPr>
          <p:nvPr/>
        </p:nvCxnSpPr>
        <p:spPr>
          <a:xfrm>
            <a:off x="6259279" y="1883229"/>
            <a:ext cx="0" cy="1333497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5BEA18-124A-07EF-9AEC-062FF9EFBE91}"/>
              </a:ext>
            </a:extLst>
          </p:cNvPr>
          <p:cNvCxnSpPr>
            <a:cxnSpLocks/>
          </p:cNvCxnSpPr>
          <p:nvPr/>
        </p:nvCxnSpPr>
        <p:spPr>
          <a:xfrm>
            <a:off x="7130132" y="2405743"/>
            <a:ext cx="0" cy="810983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831270-0F92-E22F-B263-DCF0499DFB46}"/>
              </a:ext>
            </a:extLst>
          </p:cNvPr>
          <p:cNvCxnSpPr>
            <a:cxnSpLocks/>
          </p:cNvCxnSpPr>
          <p:nvPr/>
        </p:nvCxnSpPr>
        <p:spPr>
          <a:xfrm>
            <a:off x="8839186" y="2100943"/>
            <a:ext cx="0" cy="1099455"/>
          </a:xfrm>
          <a:prstGeom prst="line">
            <a:avLst/>
          </a:prstGeom>
          <a:ln w="19050">
            <a:solidFill>
              <a:srgbClr val="FF93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CC445-7A6A-151C-9DE6-6490EF866BB8}"/>
              </a:ext>
            </a:extLst>
          </p:cNvPr>
          <p:cNvCxnSpPr>
            <a:cxnSpLocks/>
          </p:cNvCxnSpPr>
          <p:nvPr/>
        </p:nvCxnSpPr>
        <p:spPr>
          <a:xfrm>
            <a:off x="2340429" y="3200399"/>
            <a:ext cx="7445828" cy="0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009B06-F873-9EC9-778A-C5D5EDEE4816}"/>
              </a:ext>
            </a:extLst>
          </p:cNvPr>
          <p:cNvCxnSpPr>
            <a:cxnSpLocks/>
          </p:cNvCxnSpPr>
          <p:nvPr/>
        </p:nvCxnSpPr>
        <p:spPr>
          <a:xfrm>
            <a:off x="2340429" y="4898569"/>
            <a:ext cx="74458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6B3399-0772-78AE-E9FC-0B3409D45667}"/>
                  </a:ext>
                </a:extLst>
              </p:cNvPr>
              <p:cNvSpPr txBox="1"/>
              <p:nvPr/>
            </p:nvSpPr>
            <p:spPr>
              <a:xfrm>
                <a:off x="3009909" y="3117972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6B3399-0772-78AE-E9FC-0B3409D4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9" y="3117972"/>
                <a:ext cx="43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865981-7955-256A-0870-3E588D70A267}"/>
                  </a:ext>
                </a:extLst>
              </p:cNvPr>
              <p:cNvSpPr txBox="1"/>
              <p:nvPr/>
            </p:nvSpPr>
            <p:spPr>
              <a:xfrm>
                <a:off x="4299864" y="4039381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865981-7955-256A-0870-3E588D70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64" y="4039381"/>
                <a:ext cx="43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AC04352-4664-1B28-D2EA-BED3FAD31A21}"/>
                  </a:ext>
                </a:extLst>
              </p:cNvPr>
              <p:cNvSpPr txBox="1"/>
              <p:nvPr/>
            </p:nvSpPr>
            <p:spPr>
              <a:xfrm>
                <a:off x="5159827" y="3467586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AC04352-4664-1B28-D2EA-BED3FAD3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7" y="3467586"/>
                <a:ext cx="4354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2303C3-CC76-A731-115C-4243E7257CCA}"/>
                  </a:ext>
                </a:extLst>
              </p:cNvPr>
              <p:cNvSpPr txBox="1"/>
              <p:nvPr/>
            </p:nvSpPr>
            <p:spPr>
              <a:xfrm>
                <a:off x="5617032" y="3098254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2303C3-CC76-A731-115C-4243E725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32" y="3098254"/>
                <a:ext cx="43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4B0F53-FB4D-B03A-ABF4-2D9231ADA076}"/>
                  </a:ext>
                </a:extLst>
              </p:cNvPr>
              <p:cNvSpPr txBox="1"/>
              <p:nvPr/>
            </p:nvSpPr>
            <p:spPr>
              <a:xfrm>
                <a:off x="6515101" y="378317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4B0F53-FB4D-B03A-ABF4-2D9231AD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1" y="3783175"/>
                <a:ext cx="435423" cy="369332"/>
              </a:xfrm>
              <a:prstGeom prst="rect">
                <a:avLst/>
              </a:prstGeom>
              <a:blipFill>
                <a:blip r:embed="rId8"/>
                <a:stretch>
                  <a:fillRect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AC09D0-CE3F-94B1-D566-E7394412DD5B}"/>
                  </a:ext>
                </a:extLst>
              </p:cNvPr>
              <p:cNvSpPr txBox="1"/>
              <p:nvPr/>
            </p:nvSpPr>
            <p:spPr>
              <a:xfrm>
                <a:off x="7385956" y="3255609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AC09D0-CE3F-94B1-D566-E7394412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56" y="3255609"/>
                <a:ext cx="435423" cy="369332"/>
              </a:xfrm>
              <a:prstGeom prst="rect">
                <a:avLst/>
              </a:prstGeom>
              <a:blipFill>
                <a:blip r:embed="rId9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D2E157E-EC74-7CB2-0443-272E9A498EBE}"/>
                  </a:ext>
                </a:extLst>
              </p:cNvPr>
              <p:cNvSpPr txBox="1"/>
              <p:nvPr/>
            </p:nvSpPr>
            <p:spPr>
              <a:xfrm>
                <a:off x="7783285" y="416378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D2E157E-EC74-7CB2-0443-272E9A49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85" y="4163785"/>
                <a:ext cx="435423" cy="369332"/>
              </a:xfrm>
              <a:prstGeom prst="rect">
                <a:avLst/>
              </a:prstGeom>
              <a:blipFill>
                <a:blip r:embed="rId1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4AAF95-DEBF-368C-E7A1-4DA2FA77BE69}"/>
                  </a:ext>
                </a:extLst>
              </p:cNvPr>
              <p:cNvSpPr txBox="1"/>
              <p:nvPr/>
            </p:nvSpPr>
            <p:spPr>
              <a:xfrm>
                <a:off x="8207820" y="369706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4AAF95-DEBF-368C-E7A1-4DA2FA77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20" y="3697065"/>
                <a:ext cx="435423" cy="369332"/>
              </a:xfrm>
              <a:prstGeom prst="rect">
                <a:avLst/>
              </a:prstGeom>
              <a:blipFill>
                <a:blip r:embed="rId11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411211-B73B-298F-A68F-7D8ED7010817}"/>
                  </a:ext>
                </a:extLst>
              </p:cNvPr>
              <p:cNvSpPr txBox="1"/>
              <p:nvPr/>
            </p:nvSpPr>
            <p:spPr>
              <a:xfrm>
                <a:off x="9089562" y="392848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411211-B73B-298F-A68F-7D8ED70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62" y="3928485"/>
                <a:ext cx="435423" cy="369332"/>
              </a:xfrm>
              <a:prstGeom prst="rect">
                <a:avLst/>
              </a:prstGeom>
              <a:blipFill>
                <a:blip r:embed="rId12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36C558-338F-DC81-25DB-FC40A7C16F26}"/>
                  </a:ext>
                </a:extLst>
              </p:cNvPr>
              <p:cNvSpPr txBox="1"/>
              <p:nvPr/>
            </p:nvSpPr>
            <p:spPr>
              <a:xfrm>
                <a:off x="3461661" y="235170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36C558-338F-DC81-25DB-FC40A7C1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61" y="2351705"/>
                <a:ext cx="4354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8F5413-1C35-BEAF-9D20-6069A52C4CDC}"/>
                  </a:ext>
                </a:extLst>
              </p:cNvPr>
              <p:cNvSpPr txBox="1"/>
              <p:nvPr/>
            </p:nvSpPr>
            <p:spPr>
              <a:xfrm>
                <a:off x="3897084" y="1905684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8F5413-1C35-BEAF-9D20-6069A52C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84" y="1905684"/>
                <a:ext cx="435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68134B-AAD1-7F96-7931-3B7642D829C2}"/>
                  </a:ext>
                </a:extLst>
              </p:cNvPr>
              <p:cNvSpPr txBox="1"/>
              <p:nvPr/>
            </p:nvSpPr>
            <p:spPr>
              <a:xfrm>
                <a:off x="4767943" y="2513786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68134B-AAD1-7F96-7931-3B7642D82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43" y="2513786"/>
                <a:ext cx="4354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33C60E-3C03-E57F-AD9C-9EBBA136BFDC}"/>
                  </a:ext>
                </a:extLst>
              </p:cNvPr>
              <p:cNvSpPr txBox="1"/>
              <p:nvPr/>
            </p:nvSpPr>
            <p:spPr>
              <a:xfrm>
                <a:off x="6041567" y="1515837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33C60E-3C03-E57F-AD9C-9EBBA136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567" y="1515837"/>
                <a:ext cx="4354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79E08C8-DF54-4D76-D07A-65F80CC56FBA}"/>
                  </a:ext>
                </a:extLst>
              </p:cNvPr>
              <p:cNvSpPr txBox="1"/>
              <p:nvPr/>
            </p:nvSpPr>
            <p:spPr>
              <a:xfrm>
                <a:off x="6912420" y="2068677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79E08C8-DF54-4D76-D07A-65F80CC5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0" y="2068677"/>
                <a:ext cx="435423" cy="369332"/>
              </a:xfrm>
              <a:prstGeom prst="rect">
                <a:avLst/>
              </a:prstGeom>
              <a:blipFill>
                <a:blip r:embed="rId17"/>
                <a:stretch>
                  <a:fillRect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DEEA47-6468-6A96-46C0-6D85656F142E}"/>
                  </a:ext>
                </a:extLst>
              </p:cNvPr>
              <p:cNvSpPr txBox="1"/>
              <p:nvPr/>
            </p:nvSpPr>
            <p:spPr>
              <a:xfrm>
                <a:off x="8675900" y="1793813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DEEA47-6468-6A96-46C0-6D85656F1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900" y="1793813"/>
                <a:ext cx="435423" cy="369332"/>
              </a:xfrm>
              <a:prstGeom prst="rect">
                <a:avLst/>
              </a:prstGeom>
              <a:blipFill>
                <a:blip r:embed="rId18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2CA387-A50B-E302-DE8E-9515786F5D5F}"/>
                  </a:ext>
                </a:extLst>
              </p:cNvPr>
              <p:cNvSpPr txBox="1"/>
              <p:nvPr/>
            </p:nvSpPr>
            <p:spPr>
              <a:xfrm>
                <a:off x="3428998" y="4826264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2CA387-A50B-E302-DE8E-9515786F5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8" y="4826264"/>
                <a:ext cx="4354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42CF19-0CEB-EB23-24FE-B427C3D0FF7E}"/>
                  </a:ext>
                </a:extLst>
              </p:cNvPr>
              <p:cNvSpPr txBox="1"/>
              <p:nvPr/>
            </p:nvSpPr>
            <p:spPr>
              <a:xfrm>
                <a:off x="3897083" y="4826264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42CF19-0CEB-EB23-24FE-B427C3D0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83" y="4826264"/>
                <a:ext cx="43542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0FC3EFE-95B7-8327-8C1B-B88500708C57}"/>
                  </a:ext>
                </a:extLst>
              </p:cNvPr>
              <p:cNvSpPr txBox="1"/>
              <p:nvPr/>
            </p:nvSpPr>
            <p:spPr>
              <a:xfrm>
                <a:off x="4767940" y="4815279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0FC3EFE-95B7-8327-8C1B-B8850070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40" y="4815279"/>
                <a:ext cx="43542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194C2A-CFC4-859C-61A2-86C25B5E7255}"/>
                  </a:ext>
                </a:extLst>
              </p:cNvPr>
              <p:cNvSpPr txBox="1"/>
              <p:nvPr/>
            </p:nvSpPr>
            <p:spPr>
              <a:xfrm>
                <a:off x="6074222" y="4815279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194C2A-CFC4-859C-61A2-86C25B5E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22" y="4815279"/>
                <a:ext cx="43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60718A-3F6A-7666-8A1F-21DB4AD2CCA7}"/>
                  </a:ext>
                </a:extLst>
              </p:cNvPr>
              <p:cNvSpPr txBox="1"/>
              <p:nvPr/>
            </p:nvSpPr>
            <p:spPr>
              <a:xfrm>
                <a:off x="6950517" y="4815279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60718A-3F6A-7666-8A1F-21DB4AD2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17" y="4815279"/>
                <a:ext cx="4354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3A1D9B-9080-C874-051E-1AA68EB5F880}"/>
                  </a:ext>
                </a:extLst>
              </p:cNvPr>
              <p:cNvSpPr txBox="1"/>
              <p:nvPr/>
            </p:nvSpPr>
            <p:spPr>
              <a:xfrm>
                <a:off x="8654140" y="4826263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3A1D9B-9080-C874-051E-1AA68EB5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0" y="4826263"/>
                <a:ext cx="4354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B193CF-DEF6-C282-40D9-EED5E9A96E08}"/>
                  </a:ext>
                </a:extLst>
              </p:cNvPr>
              <p:cNvSpPr txBox="1"/>
              <p:nvPr/>
            </p:nvSpPr>
            <p:spPr>
              <a:xfrm>
                <a:off x="9718216" y="4713903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B193CF-DEF6-C282-40D9-EED5E9A9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16" y="4713903"/>
                <a:ext cx="43542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CAA4BA-301F-A510-2236-E158517774AF}"/>
                  </a:ext>
                </a:extLst>
              </p:cNvPr>
              <p:cNvSpPr txBox="1"/>
              <p:nvPr/>
            </p:nvSpPr>
            <p:spPr>
              <a:xfrm>
                <a:off x="3227620" y="2721037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CAA4BA-301F-A510-2236-E1585177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620" y="2721037"/>
                <a:ext cx="43542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968FF16-A984-0A0E-F85B-764438C0592C}"/>
                  </a:ext>
                </a:extLst>
              </p:cNvPr>
              <p:cNvSpPr txBox="1"/>
              <p:nvPr/>
            </p:nvSpPr>
            <p:spPr>
              <a:xfrm>
                <a:off x="4060370" y="2416009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968FF16-A984-0A0E-F85B-764438C0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70" y="2416009"/>
                <a:ext cx="4354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49262B-1BC8-B82B-7584-2D5691EE35BB}"/>
                  </a:ext>
                </a:extLst>
              </p:cNvPr>
              <p:cNvSpPr txBox="1"/>
              <p:nvPr/>
            </p:nvSpPr>
            <p:spPr>
              <a:xfrm>
                <a:off x="4947553" y="2829470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49262B-1BC8-B82B-7584-2D5691EE3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53" y="2829470"/>
                <a:ext cx="43542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89C377-9349-A6C1-FC9B-056197660E21}"/>
                  </a:ext>
                </a:extLst>
              </p:cNvPr>
              <p:cNvSpPr txBox="1"/>
              <p:nvPr/>
            </p:nvSpPr>
            <p:spPr>
              <a:xfrm>
                <a:off x="5823848" y="2275016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89C377-9349-A6C1-FC9B-05619766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48" y="2275016"/>
                <a:ext cx="43542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73963D-4174-2E39-5FD4-9ABFC8CD04EE}"/>
                  </a:ext>
                </a:extLst>
              </p:cNvPr>
              <p:cNvSpPr txBox="1"/>
              <p:nvPr/>
            </p:nvSpPr>
            <p:spPr>
              <a:xfrm>
                <a:off x="7092036" y="2600675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73963D-4174-2E39-5FD4-9ABFC8CD0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036" y="2600675"/>
                <a:ext cx="43542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4EEC07-93DC-5145-AD8B-3157B8D9A7CF}"/>
                  </a:ext>
                </a:extLst>
              </p:cNvPr>
              <p:cNvSpPr txBox="1"/>
              <p:nvPr/>
            </p:nvSpPr>
            <p:spPr>
              <a:xfrm>
                <a:off x="8398311" y="2536371"/>
                <a:ext cx="435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93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4EEC07-93DC-5145-AD8B-3157B8D9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11" y="2536371"/>
                <a:ext cx="43542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7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Manon Shapiro</dc:creator>
  <cp:lastModifiedBy>Manon Shapiro</cp:lastModifiedBy>
  <cp:revision>1</cp:revision>
  <dcterms:created xsi:type="dcterms:W3CDTF">2022-10-22T09:38:00Z</dcterms:created>
  <dcterms:modified xsi:type="dcterms:W3CDTF">2022-10-22T09:58:13Z</dcterms:modified>
</cp:coreProperties>
</file>