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BE3C9-2A0C-4612-A7B2-655837B8AC9C}" v="14" dt="2021-12-16T11:24:1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97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人豪 鄭" userId="cfa330324e67cbc6" providerId="LiveId" clId="{C5DBE3C9-2A0C-4612-A7B2-655837B8AC9C}"/>
    <pc:docChg chg="undo custSel addSld delSld modSld">
      <pc:chgData name="人豪 鄭" userId="cfa330324e67cbc6" providerId="LiveId" clId="{C5DBE3C9-2A0C-4612-A7B2-655837B8AC9C}" dt="2021-12-16T11:24:48.111" v="820" actId="1076"/>
      <pc:docMkLst>
        <pc:docMk/>
      </pc:docMkLst>
      <pc:sldChg chg="modSp mod">
        <pc:chgData name="人豪 鄭" userId="cfa330324e67cbc6" providerId="LiveId" clId="{C5DBE3C9-2A0C-4612-A7B2-655837B8AC9C}" dt="2021-12-16T10:31:11.531" v="158" actId="20577"/>
        <pc:sldMkLst>
          <pc:docMk/>
          <pc:sldMk cId="3406810635" sldId="256"/>
        </pc:sldMkLst>
        <pc:spChg chg="mod">
          <ac:chgData name="人豪 鄭" userId="cfa330324e67cbc6" providerId="LiveId" clId="{C5DBE3C9-2A0C-4612-A7B2-655837B8AC9C}" dt="2021-12-16T10:31:11.531" v="158" actId="20577"/>
          <ac:spMkLst>
            <pc:docMk/>
            <pc:sldMk cId="3406810635" sldId="256"/>
            <ac:spMk id="3" creationId="{64811491-1C7A-435B-AC50-1921F07AA40C}"/>
          </ac:spMkLst>
        </pc:spChg>
      </pc:sldChg>
      <pc:sldChg chg="delSp modSp mod">
        <pc:chgData name="人豪 鄭" userId="cfa330324e67cbc6" providerId="LiveId" clId="{C5DBE3C9-2A0C-4612-A7B2-655837B8AC9C}" dt="2021-12-16T10:49:55.257" v="679" actId="20577"/>
        <pc:sldMkLst>
          <pc:docMk/>
          <pc:sldMk cId="252375764" sldId="257"/>
        </pc:sldMkLst>
        <pc:spChg chg="mod">
          <ac:chgData name="人豪 鄭" userId="cfa330324e67cbc6" providerId="LiveId" clId="{C5DBE3C9-2A0C-4612-A7B2-655837B8AC9C}" dt="2021-12-16T10:48:27.098" v="648" actId="20577"/>
          <ac:spMkLst>
            <pc:docMk/>
            <pc:sldMk cId="252375764" sldId="257"/>
            <ac:spMk id="5" creationId="{54A813F3-7D2B-47F9-A5B8-DDE62CEC1A46}"/>
          </ac:spMkLst>
        </pc:spChg>
        <pc:spChg chg="mod">
          <ac:chgData name="人豪 鄭" userId="cfa330324e67cbc6" providerId="LiveId" clId="{C5DBE3C9-2A0C-4612-A7B2-655837B8AC9C}" dt="2021-12-16T10:49:55.257" v="679" actId="20577"/>
          <ac:spMkLst>
            <pc:docMk/>
            <pc:sldMk cId="252375764" sldId="257"/>
            <ac:spMk id="6" creationId="{CF19BFEE-C7A4-4B05-A9FE-7DDC16946B5E}"/>
          </ac:spMkLst>
        </pc:spChg>
        <pc:picChg chg="del">
          <ac:chgData name="人豪 鄭" userId="cfa330324e67cbc6" providerId="LiveId" clId="{C5DBE3C9-2A0C-4612-A7B2-655837B8AC9C}" dt="2021-12-16T10:48:35.058" v="649" actId="478"/>
          <ac:picMkLst>
            <pc:docMk/>
            <pc:sldMk cId="252375764" sldId="257"/>
            <ac:picMk id="2050" creationId="{14C4585F-6A02-4875-9E31-3096C3ECD60C}"/>
          </ac:picMkLst>
        </pc:picChg>
        <pc:picChg chg="del">
          <ac:chgData name="人豪 鄭" userId="cfa330324e67cbc6" providerId="LiveId" clId="{C5DBE3C9-2A0C-4612-A7B2-655837B8AC9C}" dt="2021-12-16T10:48:35.058" v="649" actId="478"/>
          <ac:picMkLst>
            <pc:docMk/>
            <pc:sldMk cId="252375764" sldId="257"/>
            <ac:picMk id="2052" creationId="{C8792658-379A-414E-9017-979E23A163F0}"/>
          </ac:picMkLst>
        </pc:picChg>
      </pc:sldChg>
      <pc:sldChg chg="addSp delSp modSp mod chgLayout">
        <pc:chgData name="人豪 鄭" userId="cfa330324e67cbc6" providerId="LiveId" clId="{C5DBE3C9-2A0C-4612-A7B2-655837B8AC9C}" dt="2021-12-16T10:51:07.729" v="695" actId="478"/>
        <pc:sldMkLst>
          <pc:docMk/>
          <pc:sldMk cId="3883626859" sldId="258"/>
        </pc:sldMkLst>
        <pc:spChg chg="mod ord">
          <ac:chgData name="人豪 鄭" userId="cfa330324e67cbc6" providerId="LiveId" clId="{C5DBE3C9-2A0C-4612-A7B2-655837B8AC9C}" dt="2021-12-16T10:46:19.462" v="580" actId="700"/>
          <ac:spMkLst>
            <pc:docMk/>
            <pc:sldMk cId="3883626859" sldId="258"/>
            <ac:spMk id="5" creationId="{54A813F3-7D2B-47F9-A5B8-DDE62CEC1A46}"/>
          </ac:spMkLst>
        </pc:spChg>
        <pc:spChg chg="mod ord">
          <ac:chgData name="人豪 鄭" userId="cfa330324e67cbc6" providerId="LiveId" clId="{C5DBE3C9-2A0C-4612-A7B2-655837B8AC9C}" dt="2021-12-16T10:51:03.576" v="694" actId="20577"/>
          <ac:spMkLst>
            <pc:docMk/>
            <pc:sldMk cId="3883626859" sldId="258"/>
            <ac:spMk id="6" creationId="{CF19BFEE-C7A4-4B05-A9FE-7DDC16946B5E}"/>
          </ac:spMkLst>
        </pc:spChg>
        <pc:picChg chg="mod">
          <ac:chgData name="人豪 鄭" userId="cfa330324e67cbc6" providerId="LiveId" clId="{C5DBE3C9-2A0C-4612-A7B2-655837B8AC9C}" dt="2021-12-16T10:46:02.087" v="573" actId="14100"/>
          <ac:picMkLst>
            <pc:docMk/>
            <pc:sldMk cId="3883626859" sldId="258"/>
            <ac:picMk id="7" creationId="{71E833EB-C305-4D48-B242-DDDE67DE972B}"/>
          </ac:picMkLst>
        </pc:picChg>
        <pc:picChg chg="add del mod">
          <ac:chgData name="人豪 鄭" userId="cfa330324e67cbc6" providerId="LiveId" clId="{C5DBE3C9-2A0C-4612-A7B2-655837B8AC9C}" dt="2021-12-16T10:50:06.499" v="681" actId="478"/>
          <ac:picMkLst>
            <pc:docMk/>
            <pc:sldMk cId="3883626859" sldId="258"/>
            <ac:picMk id="15" creationId="{5136B0DB-EAAD-4651-ADDA-0AFF0CEEE7B7}"/>
          </ac:picMkLst>
        </pc:picChg>
        <pc:picChg chg="mod">
          <ac:chgData name="人豪 鄭" userId="cfa330324e67cbc6" providerId="LiveId" clId="{C5DBE3C9-2A0C-4612-A7B2-655837B8AC9C}" dt="2021-12-16T10:46:05.829" v="575" actId="14100"/>
          <ac:picMkLst>
            <pc:docMk/>
            <pc:sldMk cId="3883626859" sldId="258"/>
            <ac:picMk id="19" creationId="{E6F871B6-F2B2-427B-99E5-4BFFD52AAF11}"/>
          </ac:picMkLst>
        </pc:picChg>
        <pc:picChg chg="del mod">
          <ac:chgData name="人豪 鄭" userId="cfa330324e67cbc6" providerId="LiveId" clId="{C5DBE3C9-2A0C-4612-A7B2-655837B8AC9C}" dt="2021-12-16T10:51:07.729" v="695" actId="478"/>
          <ac:picMkLst>
            <pc:docMk/>
            <pc:sldMk cId="3883626859" sldId="258"/>
            <ac:picMk id="1026" creationId="{EF58489A-CA31-4870-83F4-6F6DC061817C}"/>
          </ac:picMkLst>
        </pc:picChg>
      </pc:sldChg>
      <pc:sldChg chg="del">
        <pc:chgData name="人豪 鄭" userId="cfa330324e67cbc6" providerId="LiveId" clId="{C5DBE3C9-2A0C-4612-A7B2-655837B8AC9C}" dt="2021-12-16T10:31:36.478" v="160" actId="47"/>
        <pc:sldMkLst>
          <pc:docMk/>
          <pc:sldMk cId="1411002742" sldId="259"/>
        </pc:sldMkLst>
      </pc:sldChg>
      <pc:sldChg chg="del">
        <pc:chgData name="人豪 鄭" userId="cfa330324e67cbc6" providerId="LiveId" clId="{C5DBE3C9-2A0C-4612-A7B2-655837B8AC9C}" dt="2021-12-16T10:31:37.263" v="161" actId="47"/>
        <pc:sldMkLst>
          <pc:docMk/>
          <pc:sldMk cId="3468365280" sldId="260"/>
        </pc:sldMkLst>
      </pc:sldChg>
      <pc:sldChg chg="addSp delSp modSp del mod setBg modClrScheme chgLayout">
        <pc:chgData name="人豪 鄭" userId="cfa330324e67cbc6" providerId="LiveId" clId="{C5DBE3C9-2A0C-4612-A7B2-655837B8AC9C}" dt="2021-12-16T10:39:31.575" v="327" actId="47"/>
        <pc:sldMkLst>
          <pc:docMk/>
          <pc:sldMk cId="67675051" sldId="261"/>
        </pc:sldMkLst>
        <pc:spChg chg="del mod ord">
          <ac:chgData name="人豪 鄭" userId="cfa330324e67cbc6" providerId="LiveId" clId="{C5DBE3C9-2A0C-4612-A7B2-655837B8AC9C}" dt="2021-12-16T10:33:37.915" v="179" actId="478"/>
          <ac:spMkLst>
            <pc:docMk/>
            <pc:sldMk cId="67675051" sldId="261"/>
            <ac:spMk id="2" creationId="{764C668B-7D6D-4F50-8C48-F1C237B6E5C4}"/>
          </ac:spMkLst>
        </pc:spChg>
        <pc:spChg chg="add del mod ord">
          <ac:chgData name="人豪 鄭" userId="cfa330324e67cbc6" providerId="LiveId" clId="{C5DBE3C9-2A0C-4612-A7B2-655837B8AC9C}" dt="2021-12-16T10:32:35.059" v="165" actId="700"/>
          <ac:spMkLst>
            <pc:docMk/>
            <pc:sldMk cId="67675051" sldId="261"/>
            <ac:spMk id="3" creationId="{DB3C1A46-289C-4673-880B-36B586D23911}"/>
          </ac:spMkLst>
        </pc:spChg>
        <pc:spChg chg="add del mod ord">
          <ac:chgData name="人豪 鄭" userId="cfa330324e67cbc6" providerId="LiveId" clId="{C5DBE3C9-2A0C-4612-A7B2-655837B8AC9C}" dt="2021-12-16T10:33:35.761" v="178" actId="478"/>
          <ac:spMkLst>
            <pc:docMk/>
            <pc:sldMk cId="67675051" sldId="261"/>
            <ac:spMk id="4" creationId="{5A48C6E7-502F-42C2-9905-3626A64BB6B8}"/>
          </ac:spMkLst>
        </pc:spChg>
        <pc:spChg chg="add del">
          <ac:chgData name="人豪 鄭" userId="cfa330324e67cbc6" providerId="LiveId" clId="{C5DBE3C9-2A0C-4612-A7B2-655837B8AC9C}" dt="2021-12-16T10:32:54.363" v="167" actId="26606"/>
          <ac:spMkLst>
            <pc:docMk/>
            <pc:sldMk cId="67675051" sldId="261"/>
            <ac:spMk id="9" creationId="{278BC618-3289-4C64-902D-506AF437E6A7}"/>
          </ac:spMkLst>
        </pc:spChg>
        <pc:spChg chg="add del mod ord">
          <ac:chgData name="人豪 鄭" userId="cfa330324e67cbc6" providerId="LiveId" clId="{C5DBE3C9-2A0C-4612-A7B2-655837B8AC9C}" dt="2021-12-16T10:33:43.004" v="180" actId="700"/>
          <ac:spMkLst>
            <pc:docMk/>
            <pc:sldMk cId="67675051" sldId="261"/>
            <ac:spMk id="10" creationId="{E6579775-21AA-4D1A-86C4-5548E2EC5752}"/>
          </ac:spMkLst>
        </pc:spChg>
        <pc:spChg chg="add del mod ord">
          <ac:chgData name="人豪 鄭" userId="cfa330324e67cbc6" providerId="LiveId" clId="{C5DBE3C9-2A0C-4612-A7B2-655837B8AC9C}" dt="2021-12-16T10:33:52.779" v="181" actId="700"/>
          <ac:spMkLst>
            <pc:docMk/>
            <pc:sldMk cId="67675051" sldId="261"/>
            <ac:spMk id="12" creationId="{B632597C-05B4-4102-9A61-C8EF5DC5E90A}"/>
          </ac:spMkLst>
        </pc:spChg>
        <pc:spChg chg="add del mod ord">
          <ac:chgData name="人豪 鄭" userId="cfa330324e67cbc6" providerId="LiveId" clId="{C5DBE3C9-2A0C-4612-A7B2-655837B8AC9C}" dt="2021-12-16T10:33:52.779" v="181" actId="700"/>
          <ac:spMkLst>
            <pc:docMk/>
            <pc:sldMk cId="67675051" sldId="261"/>
            <ac:spMk id="14" creationId="{41919595-0B4C-46DE-930E-AB98329E626F}"/>
          </ac:spMkLst>
        </pc:spChg>
        <pc:spChg chg="add del">
          <ac:chgData name="人豪 鄭" userId="cfa330324e67cbc6" providerId="LiveId" clId="{C5DBE3C9-2A0C-4612-A7B2-655837B8AC9C}" dt="2021-12-16T10:32:55.634" v="169" actId="26606"/>
          <ac:spMkLst>
            <pc:docMk/>
            <pc:sldMk cId="67675051" sldId="261"/>
            <ac:spMk id="16" creationId="{EE002732-CBB5-405C-BDDC-37C39BF6E9E0}"/>
          </ac:spMkLst>
        </pc:spChg>
        <pc:spChg chg="add del">
          <ac:chgData name="人豪 鄭" userId="cfa330324e67cbc6" providerId="LiveId" clId="{C5DBE3C9-2A0C-4612-A7B2-655837B8AC9C}" dt="2021-12-16T10:32:55.634" v="169" actId="26606"/>
          <ac:spMkLst>
            <pc:docMk/>
            <pc:sldMk cId="67675051" sldId="261"/>
            <ac:spMk id="17" creationId="{3AA492AF-9B08-416A-9BEC-1EC284C5B2B6}"/>
          </ac:spMkLst>
        </pc:spChg>
        <pc:spChg chg="add del">
          <ac:chgData name="人豪 鄭" userId="cfa330324e67cbc6" providerId="LiveId" clId="{C5DBE3C9-2A0C-4612-A7B2-655837B8AC9C}" dt="2021-12-16T10:32:55.634" v="169" actId="26606"/>
          <ac:spMkLst>
            <pc:docMk/>
            <pc:sldMk cId="67675051" sldId="261"/>
            <ac:spMk id="18" creationId="{CBAE770C-2B15-4943-A508-EA2408AB98E4}"/>
          </ac:spMkLst>
        </pc:spChg>
        <pc:spChg chg="add del mod ord">
          <ac:chgData name="人豪 鄭" userId="cfa330324e67cbc6" providerId="LiveId" clId="{C5DBE3C9-2A0C-4612-A7B2-655837B8AC9C}" dt="2021-12-16T10:33:52.779" v="181" actId="700"/>
          <ac:spMkLst>
            <pc:docMk/>
            <pc:sldMk cId="67675051" sldId="261"/>
            <ac:spMk id="19" creationId="{34755201-B132-4681-9AD0-BF5ED018E172}"/>
          </ac:spMkLst>
        </pc:spChg>
        <pc:spChg chg="add del">
          <ac:chgData name="人豪 鄭" userId="cfa330324e67cbc6" providerId="LiveId" clId="{C5DBE3C9-2A0C-4612-A7B2-655837B8AC9C}" dt="2021-12-16T10:32:58.441" v="171" actId="26606"/>
          <ac:spMkLst>
            <pc:docMk/>
            <pc:sldMk cId="67675051" sldId="261"/>
            <ac:spMk id="20" creationId="{52723366-C73B-4ED6-ADEF-29911C6BC55F}"/>
          </ac:spMkLst>
        </pc:spChg>
        <pc:spChg chg="add del">
          <ac:chgData name="人豪 鄭" userId="cfa330324e67cbc6" providerId="LiveId" clId="{C5DBE3C9-2A0C-4612-A7B2-655837B8AC9C}" dt="2021-12-16T10:32:58.441" v="171" actId="26606"/>
          <ac:spMkLst>
            <pc:docMk/>
            <pc:sldMk cId="67675051" sldId="261"/>
            <ac:spMk id="21" creationId="{847A4152-8E41-4D1C-B88C-57C5C430A69E}"/>
          </ac:spMkLst>
        </pc:spChg>
        <pc:spChg chg="add del">
          <ac:chgData name="人豪 鄭" userId="cfa330324e67cbc6" providerId="LiveId" clId="{C5DBE3C9-2A0C-4612-A7B2-655837B8AC9C}" dt="2021-12-16T10:32:58.441" v="171" actId="26606"/>
          <ac:spMkLst>
            <pc:docMk/>
            <pc:sldMk cId="67675051" sldId="261"/>
            <ac:spMk id="22" creationId="{999F76F5-72D4-4814-9169-8F535AEEB809}"/>
          </ac:spMkLst>
        </pc:spChg>
        <pc:spChg chg="add del">
          <ac:chgData name="人豪 鄭" userId="cfa330324e67cbc6" providerId="LiveId" clId="{C5DBE3C9-2A0C-4612-A7B2-655837B8AC9C}" dt="2021-12-16T10:32:58.441" v="171" actId="26606"/>
          <ac:spMkLst>
            <pc:docMk/>
            <pc:sldMk cId="67675051" sldId="261"/>
            <ac:spMk id="23" creationId="{C6202988-4466-42C5-B33A-AFABF051B4FE}"/>
          </ac:spMkLst>
        </pc:spChg>
        <pc:spChg chg="add del mod ord">
          <ac:chgData name="人豪 鄭" userId="cfa330324e67cbc6" providerId="LiveId" clId="{C5DBE3C9-2A0C-4612-A7B2-655837B8AC9C}" dt="2021-12-16T10:35:12.594" v="283" actId="20577"/>
          <ac:spMkLst>
            <pc:docMk/>
            <pc:sldMk cId="67675051" sldId="261"/>
            <ac:spMk id="24" creationId="{9DC56490-AF34-4397-A012-1E0CCDF60000}"/>
          </ac:spMkLst>
        </pc:spChg>
        <pc:spChg chg="add del mod ord">
          <ac:chgData name="人豪 鄭" userId="cfa330324e67cbc6" providerId="LiveId" clId="{C5DBE3C9-2A0C-4612-A7B2-655837B8AC9C}" dt="2021-12-16T10:33:55.401" v="182" actId="478"/>
          <ac:spMkLst>
            <pc:docMk/>
            <pc:sldMk cId="67675051" sldId="261"/>
            <ac:spMk id="25" creationId="{E36B75C6-B2FD-4046-A19A-23EBE2BCB35E}"/>
          </ac:spMkLst>
        </pc:spChg>
        <pc:spChg chg="add mod ord">
          <ac:chgData name="人豪 鄭" userId="cfa330324e67cbc6" providerId="LiveId" clId="{C5DBE3C9-2A0C-4612-A7B2-655837B8AC9C}" dt="2021-12-16T10:35:41.057" v="321" actId="20577"/>
          <ac:spMkLst>
            <pc:docMk/>
            <pc:sldMk cId="67675051" sldId="261"/>
            <ac:spMk id="26" creationId="{C4D12FB4-205F-49CD-B99D-D673B6705762}"/>
          </ac:spMkLst>
        </pc:spChg>
        <pc:picChg chg="add mod">
          <ac:chgData name="人豪 鄭" userId="cfa330324e67cbc6" providerId="LiveId" clId="{C5DBE3C9-2A0C-4612-A7B2-655837B8AC9C}" dt="2021-12-16T10:34:10.918" v="184" actId="14100"/>
          <ac:picMkLst>
            <pc:docMk/>
            <pc:sldMk cId="67675051" sldId="261"/>
            <ac:picMk id="6" creationId="{182FABA4-FB6C-4DA9-A558-F1A117B9A4B1}"/>
          </ac:picMkLst>
        </pc:picChg>
        <pc:picChg chg="add del">
          <ac:chgData name="人豪 鄭" userId="cfa330324e67cbc6" providerId="LiveId" clId="{C5DBE3C9-2A0C-4612-A7B2-655837B8AC9C}" dt="2021-12-16T10:33:06.020" v="173" actId="478"/>
          <ac:picMkLst>
            <pc:docMk/>
            <pc:sldMk cId="67675051" sldId="261"/>
            <ac:picMk id="8" creationId="{EA162410-CE00-47F0-98F2-2822047B863E}"/>
          </ac:picMkLst>
        </pc:picChg>
        <pc:picChg chg="add del">
          <ac:chgData name="人豪 鄭" userId="cfa330324e67cbc6" providerId="LiveId" clId="{C5DBE3C9-2A0C-4612-A7B2-655837B8AC9C}" dt="2021-12-16T10:32:54.363" v="167" actId="26606"/>
          <ac:picMkLst>
            <pc:docMk/>
            <pc:sldMk cId="67675051" sldId="261"/>
            <ac:picMk id="11" creationId="{133D31B1-9C37-4542-80D3-7B54026F28EE}"/>
          </ac:picMkLst>
        </pc:picChg>
        <pc:cxnChg chg="add del">
          <ac:chgData name="人豪 鄭" userId="cfa330324e67cbc6" providerId="LiveId" clId="{C5DBE3C9-2A0C-4612-A7B2-655837B8AC9C}" dt="2021-12-16T10:32:54.363" v="167" actId="26606"/>
          <ac:cxnSpMkLst>
            <pc:docMk/>
            <pc:sldMk cId="67675051" sldId="261"/>
            <ac:cxnSpMk id="13" creationId="{10D273FA-71CB-4AEB-8F60-67AB3375E398}"/>
          </ac:cxnSpMkLst>
        </pc:cxnChg>
        <pc:cxnChg chg="add del">
          <ac:chgData name="人豪 鄭" userId="cfa330324e67cbc6" providerId="LiveId" clId="{C5DBE3C9-2A0C-4612-A7B2-655837B8AC9C}" dt="2021-12-16T10:32:55.634" v="169" actId="26606"/>
          <ac:cxnSpMkLst>
            <pc:docMk/>
            <pc:sldMk cId="67675051" sldId="261"/>
            <ac:cxnSpMk id="15" creationId="{7955E33A-07BE-426F-B937-739F88BFB02F}"/>
          </ac:cxnSpMkLst>
        </pc:cxnChg>
      </pc:sldChg>
      <pc:sldChg chg="del">
        <pc:chgData name="人豪 鄭" userId="cfa330324e67cbc6" providerId="LiveId" clId="{C5DBE3C9-2A0C-4612-A7B2-655837B8AC9C}" dt="2021-12-16T10:31:35.562" v="159" actId="47"/>
        <pc:sldMkLst>
          <pc:docMk/>
          <pc:sldMk cId="2143793221" sldId="262"/>
        </pc:sldMkLst>
      </pc:sldChg>
      <pc:sldChg chg="addSp delSp modSp add mod setBg">
        <pc:chgData name="人豪 鄭" userId="cfa330324e67cbc6" providerId="LiveId" clId="{C5DBE3C9-2A0C-4612-A7B2-655837B8AC9C}" dt="2021-12-16T10:40:22.818" v="347" actId="22"/>
        <pc:sldMkLst>
          <pc:docMk/>
          <pc:sldMk cId="2647024478" sldId="262"/>
        </pc:sldMkLst>
        <pc:spChg chg="mod">
          <ac:chgData name="人豪 鄭" userId="cfa330324e67cbc6" providerId="LiveId" clId="{C5DBE3C9-2A0C-4612-A7B2-655837B8AC9C}" dt="2021-12-16T10:40:19.129" v="345" actId="20577"/>
          <ac:spMkLst>
            <pc:docMk/>
            <pc:sldMk cId="2647024478" sldId="262"/>
            <ac:spMk id="26" creationId="{C4D12FB4-205F-49CD-B99D-D673B6705762}"/>
          </ac:spMkLst>
        </pc:spChg>
        <pc:picChg chg="add mod">
          <ac:chgData name="人豪 鄭" userId="cfa330324e67cbc6" providerId="LiveId" clId="{C5DBE3C9-2A0C-4612-A7B2-655837B8AC9C}" dt="2021-12-16T10:39:27.948" v="326" actId="14100"/>
          <ac:picMkLst>
            <pc:docMk/>
            <pc:sldMk cId="2647024478" sldId="262"/>
            <ac:picMk id="3" creationId="{A09C72E4-F8CC-4B90-87B1-5C09F58827FE}"/>
          </ac:picMkLst>
        </pc:picChg>
        <pc:picChg chg="add del">
          <ac:chgData name="人豪 鄭" userId="cfa330324e67cbc6" providerId="LiveId" clId="{C5DBE3C9-2A0C-4612-A7B2-655837B8AC9C}" dt="2021-12-16T10:40:22.818" v="347" actId="22"/>
          <ac:picMkLst>
            <pc:docMk/>
            <pc:sldMk cId="2647024478" sldId="262"/>
            <ac:picMk id="5" creationId="{B2135936-AE19-4201-9616-497D418D0EC8}"/>
          </ac:picMkLst>
        </pc:picChg>
        <pc:picChg chg="del">
          <ac:chgData name="人豪 鄭" userId="cfa330324e67cbc6" providerId="LiveId" clId="{C5DBE3C9-2A0C-4612-A7B2-655837B8AC9C}" dt="2021-12-16T10:39:18.425" v="324" actId="478"/>
          <ac:picMkLst>
            <pc:docMk/>
            <pc:sldMk cId="2647024478" sldId="262"/>
            <ac:picMk id="6" creationId="{182FABA4-FB6C-4DA9-A558-F1A117B9A4B1}"/>
          </ac:picMkLst>
        </pc:picChg>
      </pc:sldChg>
      <pc:sldChg chg="addSp delSp modSp add mod">
        <pc:chgData name="人豪 鄭" userId="cfa330324e67cbc6" providerId="LiveId" clId="{C5DBE3C9-2A0C-4612-A7B2-655837B8AC9C}" dt="2021-12-16T10:43:02.641" v="396" actId="1076"/>
        <pc:sldMkLst>
          <pc:docMk/>
          <pc:sldMk cId="1782404124" sldId="263"/>
        </pc:sldMkLst>
        <pc:spChg chg="mod">
          <ac:chgData name="人豪 鄭" userId="cfa330324e67cbc6" providerId="LiveId" clId="{C5DBE3C9-2A0C-4612-A7B2-655837B8AC9C}" dt="2021-12-16T10:40:32.738" v="372" actId="20577"/>
          <ac:spMkLst>
            <pc:docMk/>
            <pc:sldMk cId="1782404124" sldId="263"/>
            <ac:spMk id="26" creationId="{C4D12FB4-205F-49CD-B99D-D673B6705762}"/>
          </ac:spMkLst>
        </pc:spChg>
        <pc:picChg chg="del">
          <ac:chgData name="人豪 鄭" userId="cfa330324e67cbc6" providerId="LiveId" clId="{C5DBE3C9-2A0C-4612-A7B2-655837B8AC9C}" dt="2021-12-16T10:40:35.737" v="373" actId="478"/>
          <ac:picMkLst>
            <pc:docMk/>
            <pc:sldMk cId="1782404124" sldId="263"/>
            <ac:picMk id="3" creationId="{A09C72E4-F8CC-4B90-87B1-5C09F58827FE}"/>
          </ac:picMkLst>
        </pc:picChg>
        <pc:picChg chg="add mod modCrop">
          <ac:chgData name="人豪 鄭" userId="cfa330324e67cbc6" providerId="LiveId" clId="{C5DBE3C9-2A0C-4612-A7B2-655837B8AC9C}" dt="2021-12-16T10:43:02.641" v="396" actId="1076"/>
          <ac:picMkLst>
            <pc:docMk/>
            <pc:sldMk cId="1782404124" sldId="263"/>
            <ac:picMk id="4" creationId="{64A82E0B-A599-4151-A522-0AF0E83367A3}"/>
          </ac:picMkLst>
        </pc:picChg>
        <pc:picChg chg="add mod">
          <ac:chgData name="人豪 鄭" userId="cfa330324e67cbc6" providerId="LiveId" clId="{C5DBE3C9-2A0C-4612-A7B2-655837B8AC9C}" dt="2021-12-16T10:43:00.044" v="395" actId="1076"/>
          <ac:picMkLst>
            <pc:docMk/>
            <pc:sldMk cId="1782404124" sldId="263"/>
            <ac:picMk id="6" creationId="{70B8F085-E778-4CB7-A80C-8D97A7979A57}"/>
          </ac:picMkLst>
        </pc:picChg>
      </pc:sldChg>
      <pc:sldChg chg="del">
        <pc:chgData name="人豪 鄭" userId="cfa330324e67cbc6" providerId="LiveId" clId="{C5DBE3C9-2A0C-4612-A7B2-655837B8AC9C}" dt="2021-12-16T10:31:38.462" v="162" actId="47"/>
        <pc:sldMkLst>
          <pc:docMk/>
          <pc:sldMk cId="2978944451" sldId="263"/>
        </pc:sldMkLst>
      </pc:sldChg>
      <pc:sldChg chg="delSp modSp add mod">
        <pc:chgData name="人豪 鄭" userId="cfa330324e67cbc6" providerId="LiveId" clId="{C5DBE3C9-2A0C-4612-A7B2-655837B8AC9C}" dt="2021-12-16T10:51:58.634" v="742" actId="20577"/>
        <pc:sldMkLst>
          <pc:docMk/>
          <pc:sldMk cId="2320888626" sldId="264"/>
        </pc:sldMkLst>
        <pc:spChg chg="mod">
          <ac:chgData name="人豪 鄭" userId="cfa330324e67cbc6" providerId="LiveId" clId="{C5DBE3C9-2A0C-4612-A7B2-655837B8AC9C}" dt="2021-12-16T10:45:02.418" v="569" actId="20577"/>
          <ac:spMkLst>
            <pc:docMk/>
            <pc:sldMk cId="2320888626" sldId="264"/>
            <ac:spMk id="24" creationId="{9DC56490-AF34-4397-A012-1E0CCDF60000}"/>
          </ac:spMkLst>
        </pc:spChg>
        <pc:spChg chg="mod">
          <ac:chgData name="人豪 鄭" userId="cfa330324e67cbc6" providerId="LiveId" clId="{C5DBE3C9-2A0C-4612-A7B2-655837B8AC9C}" dt="2021-12-16T10:51:58.634" v="742" actId="20577"/>
          <ac:spMkLst>
            <pc:docMk/>
            <pc:sldMk cId="2320888626" sldId="264"/>
            <ac:spMk id="26" creationId="{C4D12FB4-205F-49CD-B99D-D673B6705762}"/>
          </ac:spMkLst>
        </pc:spChg>
        <pc:picChg chg="del">
          <ac:chgData name="人豪 鄭" userId="cfa330324e67cbc6" providerId="LiveId" clId="{C5DBE3C9-2A0C-4612-A7B2-655837B8AC9C}" dt="2021-12-16T10:43:07.969" v="398" actId="478"/>
          <ac:picMkLst>
            <pc:docMk/>
            <pc:sldMk cId="2320888626" sldId="264"/>
            <ac:picMk id="4" creationId="{64A82E0B-A599-4151-A522-0AF0E83367A3}"/>
          </ac:picMkLst>
        </pc:picChg>
        <pc:picChg chg="del">
          <ac:chgData name="人豪 鄭" userId="cfa330324e67cbc6" providerId="LiveId" clId="{C5DBE3C9-2A0C-4612-A7B2-655837B8AC9C}" dt="2021-12-16T10:43:08.313" v="399" actId="478"/>
          <ac:picMkLst>
            <pc:docMk/>
            <pc:sldMk cId="2320888626" sldId="264"/>
            <ac:picMk id="6" creationId="{70B8F085-E778-4CB7-A80C-8D97A7979A57}"/>
          </ac:picMkLst>
        </pc:picChg>
      </pc:sldChg>
      <pc:sldChg chg="modSp add mod">
        <pc:chgData name="人豪 鄭" userId="cfa330324e67cbc6" providerId="LiveId" clId="{C5DBE3C9-2A0C-4612-A7B2-655837B8AC9C}" dt="2021-12-16T11:10:26.237" v="773"/>
        <pc:sldMkLst>
          <pc:docMk/>
          <pc:sldMk cId="1112576277" sldId="265"/>
        </pc:sldMkLst>
        <pc:spChg chg="mod">
          <ac:chgData name="人豪 鄭" userId="cfa330324e67cbc6" providerId="LiveId" clId="{C5DBE3C9-2A0C-4612-A7B2-655837B8AC9C}" dt="2021-12-16T11:09:25.730" v="756" actId="20577"/>
          <ac:spMkLst>
            <pc:docMk/>
            <pc:sldMk cId="1112576277" sldId="265"/>
            <ac:spMk id="5" creationId="{54A813F3-7D2B-47F9-A5B8-DDE62CEC1A46}"/>
          </ac:spMkLst>
        </pc:spChg>
        <pc:spChg chg="mod">
          <ac:chgData name="人豪 鄭" userId="cfa330324e67cbc6" providerId="LiveId" clId="{C5DBE3C9-2A0C-4612-A7B2-655837B8AC9C}" dt="2021-12-16T11:10:26.237" v="773"/>
          <ac:spMkLst>
            <pc:docMk/>
            <pc:sldMk cId="1112576277" sldId="265"/>
            <ac:spMk id="6" creationId="{CF19BFEE-C7A4-4B05-A9FE-7DDC16946B5E}"/>
          </ac:spMkLst>
        </pc:spChg>
      </pc:sldChg>
      <pc:sldChg chg="addSp delSp modSp new mod">
        <pc:chgData name="人豪 鄭" userId="cfa330324e67cbc6" providerId="LiveId" clId="{C5DBE3C9-2A0C-4612-A7B2-655837B8AC9C}" dt="2021-12-16T11:24:01.219" v="796" actId="1076"/>
        <pc:sldMkLst>
          <pc:docMk/>
          <pc:sldMk cId="2258729051" sldId="266"/>
        </pc:sldMkLst>
        <pc:spChg chg="del">
          <ac:chgData name="人豪 鄭" userId="cfa330324e67cbc6" providerId="LiveId" clId="{C5DBE3C9-2A0C-4612-A7B2-655837B8AC9C}" dt="2021-12-16T11:23:29.024" v="775" actId="478"/>
          <ac:spMkLst>
            <pc:docMk/>
            <pc:sldMk cId="2258729051" sldId="266"/>
            <ac:spMk id="2" creationId="{4F501262-4F8D-4189-8967-59F47BFC7333}"/>
          </ac:spMkLst>
        </pc:spChg>
        <pc:spChg chg="del">
          <ac:chgData name="人豪 鄭" userId="cfa330324e67cbc6" providerId="LiveId" clId="{C5DBE3C9-2A0C-4612-A7B2-655837B8AC9C}" dt="2021-12-16T11:23:29.832" v="776" actId="478"/>
          <ac:spMkLst>
            <pc:docMk/>
            <pc:sldMk cId="2258729051" sldId="266"/>
            <ac:spMk id="3" creationId="{30A50A73-0A11-474F-B98C-450EAFBDFF07}"/>
          </ac:spMkLst>
        </pc:spChg>
        <pc:spChg chg="del">
          <ac:chgData name="人豪 鄭" userId="cfa330324e67cbc6" providerId="LiveId" clId="{C5DBE3C9-2A0C-4612-A7B2-655837B8AC9C}" dt="2021-12-16T11:23:30.776" v="777" actId="478"/>
          <ac:spMkLst>
            <pc:docMk/>
            <pc:sldMk cId="2258729051" sldId="266"/>
            <ac:spMk id="4" creationId="{65C012AD-F9CC-479D-B92C-6B8EDC46554F}"/>
          </ac:spMkLst>
        </pc:spChg>
        <pc:picChg chg="add del mod">
          <ac:chgData name="人豪 鄭" userId="cfa330324e67cbc6" providerId="LiveId" clId="{C5DBE3C9-2A0C-4612-A7B2-655837B8AC9C}" dt="2021-12-16T11:23:54.136" v="793" actId="478"/>
          <ac:picMkLst>
            <pc:docMk/>
            <pc:sldMk cId="2258729051" sldId="266"/>
            <ac:picMk id="6" creationId="{D6C72ADE-9D34-4284-BB26-45B14730F20F}"/>
          </ac:picMkLst>
        </pc:picChg>
        <pc:picChg chg="add del mod">
          <ac:chgData name="人豪 鄭" userId="cfa330324e67cbc6" providerId="LiveId" clId="{C5DBE3C9-2A0C-4612-A7B2-655837B8AC9C}" dt="2021-12-16T11:23:53.808" v="792" actId="478"/>
          <ac:picMkLst>
            <pc:docMk/>
            <pc:sldMk cId="2258729051" sldId="266"/>
            <ac:picMk id="8" creationId="{40925A8C-9BE7-4329-B1EB-9A5655835A52}"/>
          </ac:picMkLst>
        </pc:picChg>
        <pc:picChg chg="add del mod">
          <ac:chgData name="人豪 鄭" userId="cfa330324e67cbc6" providerId="LiveId" clId="{C5DBE3C9-2A0C-4612-A7B2-655837B8AC9C}" dt="2021-12-16T11:23:53.224" v="791" actId="478"/>
          <ac:picMkLst>
            <pc:docMk/>
            <pc:sldMk cId="2258729051" sldId="266"/>
            <ac:picMk id="10" creationId="{C6A4914F-4621-4B8B-9782-9E48C2F03490}"/>
          </ac:picMkLst>
        </pc:picChg>
        <pc:picChg chg="add mod">
          <ac:chgData name="人豪 鄭" userId="cfa330324e67cbc6" providerId="LiveId" clId="{C5DBE3C9-2A0C-4612-A7B2-655837B8AC9C}" dt="2021-12-16T11:24:01.219" v="796" actId="1076"/>
          <ac:picMkLst>
            <pc:docMk/>
            <pc:sldMk cId="2258729051" sldId="266"/>
            <ac:picMk id="12" creationId="{71C56418-BDC5-42C5-BC1A-DA7017651C38}"/>
          </ac:picMkLst>
        </pc:picChg>
      </pc:sldChg>
      <pc:sldChg chg="addSp delSp modSp add mod">
        <pc:chgData name="人豪 鄭" userId="cfa330324e67cbc6" providerId="LiveId" clId="{C5DBE3C9-2A0C-4612-A7B2-655837B8AC9C}" dt="2021-12-16T11:24:18.134" v="807" actId="1076"/>
        <pc:sldMkLst>
          <pc:docMk/>
          <pc:sldMk cId="274297123" sldId="267"/>
        </pc:sldMkLst>
        <pc:picChg chg="mod">
          <ac:chgData name="人豪 鄭" userId="cfa330324e67cbc6" providerId="LiveId" clId="{C5DBE3C9-2A0C-4612-A7B2-655837B8AC9C}" dt="2021-12-16T11:24:14.218" v="804" actId="1076"/>
          <ac:picMkLst>
            <pc:docMk/>
            <pc:sldMk cId="274297123" sldId="267"/>
            <ac:picMk id="6" creationId="{D6C72ADE-9D34-4284-BB26-45B14730F20F}"/>
          </ac:picMkLst>
        </pc:picChg>
        <pc:picChg chg="add mod">
          <ac:chgData name="人豪 鄭" userId="cfa330324e67cbc6" providerId="LiveId" clId="{C5DBE3C9-2A0C-4612-A7B2-655837B8AC9C}" dt="2021-12-16T11:24:18.134" v="807" actId="1076"/>
          <ac:picMkLst>
            <pc:docMk/>
            <pc:sldMk cId="274297123" sldId="267"/>
            <ac:picMk id="7" creationId="{B41E9478-4FC3-488B-A41C-524B730B31C1}"/>
          </ac:picMkLst>
        </pc:picChg>
        <pc:picChg chg="del mod">
          <ac:chgData name="人豪 鄭" userId="cfa330324e67cbc6" providerId="LiveId" clId="{C5DBE3C9-2A0C-4612-A7B2-655837B8AC9C}" dt="2021-12-16T11:24:11.144" v="802" actId="478"/>
          <ac:picMkLst>
            <pc:docMk/>
            <pc:sldMk cId="274297123" sldId="267"/>
            <ac:picMk id="8" creationId="{40925A8C-9BE7-4329-B1EB-9A5655835A52}"/>
          </ac:picMkLst>
        </pc:picChg>
        <pc:picChg chg="del mod">
          <ac:chgData name="人豪 鄭" userId="cfa330324e67cbc6" providerId="LiveId" clId="{C5DBE3C9-2A0C-4612-A7B2-655837B8AC9C}" dt="2021-12-16T11:24:10.751" v="801" actId="478"/>
          <ac:picMkLst>
            <pc:docMk/>
            <pc:sldMk cId="274297123" sldId="267"/>
            <ac:picMk id="10" creationId="{C6A4914F-4621-4B8B-9782-9E48C2F03490}"/>
          </ac:picMkLst>
        </pc:picChg>
        <pc:picChg chg="del">
          <ac:chgData name="人豪 鄭" userId="cfa330324e67cbc6" providerId="LiveId" clId="{C5DBE3C9-2A0C-4612-A7B2-655837B8AC9C}" dt="2021-12-16T11:24:06.080" v="797" actId="478"/>
          <ac:picMkLst>
            <pc:docMk/>
            <pc:sldMk cId="274297123" sldId="267"/>
            <ac:picMk id="12" creationId="{71C56418-BDC5-42C5-BC1A-DA7017651C38}"/>
          </ac:picMkLst>
        </pc:picChg>
      </pc:sldChg>
      <pc:sldChg chg="delSp modSp add mod">
        <pc:chgData name="人豪 鄭" userId="cfa330324e67cbc6" providerId="LiveId" clId="{C5DBE3C9-2A0C-4612-A7B2-655837B8AC9C}" dt="2021-12-16T11:24:28.285" v="813" actId="1076"/>
        <pc:sldMkLst>
          <pc:docMk/>
          <pc:sldMk cId="546608425" sldId="268"/>
        </pc:sldMkLst>
        <pc:picChg chg="del">
          <ac:chgData name="人豪 鄭" userId="cfa330324e67cbc6" providerId="LiveId" clId="{C5DBE3C9-2A0C-4612-A7B2-655837B8AC9C}" dt="2021-12-16T11:24:23.544" v="810" actId="478"/>
          <ac:picMkLst>
            <pc:docMk/>
            <pc:sldMk cId="546608425" sldId="268"/>
            <ac:picMk id="6" creationId="{D6C72ADE-9D34-4284-BB26-45B14730F20F}"/>
          </ac:picMkLst>
        </pc:picChg>
        <pc:picChg chg="mod">
          <ac:chgData name="人豪 鄭" userId="cfa330324e67cbc6" providerId="LiveId" clId="{C5DBE3C9-2A0C-4612-A7B2-655837B8AC9C}" dt="2021-12-16T11:24:28.285" v="813" actId="1076"/>
          <ac:picMkLst>
            <pc:docMk/>
            <pc:sldMk cId="546608425" sldId="268"/>
            <ac:picMk id="8" creationId="{40925A8C-9BE7-4329-B1EB-9A5655835A52}"/>
          </ac:picMkLst>
        </pc:picChg>
        <pc:picChg chg="del">
          <ac:chgData name="人豪 鄭" userId="cfa330324e67cbc6" providerId="LiveId" clId="{C5DBE3C9-2A0C-4612-A7B2-655837B8AC9C}" dt="2021-12-16T11:24:22.840" v="809" actId="478"/>
          <ac:picMkLst>
            <pc:docMk/>
            <pc:sldMk cId="546608425" sldId="268"/>
            <ac:picMk id="10" creationId="{C6A4914F-4621-4B8B-9782-9E48C2F03490}"/>
          </ac:picMkLst>
        </pc:picChg>
        <pc:picChg chg="del">
          <ac:chgData name="人豪 鄭" userId="cfa330324e67cbc6" providerId="LiveId" clId="{C5DBE3C9-2A0C-4612-A7B2-655837B8AC9C}" dt="2021-12-16T11:24:20.688" v="808" actId="478"/>
          <ac:picMkLst>
            <pc:docMk/>
            <pc:sldMk cId="546608425" sldId="268"/>
            <ac:picMk id="12" creationId="{71C56418-BDC5-42C5-BC1A-DA7017651C38}"/>
          </ac:picMkLst>
        </pc:picChg>
      </pc:sldChg>
      <pc:sldChg chg="delSp modSp add mod">
        <pc:chgData name="人豪 鄭" userId="cfa330324e67cbc6" providerId="LiveId" clId="{C5DBE3C9-2A0C-4612-A7B2-655837B8AC9C}" dt="2021-12-16T11:24:48.111" v="820" actId="1076"/>
        <pc:sldMkLst>
          <pc:docMk/>
          <pc:sldMk cId="3858818341" sldId="269"/>
        </pc:sldMkLst>
        <pc:picChg chg="del">
          <ac:chgData name="人豪 鄭" userId="cfa330324e67cbc6" providerId="LiveId" clId="{C5DBE3C9-2A0C-4612-A7B2-655837B8AC9C}" dt="2021-12-16T11:24:41.448" v="817" actId="478"/>
          <ac:picMkLst>
            <pc:docMk/>
            <pc:sldMk cId="3858818341" sldId="269"/>
            <ac:picMk id="6" creationId="{D6C72ADE-9D34-4284-BB26-45B14730F20F}"/>
          </ac:picMkLst>
        </pc:picChg>
        <pc:picChg chg="del">
          <ac:chgData name="人豪 鄭" userId="cfa330324e67cbc6" providerId="LiveId" clId="{C5DBE3C9-2A0C-4612-A7B2-655837B8AC9C}" dt="2021-12-16T11:24:41.080" v="816" actId="478"/>
          <ac:picMkLst>
            <pc:docMk/>
            <pc:sldMk cId="3858818341" sldId="269"/>
            <ac:picMk id="8" creationId="{40925A8C-9BE7-4329-B1EB-9A5655835A52}"/>
          </ac:picMkLst>
        </pc:picChg>
        <pc:picChg chg="mod">
          <ac:chgData name="人豪 鄭" userId="cfa330324e67cbc6" providerId="LiveId" clId="{C5DBE3C9-2A0C-4612-A7B2-655837B8AC9C}" dt="2021-12-16T11:24:48.111" v="820" actId="1076"/>
          <ac:picMkLst>
            <pc:docMk/>
            <pc:sldMk cId="3858818341" sldId="269"/>
            <ac:picMk id="10" creationId="{C6A4914F-4621-4B8B-9782-9E48C2F03490}"/>
          </ac:picMkLst>
        </pc:picChg>
        <pc:picChg chg="del">
          <ac:chgData name="人豪 鄭" userId="cfa330324e67cbc6" providerId="LiveId" clId="{C5DBE3C9-2A0C-4612-A7B2-655837B8AC9C}" dt="2021-12-16T11:24:39.848" v="814" actId="478"/>
          <ac:picMkLst>
            <pc:docMk/>
            <pc:sldMk cId="3858818341" sldId="269"/>
            <ac:picMk id="12" creationId="{71C56418-BDC5-42C5-BC1A-DA7017651C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0C01-6D6E-437C-8F90-2D45C8D15391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0EC9-F591-4713-9FA1-FC58926EE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7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Chartist</a:t>
            </a:r>
          </a:p>
          <a:p>
            <a:r>
              <a:rPr lang="zh-TW" altLang="en-US" dirty="0"/>
              <a:t>輕便</a:t>
            </a:r>
            <a:endParaRPr lang="en-US" altLang="zh-TW" dirty="0"/>
          </a:p>
          <a:p>
            <a:r>
              <a:rPr lang="zh-TW" altLang="en-US" dirty="0"/>
              <a:t>彈性</a:t>
            </a:r>
            <a:endParaRPr lang="en-US" altLang="zh-TW" dirty="0"/>
          </a:p>
          <a:p>
            <a:r>
              <a:rPr lang="zh-TW" altLang="en-US" dirty="0"/>
              <a:t>客製化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0EC9-F591-4713-9FA1-FC58926EE0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03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Chartist</a:t>
            </a:r>
          </a:p>
          <a:p>
            <a:r>
              <a:rPr lang="zh-TW" altLang="en-US" dirty="0"/>
              <a:t>輕便</a:t>
            </a:r>
            <a:endParaRPr lang="en-US" altLang="zh-TW" dirty="0"/>
          </a:p>
          <a:p>
            <a:r>
              <a:rPr lang="zh-TW" altLang="en-US" dirty="0"/>
              <a:t>彈性</a:t>
            </a:r>
            <a:endParaRPr lang="en-US" altLang="zh-TW" dirty="0"/>
          </a:p>
          <a:p>
            <a:r>
              <a:rPr lang="zh-TW" altLang="en-US" dirty="0"/>
              <a:t>客製化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0EC9-F591-4713-9FA1-FC58926EE0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11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會計工作</a:t>
            </a:r>
            <a:endParaRPr lang="en-US" altLang="zh-TW" dirty="0"/>
          </a:p>
          <a:p>
            <a:r>
              <a:rPr lang="zh-TW" altLang="en-US" dirty="0"/>
              <a:t>接觸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en-US" altLang="zh-TW" dirty="0"/>
              <a:t>VBA</a:t>
            </a:r>
          </a:p>
          <a:p>
            <a:endParaRPr lang="en-US" altLang="zh-TW" dirty="0"/>
          </a:p>
          <a:p>
            <a:r>
              <a:rPr lang="zh-TW" altLang="en-US" dirty="0"/>
              <a:t>投資興趣</a:t>
            </a:r>
            <a:endParaRPr lang="en-US" altLang="zh-TW" dirty="0"/>
          </a:p>
          <a:p>
            <a:r>
              <a:rPr lang="zh-TW" altLang="en-US" dirty="0"/>
              <a:t>發展自己的交易系統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0EC9-F591-4713-9FA1-FC58926EE0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53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會計工作</a:t>
            </a:r>
            <a:endParaRPr lang="en-US" altLang="zh-TW" dirty="0"/>
          </a:p>
          <a:p>
            <a:r>
              <a:rPr lang="zh-TW" altLang="en-US" dirty="0"/>
              <a:t>接觸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en-US" altLang="zh-TW" dirty="0"/>
              <a:t>VBA</a:t>
            </a:r>
          </a:p>
          <a:p>
            <a:endParaRPr lang="en-US" altLang="zh-TW" dirty="0"/>
          </a:p>
          <a:p>
            <a:r>
              <a:rPr lang="zh-TW" altLang="en-US" dirty="0"/>
              <a:t>投資興趣</a:t>
            </a:r>
            <a:endParaRPr lang="en-US" altLang="zh-TW" dirty="0"/>
          </a:p>
          <a:p>
            <a:r>
              <a:rPr lang="zh-TW" altLang="en-US" dirty="0"/>
              <a:t>發展自己的交易系統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0EC9-F591-4713-9FA1-FC58926EE0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1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會計工作</a:t>
            </a:r>
            <a:endParaRPr lang="en-US" altLang="zh-TW" dirty="0"/>
          </a:p>
          <a:p>
            <a:r>
              <a:rPr lang="zh-TW" altLang="en-US" dirty="0"/>
              <a:t>接觸</a:t>
            </a:r>
            <a:r>
              <a:rPr lang="en-US" altLang="zh-TW" dirty="0"/>
              <a:t>excel</a:t>
            </a:r>
            <a:r>
              <a:rPr lang="zh-TW" altLang="en-US" dirty="0"/>
              <a:t> </a:t>
            </a:r>
            <a:r>
              <a:rPr lang="en-US" altLang="zh-TW" dirty="0"/>
              <a:t>VBA</a:t>
            </a:r>
          </a:p>
          <a:p>
            <a:endParaRPr lang="en-US" altLang="zh-TW" dirty="0"/>
          </a:p>
          <a:p>
            <a:r>
              <a:rPr lang="zh-TW" altLang="en-US" dirty="0"/>
              <a:t>投資興趣</a:t>
            </a:r>
            <a:endParaRPr lang="en-US" altLang="zh-TW" dirty="0"/>
          </a:p>
          <a:p>
            <a:r>
              <a:rPr lang="zh-TW" altLang="en-US" dirty="0"/>
              <a:t>發展自己的交易系統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0EC9-F591-4713-9FA1-FC58926EE0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16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hexschool.com/git/cfdbd310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js-grid.com/demos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themefisher.com/products/focus-bootstrap4-admin-template/" TargetMode="External"/><Relationship Id="rId4" Type="http://schemas.openxmlformats.org/officeDocument/2006/relationships/hyperlink" Target="https://gionkunz.github.io/chartist-js/api-documenta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rek.co/fun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175A978-13FE-45DB-87E6-22098E4C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62" y="1871131"/>
            <a:ext cx="3162741" cy="10193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DE9BC4-2850-49A1-B6D7-38578D144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br>
              <a:rPr lang="en-US" altLang="zh-TW" dirty="0"/>
            </a:br>
            <a:r>
              <a:rPr lang="zh-TW" altLang="en-US" dirty="0"/>
              <a:t>投資管理網站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811491-1C7A-435B-AC50-1921F07AA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>
                <a:latin typeface="+mj-ea"/>
                <a:ea typeface="+mj-ea"/>
              </a:rPr>
              <a:t>期末專題</a:t>
            </a:r>
            <a:endParaRPr lang="en-US" altLang="zh-TW" dirty="0">
              <a:latin typeface="+mj-ea"/>
              <a:ea typeface="+mj-ea"/>
            </a:endParaRPr>
          </a:p>
          <a:p>
            <a:pPr algn="l"/>
            <a:r>
              <a:rPr lang="zh-TW" altLang="en-US" dirty="0">
                <a:latin typeface="+mj-ea"/>
                <a:ea typeface="+mj-ea"/>
              </a:rPr>
              <a:t>組員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 李官育 李巧琳 李冠樺 李晴暄 蔡沛珊 鄭人豪</a:t>
            </a:r>
            <a:endParaRPr lang="en-US" altLang="zh-TW" dirty="0">
              <a:latin typeface="+mj-ea"/>
              <a:ea typeface="+mj-ea"/>
            </a:endParaRPr>
          </a:p>
          <a:p>
            <a:pPr algn="r"/>
            <a:endParaRPr lang="en-US" altLang="zh-TW" dirty="0">
              <a:latin typeface="+mj-ea"/>
              <a:ea typeface="+mj-ea"/>
            </a:endParaRPr>
          </a:p>
          <a:p>
            <a:pPr algn="l"/>
            <a:r>
              <a:rPr lang="zh-TW" altLang="en-US" dirty="0">
                <a:latin typeface="+mj-ea"/>
                <a:ea typeface="+mj-ea"/>
              </a:rPr>
              <a:t>指導老師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 陳思方 許雅婷 錢達智 何柏杰 趙令文</a:t>
            </a:r>
          </a:p>
        </p:txBody>
      </p:sp>
    </p:spTree>
    <p:extLst>
      <p:ext uri="{BB962C8B-B14F-4D97-AF65-F5344CB8AC3E}">
        <p14:creationId xmlns:p14="http://schemas.microsoft.com/office/powerpoint/2010/main" val="340681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白板, 收據 的圖片&#10;&#10;自動產生的描述">
            <a:extLst>
              <a:ext uri="{FF2B5EF4-FFF2-40B4-BE49-F238E27FC236}">
                <a16:creationId xmlns:a16="http://schemas.microsoft.com/office/drawing/2014/main" id="{40925A8C-9BE7-4329-B1EB-9A565583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17" y="559028"/>
            <a:ext cx="7651531" cy="57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6A4914F-4621-4B8B-9782-9E48C2F0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51" y="515668"/>
            <a:ext cx="8104881" cy="60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4A813F3-7D2B-47F9-A5B8-DDE62CE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工作平台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19BFEE-C7A4-4B05-A9FE-7DDC1694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GitHub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Git &amp; GitHub </a:t>
            </a:r>
            <a:r>
              <a:rPr lang="zh-TW" altLang="en-US" dirty="0">
                <a:hlinkClick r:id="rId3"/>
              </a:rPr>
              <a:t>教學手冊 </a:t>
            </a:r>
            <a:r>
              <a:rPr lang="en-US" altLang="zh-TW" dirty="0">
                <a:hlinkClick r:id="rId3"/>
              </a:rPr>
              <a:t>- Git </a:t>
            </a:r>
            <a:r>
              <a:rPr lang="zh-TW" altLang="en-US" dirty="0">
                <a:hlinkClick r:id="rId3"/>
              </a:rPr>
              <a:t>環境教學 </a:t>
            </a:r>
            <a:r>
              <a:rPr lang="en-US" altLang="zh-TW" dirty="0">
                <a:hlinkClick r:id="rId3"/>
              </a:rPr>
              <a:t>| W3HexSchool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37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4A813F3-7D2B-47F9-A5B8-DDE62CE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資源應用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19BFEE-C7A4-4B05-A9FE-7DDC1694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jsGrid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Demos - </a:t>
            </a:r>
            <a:r>
              <a:rPr lang="en-US" altLang="zh-TW" dirty="0" err="1">
                <a:hlinkClick r:id="rId3"/>
              </a:rPr>
              <a:t>jsGrid</a:t>
            </a:r>
            <a:r>
              <a:rPr lang="en-US" altLang="zh-TW" dirty="0">
                <a:hlinkClick r:id="rId3"/>
              </a:rPr>
              <a:t> (js-grid.com)</a:t>
            </a:r>
            <a:endParaRPr lang="en-US" altLang="zh-TW" dirty="0"/>
          </a:p>
          <a:p>
            <a:r>
              <a:rPr lang="en-US" altLang="zh-TW" dirty="0"/>
              <a:t>Chartist </a:t>
            </a:r>
            <a:br>
              <a:rPr lang="en-US" altLang="zh-TW" dirty="0"/>
            </a:br>
            <a:r>
              <a:rPr lang="en-US" altLang="zh-TW" dirty="0" err="1">
                <a:hlinkClick r:id="rId4"/>
              </a:rPr>
              <a:t>Chartist</a:t>
            </a:r>
            <a:r>
              <a:rPr lang="en-US" altLang="zh-TW" dirty="0">
                <a:hlinkClick r:id="rId4"/>
              </a:rPr>
              <a:t> - API Documentation (gionkunz.github.io)</a:t>
            </a:r>
            <a:endParaRPr lang="en-US" altLang="zh-TW" dirty="0"/>
          </a:p>
          <a:p>
            <a:r>
              <a:rPr lang="en-US" altLang="zh-TW" dirty="0"/>
              <a:t>Themefisher 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Focus Admin Template - Themefisher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136B0DB-EAAD-4651-ADDA-0AFF0CEEE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508" y="2981444"/>
            <a:ext cx="1681957" cy="6469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E833EB-C305-4D48-B242-DDDE67DE9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389" y="4410491"/>
            <a:ext cx="1328137" cy="116821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6F871B6-F2B2-427B-99E5-4BFFD52AA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7510" y="3624942"/>
            <a:ext cx="1681956" cy="5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4A813F3-7D2B-47F9-A5B8-DDE62CE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參考範例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19BFEE-C7A4-4B05-A9FE-7DDC1694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NexTrek</a:t>
            </a:r>
            <a:r>
              <a:rPr lang="en-US" altLang="zh-TW" dirty="0"/>
              <a:t> </a:t>
            </a:r>
            <a:r>
              <a:rPr lang="en-US" altLang="zh-TW" dirty="0" err="1">
                <a:hlinkClick r:id="rId3"/>
              </a:rPr>
              <a:t>NexTrek</a:t>
            </a:r>
            <a:r>
              <a:rPr lang="en-US" altLang="zh-TW" dirty="0">
                <a:hlinkClick r:id="rId3"/>
              </a:rPr>
              <a:t> - </a:t>
            </a:r>
            <a:r>
              <a:rPr lang="zh-TW" altLang="en-US" dirty="0">
                <a:hlinkClick r:id="rId3"/>
              </a:rPr>
              <a:t>功能介紹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136B0DB-EAAD-4651-ADDA-0AFF0CEEE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508" y="2981444"/>
            <a:ext cx="1681957" cy="6469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E833EB-C305-4D48-B242-DDDE67DE9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389" y="4410491"/>
            <a:ext cx="1328137" cy="116821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6F871B6-F2B2-427B-99E5-4BFFD52AA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510" y="3624942"/>
            <a:ext cx="1681956" cy="5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23">
            <a:extLst>
              <a:ext uri="{FF2B5EF4-FFF2-40B4-BE49-F238E27FC236}">
                <a16:creationId xmlns:a16="http://schemas.microsoft.com/office/drawing/2014/main" id="{9DC56490-AF34-4397-A012-1E0CCDF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849086"/>
            <a:ext cx="3592285" cy="1127335"/>
          </a:xfrm>
        </p:spPr>
        <p:txBody>
          <a:bodyPr/>
          <a:lstStyle/>
          <a:p>
            <a:r>
              <a:rPr lang="zh-TW" altLang="en-US" dirty="0"/>
              <a:t>檔案規則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C4D12FB4-205F-49CD-B99D-D673B670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4902" y="2341032"/>
            <a:ext cx="3490012" cy="366788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命名</a:t>
            </a:r>
            <a:r>
              <a:rPr lang="en-US" altLang="zh-TW" dirty="0"/>
              <a:t>:</a:t>
            </a:r>
            <a:r>
              <a:rPr lang="zh-TW" altLang="en-US" dirty="0"/>
              <a:t> 前綴 大小寫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9C72E4-F8CC-4B90-87B1-5C09F588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6" y="631372"/>
            <a:ext cx="6741753" cy="55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23">
            <a:extLst>
              <a:ext uri="{FF2B5EF4-FFF2-40B4-BE49-F238E27FC236}">
                <a16:creationId xmlns:a16="http://schemas.microsoft.com/office/drawing/2014/main" id="{9DC56490-AF34-4397-A012-1E0CCDF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849086"/>
            <a:ext cx="3592285" cy="1127335"/>
          </a:xfrm>
        </p:spPr>
        <p:txBody>
          <a:bodyPr/>
          <a:lstStyle/>
          <a:p>
            <a:r>
              <a:rPr lang="zh-TW" altLang="en-US" dirty="0"/>
              <a:t>檔案規則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C4D12FB4-205F-49CD-B99D-D673B670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4902" y="2341032"/>
            <a:ext cx="3490012" cy="366788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存放位置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A82E0B-A599-4151-A522-0AF0E833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89"/>
          <a:stretch/>
        </p:blipFill>
        <p:spPr>
          <a:xfrm>
            <a:off x="5148945" y="849086"/>
            <a:ext cx="3178626" cy="46373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B8F085-E778-4CB7-A80C-8D97A7979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321" y="685799"/>
            <a:ext cx="2719887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0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23">
            <a:extLst>
              <a:ext uri="{FF2B5EF4-FFF2-40B4-BE49-F238E27FC236}">
                <a16:creationId xmlns:a16="http://schemas.microsoft.com/office/drawing/2014/main" id="{9DC56490-AF34-4397-A012-1E0CCDF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849086"/>
            <a:ext cx="3592285" cy="1127335"/>
          </a:xfrm>
        </p:spPr>
        <p:txBody>
          <a:bodyPr/>
          <a:lstStyle/>
          <a:p>
            <a:r>
              <a:rPr lang="zh-TW" altLang="en-US" dirty="0"/>
              <a:t>網頁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C4D12FB4-205F-49CD-B99D-D673B670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4902" y="2341032"/>
            <a:ext cx="3490012" cy="366788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動線 線稿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功能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版面配置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風格 配色</a:t>
            </a:r>
          </a:p>
        </p:txBody>
      </p:sp>
    </p:spTree>
    <p:extLst>
      <p:ext uri="{BB962C8B-B14F-4D97-AF65-F5344CB8AC3E}">
        <p14:creationId xmlns:p14="http://schemas.microsoft.com/office/powerpoint/2010/main" val="23208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71C56418-BDC5-42C5-BC1A-DA701765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17" y="440584"/>
            <a:ext cx="7967312" cy="59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6C72ADE-9D34-4284-BB26-45B14730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44" y="491875"/>
            <a:ext cx="5144756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1E9478-4FC3-488B-A41C-524B730B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55" y="-600063"/>
            <a:ext cx="5144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338</TotalTime>
  <Words>155</Words>
  <Application>Microsoft Office PowerPoint</Application>
  <PresentationFormat>寬螢幕</PresentationFormat>
  <Paragraphs>51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Garamond</vt:lpstr>
      <vt:lpstr>有機</vt:lpstr>
      <vt:lpstr> 投資管理網站</vt:lpstr>
      <vt:lpstr>工作平台</vt:lpstr>
      <vt:lpstr>資源應用</vt:lpstr>
      <vt:lpstr>參考範例</vt:lpstr>
      <vt:lpstr>檔案規則</vt:lpstr>
      <vt:lpstr>檔案規則</vt:lpstr>
      <vt:lpstr>網頁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投資管理工具</dc:title>
  <dc:creator>人豪 鄭</dc:creator>
  <cp:lastModifiedBy>人豪 鄭</cp:lastModifiedBy>
  <cp:revision>2</cp:revision>
  <dcterms:created xsi:type="dcterms:W3CDTF">2021-12-07T02:25:09Z</dcterms:created>
  <dcterms:modified xsi:type="dcterms:W3CDTF">2021-12-16T11:25:11Z</dcterms:modified>
</cp:coreProperties>
</file>